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5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F6B583-2B8D-41B8-9582-BAA224030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36A2417-D69A-4D01-B006-0AB2F8CB56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E1718C1-6F90-4C16-8C6F-630CF2A76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DC60-755A-440E-9607-5822F0E5AFF5}" type="datetimeFigureOut">
              <a:rPr lang="zh-CN" altLang="en-US" smtClean="0"/>
              <a:t>2021/10/30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81E8597-0B3D-4389-A71E-728DEFA05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AB993B-AD9B-4B9C-8854-122E7C118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DA23-225A-493C-883C-A9C1FA7BA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4300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B74CD4-2028-4301-9D69-0DAC077E6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B37104A-A0B7-4265-958F-057A0CBBC1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929FE2-157D-42BE-927A-039172605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DC60-755A-440E-9607-5822F0E5AFF5}" type="datetimeFigureOut">
              <a:rPr lang="zh-CN" altLang="en-US" smtClean="0"/>
              <a:t>2021/10/30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1019D5E-7BC6-4532-B6D0-08EFEF32E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C37461E-7D1C-4F24-8D0D-F2D77B6AD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DA23-225A-493C-883C-A9C1FA7BA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8709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4F237E8-BF95-49E0-99FC-E22E78692D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60EA30D-1ED6-4372-8555-138F57399D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F2EE27A-B4BA-4D58-8B88-367914FEC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DC60-755A-440E-9607-5822F0E5AFF5}" type="datetimeFigureOut">
              <a:rPr lang="zh-CN" altLang="en-US" smtClean="0"/>
              <a:t>2021/10/30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0D4D7C5-E813-40F9-90C9-2DBBC5D72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29318BD-16A1-4821-8E99-E401CC000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DA23-225A-493C-883C-A9C1FA7BA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7826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7448E9-33F1-4823-B38C-B8DB6E9B4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4D3708-A88A-4B52-ADFB-271A510D6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DB0083-4332-4832-8075-0E2EF409E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DC60-755A-440E-9607-5822F0E5AFF5}" type="datetimeFigureOut">
              <a:rPr lang="zh-CN" altLang="en-US" smtClean="0"/>
              <a:t>2021/10/30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C6F8319-7E5C-4FFB-8A4F-6330AF23F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B197037-F100-49E4-8904-EF1028CF1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DA23-225A-493C-883C-A9C1FA7BA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3391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487CC4-D3EF-4486-AB6C-2FD850271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9CE31E0-A51B-4EE7-A575-F75755D9C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FFB486C-B978-4ED6-8A41-3F72AE0BB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DC60-755A-440E-9607-5822F0E5AFF5}" type="datetimeFigureOut">
              <a:rPr lang="zh-CN" altLang="en-US" smtClean="0"/>
              <a:t>2021/10/30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09116-89E5-4ACA-B5EE-A929BF775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BB4AA56-B159-4DC0-8829-68BA08E9C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DA23-225A-493C-883C-A9C1FA7BA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0692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C42C9B-7B21-4DDE-A596-C63CD5AFF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2036FA5-6072-402B-A7D7-ED29263F64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76CE716-5F1E-42F9-BAFA-D634C56732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B9F1EA6-C443-405E-9481-0BB4D6639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DC60-755A-440E-9607-5822F0E5AFF5}" type="datetimeFigureOut">
              <a:rPr lang="zh-CN" altLang="en-US" smtClean="0"/>
              <a:t>2021/10/30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B0E5AFC-4A59-490F-8C4D-0CE3E2B09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B2B52C-2454-4BAF-B44B-C9305F4CA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DA23-225A-493C-883C-A9C1FA7BA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9621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94C077-1C18-494F-86CC-60BEB91B1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0A6C0A9-DA00-4EDE-A8D1-6DDCB1213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20C79B6-6E2A-48E6-81C9-623C9FD44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6AFBAF5-34E9-458E-8756-C8A7EAD193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33F9190-020C-4000-AA20-96ABAAF2F8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750F25D-F751-43DF-B16F-5E7D3687C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DC60-755A-440E-9607-5822F0E5AFF5}" type="datetimeFigureOut">
              <a:rPr lang="zh-CN" altLang="en-US" smtClean="0"/>
              <a:t>2021/10/30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1459778-3E17-481A-8A80-E65F50A27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B9AAE5A-20E0-4DFD-BE26-89D69724D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DA23-225A-493C-883C-A9C1FA7BA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2960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207E7B-7439-4234-B99D-F0407439A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35B8BE6-91A8-4DFA-BD0E-2FF279CBE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DC60-755A-440E-9607-5822F0E5AFF5}" type="datetimeFigureOut">
              <a:rPr lang="zh-CN" altLang="en-US" smtClean="0"/>
              <a:t>2021/10/30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78362A2-5F15-48FC-8192-1990B5347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23F620E-2AFB-4519-B5F4-07E848B48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DA23-225A-493C-883C-A9C1FA7BA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3431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B29F9A8-12BE-4E96-A57D-4F3045B31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DC60-755A-440E-9607-5822F0E5AFF5}" type="datetimeFigureOut">
              <a:rPr lang="zh-CN" altLang="en-US" smtClean="0"/>
              <a:t>2021/10/30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30A446E-050A-42D1-B866-415AE51FF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658FFC3-F758-408A-A7E1-2E8DB256B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DA23-225A-493C-883C-A9C1FA7BA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3481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F128C4-7B6A-413A-A9A8-113C77E6A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909BDD3-1F2D-41A7-B422-963C743EF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AD98DFB-44D2-413B-98CF-7F7F7A810F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E3DFCE2-7EED-481D-8EE5-3FE5E56BB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DC60-755A-440E-9607-5822F0E5AFF5}" type="datetimeFigureOut">
              <a:rPr lang="zh-CN" altLang="en-US" smtClean="0"/>
              <a:t>2021/10/30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00B8879-7E32-4566-B8F4-48C282CF2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4B7A8FC-20D1-46AD-A768-850A2BE14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DA23-225A-493C-883C-A9C1FA7BA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7989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4314CD-80E1-48F2-A4A6-5DFA287FA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8E3FBCB-17F8-4174-9571-F11CE58923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F2F16AD-53F8-4DFB-93CE-BCC9871B3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6E87FF6-25D1-48C1-8FA5-4E8B575C0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DC60-755A-440E-9607-5822F0E5AFF5}" type="datetimeFigureOut">
              <a:rPr lang="zh-CN" altLang="en-US" smtClean="0"/>
              <a:t>2021/10/30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F6B8D6A-8D93-4FD4-92D2-AFA5D0358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9261E16-E34D-478C-98CD-811C71AFC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DA23-225A-493C-883C-A9C1FA7BA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1370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CC962E3-F594-4EA3-9141-6579F70F9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5BD1D06-E919-4965-B9CF-ED0F55D6E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F75B7F5-1BFD-4B4E-B6F6-2DEB2BC1C5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0DC60-755A-440E-9607-5822F0E5AFF5}" type="datetimeFigureOut">
              <a:rPr lang="zh-CN" altLang="en-US" smtClean="0"/>
              <a:t>2021/10/30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65EFD13-1CD5-4300-B232-7053967659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2A60722-EB74-4AF2-B3DF-BFC06EBE8C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9DA23-225A-493C-883C-A9C1FA7BA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5921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7">
            <a:extLst>
              <a:ext uri="{FF2B5EF4-FFF2-40B4-BE49-F238E27FC236}">
                <a16:creationId xmlns:a16="http://schemas.microsoft.com/office/drawing/2014/main" id="{6D5AFA9B-CD02-4049-924E-CB0B5A7FBC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482013"/>
              </p:ext>
            </p:extLst>
          </p:nvPr>
        </p:nvGraphicFramePr>
        <p:xfrm>
          <a:off x="2091646" y="50090"/>
          <a:ext cx="8008708" cy="539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02177">
                  <a:extLst>
                    <a:ext uri="{9D8B030D-6E8A-4147-A177-3AD203B41FA5}">
                      <a16:colId xmlns:a16="http://schemas.microsoft.com/office/drawing/2014/main" val="2871320722"/>
                    </a:ext>
                  </a:extLst>
                </a:gridCol>
                <a:gridCol w="3274022">
                  <a:extLst>
                    <a:ext uri="{9D8B030D-6E8A-4147-A177-3AD203B41FA5}">
                      <a16:colId xmlns:a16="http://schemas.microsoft.com/office/drawing/2014/main" val="2073560734"/>
                    </a:ext>
                  </a:extLst>
                </a:gridCol>
                <a:gridCol w="1135857">
                  <a:extLst>
                    <a:ext uri="{9D8B030D-6E8A-4147-A177-3AD203B41FA5}">
                      <a16:colId xmlns:a16="http://schemas.microsoft.com/office/drawing/2014/main" val="1598765235"/>
                    </a:ext>
                  </a:extLst>
                </a:gridCol>
                <a:gridCol w="1596652">
                  <a:extLst>
                    <a:ext uri="{9D8B030D-6E8A-4147-A177-3AD203B41FA5}">
                      <a16:colId xmlns:a16="http://schemas.microsoft.com/office/drawing/2014/main" val="3307222024"/>
                    </a:ext>
                  </a:extLst>
                </a:gridCol>
              </a:tblGrid>
              <a:tr h="277582"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material properties of the finite element model.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191786"/>
                  </a:ext>
                </a:extLst>
              </a:tr>
              <a:tr h="40793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Component name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Young’s modulus(MPa)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Poisson’s ratio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Cross­­­­­­-section area(mm</a:t>
                      </a:r>
                      <a:r>
                        <a:rPr lang="en-US" altLang="zh-CN" sz="14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5923502"/>
                  </a:ext>
                </a:extLst>
              </a:tr>
              <a:tr h="277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Cortical bone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12,000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）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8040 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osteoporotic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­­­­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5685540"/>
                  </a:ext>
                </a:extLst>
              </a:tr>
              <a:tr h="277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Cancellous bone 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）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34 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osteoporotic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3403157"/>
                  </a:ext>
                </a:extLst>
              </a:tr>
              <a:tr h="277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Cartilage 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0414292"/>
                  </a:ext>
                </a:extLst>
              </a:tr>
              <a:tr h="277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Posterior structure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3500 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）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2345 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osteoporotic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985243"/>
                  </a:ext>
                </a:extLst>
              </a:tr>
              <a:tr h="277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Bony endplate 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 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）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670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osteoporotic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7308531"/>
                  </a:ext>
                </a:extLst>
              </a:tr>
              <a:tr h="277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Nucleus pulposus 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0.499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2491884"/>
                  </a:ext>
                </a:extLst>
              </a:tr>
              <a:tr h="277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Annulus fibrosus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450 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720143"/>
                  </a:ext>
                </a:extLst>
              </a:tr>
              <a:tr h="277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 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63.7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3607911"/>
                  </a:ext>
                </a:extLst>
              </a:tr>
              <a:tr h="277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PLL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2100715"/>
                  </a:ext>
                </a:extLst>
              </a:tr>
              <a:tr h="277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LF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19.5 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454329"/>
                  </a:ext>
                </a:extLst>
              </a:tr>
              <a:tr h="277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ISL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11.6 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 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1646422"/>
                  </a:ext>
                </a:extLst>
              </a:tr>
              <a:tr h="277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SSL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 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6030251"/>
                  </a:ext>
                </a:extLst>
              </a:tr>
              <a:tr h="277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TL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58.7 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 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020902"/>
                  </a:ext>
                </a:extLst>
              </a:tr>
              <a:tr h="277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32.9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1330551"/>
                  </a:ext>
                </a:extLst>
              </a:tr>
              <a:tr h="277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Cement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3000 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0.41</a:t>
                      </a:r>
                      <a:endParaRPr lang="zh-CN" alt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115765"/>
                  </a:ext>
                </a:extLst>
              </a:tr>
            </a:tbl>
          </a:graphicData>
        </a:graphic>
      </p:graphicFrame>
      <p:sp>
        <p:nvSpPr>
          <p:cNvPr id="2" name="文本框 1">
            <a:extLst>
              <a:ext uri="{FF2B5EF4-FFF2-40B4-BE49-F238E27FC236}">
                <a16:creationId xmlns:a16="http://schemas.microsoft.com/office/drawing/2014/main" id="{824A6E74-EA7B-4380-8D0C-923B86182832}"/>
              </a:ext>
            </a:extLst>
          </p:cNvPr>
          <p:cNvSpPr txBox="1"/>
          <p:nvPr/>
        </p:nvSpPr>
        <p:spPr>
          <a:xfrm>
            <a:off x="1624965" y="5766436"/>
            <a:ext cx="9418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material properties of the finite element model. ALL: anterior longitudinal ligament; PLL: posterior longitudinal ligament; ISL: interspinous ligament; SSL: supraspinal ligament; CL: capsular ligament; LF: </a:t>
            </a:r>
            <a:r>
              <a:rPr lang="en-US" altLang="zh-CN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ligamantum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flavum; </a:t>
            </a:r>
            <a:r>
              <a:rPr lang="en-US" altLang="zh-CN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TL:transverse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ligaments;</a:t>
            </a:r>
            <a:endParaRPr lang="zh-CN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26517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168</Words>
  <Application>Microsoft Office PowerPoint</Application>
  <PresentationFormat>宽屏</PresentationFormat>
  <Paragraphs>65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杨欣</dc:creator>
  <cp:lastModifiedBy>A</cp:lastModifiedBy>
  <cp:revision>10</cp:revision>
  <dcterms:created xsi:type="dcterms:W3CDTF">2020-11-10T09:32:08Z</dcterms:created>
  <dcterms:modified xsi:type="dcterms:W3CDTF">2021-10-30T03:21:42Z</dcterms:modified>
</cp:coreProperties>
</file>