
<file path=[Content_Types].xml><?xml version="1.0" encoding="utf-8"?>
<Types xmlns="http://schemas.openxmlformats.org/package/2006/content-types"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3119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74325" y="1320480"/>
            <a:ext cx="5512050" cy="371190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74325" y="5141554"/>
            <a:ext cx="5512050" cy="2126285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2152278"/>
            <a:ext cx="6170175" cy="6872735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5557453"/>
            <a:ext cx="4369950" cy="1107332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6664785"/>
            <a:ext cx="4369950" cy="125289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167875"/>
            <a:ext cx="2911950" cy="6857138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167875"/>
            <a:ext cx="2911950" cy="6857138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2063900"/>
            <a:ext cx="3005100" cy="551066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053111"/>
            <a:ext cx="3005100" cy="551066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2677351"/>
            <a:ext cx="3005100" cy="6347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878587"/>
            <a:ext cx="6170175" cy="101895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225" y="2245856"/>
            <a:ext cx="2943606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245856"/>
            <a:ext cx="2940300" cy="6654388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320480"/>
            <a:ext cx="587250" cy="726264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320480"/>
            <a:ext cx="5157675" cy="726264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117729"/>
            <a:ext cx="6172200" cy="791768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3587131"/>
            <a:ext cx="5512050" cy="147124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5141554"/>
            <a:ext cx="5512050" cy="68103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42225" y="878587"/>
            <a:ext cx="6170175" cy="101895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42225" y="2152278"/>
            <a:ext cx="6170175" cy="6872735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442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9118590"/>
            <a:ext cx="222750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993650" y="9118590"/>
            <a:ext cx="1518750" cy="457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文本框 8"/>
          <p:cNvSpPr txBox="1"/>
          <p:nvPr/>
        </p:nvSpPr>
        <p:spPr>
          <a:xfrm>
            <a:off x="190500" y="158115"/>
            <a:ext cx="64776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Supplementary Figure 1. Logistic regression analysis between platinum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agents </a:t>
            </a:r>
            <a:r>
              <a:rPr lang="en-US" altLang="zh-CN" b="1">
                <a:latin typeface="Times New Roman" panose="02020603050405020304" charset="0"/>
                <a:cs typeface="Times New Roman" panose="02020603050405020304" charset="0"/>
              </a:rPr>
              <a:t>and clinical stage or taxane agents.</a:t>
            </a:r>
            <a:endParaRPr lang="en-US" altLang="zh-CN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 descr="Forestplot of logistic regression forcarboplatin vs cisplatin subgroup analysis pCR n = 335"/>
          <p:cNvPicPr>
            <a:picLocks noChangeAspect="1"/>
          </p:cNvPicPr>
          <p:nvPr/>
        </p:nvPicPr>
        <p:blipFill>
          <a:blip r:embed="rId1"/>
          <a:srcRect t="5933" b="11359"/>
          <a:stretch>
            <a:fillRect/>
          </a:stretch>
        </p:blipFill>
        <p:spPr>
          <a:xfrm>
            <a:off x="189865" y="988060"/>
            <a:ext cx="6478270" cy="2381250"/>
          </a:xfrm>
          <a:prstGeom prst="rect">
            <a:avLst/>
          </a:prstGeom>
        </p:spPr>
      </p:pic>
      <p:pic>
        <p:nvPicPr>
          <p:cNvPr id="5" name="图片 4" descr="Forestplot of logistic regression for carboplatin vs cisplatin subgroup analysis MPR n = 335"/>
          <p:cNvPicPr>
            <a:picLocks noChangeAspect="1"/>
          </p:cNvPicPr>
          <p:nvPr/>
        </p:nvPicPr>
        <p:blipFill>
          <a:blip r:embed="rId2"/>
          <a:srcRect t="6087" b="11667"/>
          <a:stretch>
            <a:fillRect/>
          </a:stretch>
        </p:blipFill>
        <p:spPr>
          <a:xfrm>
            <a:off x="189865" y="3554095"/>
            <a:ext cx="6478270" cy="236791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-13335" y="988060"/>
            <a:ext cx="564515" cy="302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(A)</a:t>
            </a:r>
            <a:endParaRPr lang="en-US" altLang="zh-CN" sz="12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2865" y="3529330"/>
            <a:ext cx="5461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12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B)</a:t>
            </a:r>
            <a:endParaRPr lang="en-US" altLang="zh-CN" sz="1200" b="1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DIAGRAM_VIRTUALLY_FRAME" val="{&quot;height&quot;:322.5,&quot;left&quot;:-14.8,&quot;top&quot;:28.95,&quot;width&quot;:551.45}"/>
</p:tagLst>
</file>

<file path=ppt/tags/tag64.xml><?xml version="1.0" encoding="utf-8"?>
<p:tagLst xmlns:p="http://schemas.openxmlformats.org/presentationml/2006/main">
  <p:tag name="KSO_WM_DIAGRAM_VIRTUALLY_FRAME" val="{&quot;height&quot;:322.5,&quot;left&quot;:-14.8,&quot;top&quot;:28.95,&quot;width&quot;:551.45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</Words>
  <Application>WPS 演示</Application>
  <PresentationFormat>宽屏</PresentationFormat>
  <Paragraphs>6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杨骁</cp:lastModifiedBy>
  <cp:revision>168</cp:revision>
  <dcterms:created xsi:type="dcterms:W3CDTF">2019-06-19T02:08:00Z</dcterms:created>
  <dcterms:modified xsi:type="dcterms:W3CDTF">2026-04-21T04:34:47Z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1E70E76CDF9249E7AEE6FE5C38B94BE0_13</vt:lpwstr>
  </property>
</Properties>
</file>