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1" autoAdjust="0"/>
    <p:restoredTop sz="94660"/>
  </p:normalViewPr>
  <p:slideViewPr>
    <p:cSldViewPr snapToGrid="0">
      <p:cViewPr varScale="1">
        <p:scale>
          <a:sx n="64" d="100"/>
          <a:sy n="64" d="100"/>
        </p:scale>
        <p:origin x="72" y="18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v>Percent, %</c:v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val>
            <c:numRef>
              <c:f>Sheet2!$A$14:$R$14</c:f>
              <c:numCache>
                <c:formatCode>0_);[Red]\(0\)</c:formatCode>
                <c:ptCount val="18"/>
                <c:pt idx="0">
                  <c:v>15.8850226928895</c:v>
                </c:pt>
                <c:pt idx="1">
                  <c:v>11.211031175059953</c:v>
                </c:pt>
                <c:pt idx="2">
                  <c:v>6.6846725185685347</c:v>
                </c:pt>
                <c:pt idx="3">
                  <c:v>4.7756874095513746</c:v>
                </c:pt>
                <c:pt idx="4">
                  <c:v>2.811550151975684</c:v>
                </c:pt>
                <c:pt idx="5">
                  <c:v>1.3291634089132134</c:v>
                </c:pt>
                <c:pt idx="6">
                  <c:v>0.47543581616481778</c:v>
                </c:pt>
                <c:pt idx="7">
                  <c:v>0.31847133757961787</c:v>
                </c:pt>
                <c:pt idx="8">
                  <c:v>0.15974440894568689</c:v>
                </c:pt>
                <c:pt idx="9">
                  <c:v>0.24</c:v>
                </c:pt>
                <c:pt idx="10">
                  <c:v>8.0192461908580592E-2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8.0256821829855537E-2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4BF-4967-83EE-5F4CF55B00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05074416"/>
        <c:axId val="607135056"/>
      </c:lineChart>
      <c:catAx>
        <c:axId val="6050744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607135056"/>
        <c:crosses val="autoZero"/>
        <c:auto val="1"/>
        <c:lblAlgn val="ctr"/>
        <c:lblOffset val="100"/>
        <c:noMultiLvlLbl val="0"/>
      </c:catAx>
      <c:valAx>
        <c:axId val="6071350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_);[Red]\(0\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  <c:crossAx val="6050744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ko-KR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E59F9-B1F9-41D4-A65C-4E610D3DD771}" type="datetimeFigureOut">
              <a:rPr lang="ko-KR" altLang="en-US" smtClean="0"/>
              <a:t>2020-10-28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4E5B1-0089-4586-B9CC-11AD064B37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32845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E59F9-B1F9-41D4-A65C-4E610D3DD771}" type="datetimeFigureOut">
              <a:rPr lang="ko-KR" altLang="en-US" smtClean="0"/>
              <a:t>2020-10-28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4E5B1-0089-4586-B9CC-11AD064B37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0070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E59F9-B1F9-41D4-A65C-4E610D3DD771}" type="datetimeFigureOut">
              <a:rPr lang="ko-KR" altLang="en-US" smtClean="0"/>
              <a:t>2020-10-28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4E5B1-0089-4586-B9CC-11AD064B37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9439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E59F9-B1F9-41D4-A65C-4E610D3DD771}" type="datetimeFigureOut">
              <a:rPr lang="ko-KR" altLang="en-US" smtClean="0"/>
              <a:t>2020-10-28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4E5B1-0089-4586-B9CC-11AD064B37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2941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E59F9-B1F9-41D4-A65C-4E610D3DD771}" type="datetimeFigureOut">
              <a:rPr lang="ko-KR" altLang="en-US" smtClean="0"/>
              <a:t>2020-10-28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4E5B1-0089-4586-B9CC-11AD064B37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78677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E59F9-B1F9-41D4-A65C-4E610D3DD771}" type="datetimeFigureOut">
              <a:rPr lang="ko-KR" altLang="en-US" smtClean="0"/>
              <a:t>2020-10-28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4E5B1-0089-4586-B9CC-11AD064B37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71041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E59F9-B1F9-41D4-A65C-4E610D3DD771}" type="datetimeFigureOut">
              <a:rPr lang="ko-KR" altLang="en-US" smtClean="0"/>
              <a:t>2020-10-28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4E5B1-0089-4586-B9CC-11AD064B37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34814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E59F9-B1F9-41D4-A65C-4E610D3DD771}" type="datetimeFigureOut">
              <a:rPr lang="ko-KR" altLang="en-US" smtClean="0"/>
              <a:t>2020-10-28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4E5B1-0089-4586-B9CC-11AD064B37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0588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E59F9-B1F9-41D4-A65C-4E610D3DD771}" type="datetimeFigureOut">
              <a:rPr lang="ko-KR" altLang="en-US" smtClean="0"/>
              <a:t>2020-10-28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4E5B1-0089-4586-B9CC-11AD064B37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228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E59F9-B1F9-41D4-A65C-4E610D3DD771}" type="datetimeFigureOut">
              <a:rPr lang="ko-KR" altLang="en-US" smtClean="0"/>
              <a:t>2020-10-28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4E5B1-0089-4586-B9CC-11AD064B37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47093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CE59F9-B1F9-41D4-A65C-4E610D3DD771}" type="datetimeFigureOut">
              <a:rPr lang="ko-KR" altLang="en-US" smtClean="0"/>
              <a:t>2020-10-28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4E5B1-0089-4586-B9CC-11AD064B37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97495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CE59F9-B1F9-41D4-A65C-4E610D3DD771}" type="datetimeFigureOut">
              <a:rPr lang="ko-KR" altLang="en-US" smtClean="0"/>
              <a:t>2020-10-28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94E5B1-0089-4586-B9CC-11AD064B37D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9529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차트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2333394"/>
              </p:ext>
            </p:extLst>
          </p:nvPr>
        </p:nvGraphicFramePr>
        <p:xfrm>
          <a:off x="3810000" y="2057400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916778" y="4871805"/>
            <a:ext cx="52315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smtClean="0"/>
              <a:t>Number of defibrillation attempt</a:t>
            </a:r>
            <a:endParaRPr lang="ko-KR" altLang="en-US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4022786" y="2117360"/>
            <a:ext cx="369332" cy="2394679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ko-KR" sz="1200" dirty="0" smtClean="0"/>
              <a:t>ROSC rate, %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32791191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8</Words>
  <Application>Microsoft Office PowerPoint</Application>
  <PresentationFormat>와이드스크린</PresentationFormat>
  <Paragraphs>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맑은 고딕</vt:lpstr>
      <vt:lpstr>Arial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User</dc:creator>
  <cp:lastModifiedBy>Windows User</cp:lastModifiedBy>
  <cp:revision>3</cp:revision>
  <dcterms:created xsi:type="dcterms:W3CDTF">2020-08-27T08:54:09Z</dcterms:created>
  <dcterms:modified xsi:type="dcterms:W3CDTF">2020-10-27T22:33:32Z</dcterms:modified>
</cp:coreProperties>
</file>