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D5248F-E76B-04CB-1B04-6444E5EEF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8654C2F-2AA2-EDAC-DE21-105D9B72C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3803A6-B1AC-8B8B-D455-D788E4530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B9DC0B-6D8F-6AB9-9B20-C0A7C0DA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E959A7-0502-B6BD-A7B9-C27B3EF5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17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2637F1-365A-E121-9B3D-F7E06638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F09D046-82AA-004C-80B7-78B64E7D4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497EF3-0E8B-0EC3-575E-3E582E9E2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AA5185-CB51-F35E-6F2B-1162E1520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75F20F-DAE0-1AAC-7B53-AFABB213F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698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CF86CD2-004C-AD10-FC1A-822B4148C0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83D333-FF94-D58C-092E-4C9D7E38F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5EE3C2-6EDC-E1A5-ABE1-5B4AE718C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BE34A9-18EA-7C4F-4604-4B65FF0B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977D5B-C449-9682-8D91-235A5D30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40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9AADE5-21B8-C9B4-A5B7-50A67AD21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6A31111-AA66-490E-247E-09413D5CB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4F439-760C-A440-6124-4C7EA0CFB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7BDEB3-51E0-C793-08DD-479F3D73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2789D5-BC3E-5197-F5B4-CBBE0705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475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B0AD01-CFC9-4376-7DC1-E93E84980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F05363-399E-86C6-8C1B-0F336B47A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88D31C-C944-131E-BEB2-C787D684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55D041-7304-B7A7-B6CC-EA8E0D99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0E7E09-1282-4C2C-4744-009756CEB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554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106FA3-B080-94CF-9953-7E8CD22C7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4CC95B-7D1D-229C-28FC-4A94E274FF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79CAA3-A320-7722-8648-FFF40E246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8432C3-72C3-BA92-3819-E3EDC56AC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C7A267A-EB0B-8EFE-E385-F9CCAB74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563633-97BE-B5F2-6E01-93412D5B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345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5C53BC-7AD0-22D2-4403-C595F75C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D352AA-C5DA-B393-1120-6F550AB88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573E8F-9003-0740-184B-440FE58AE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0D14400-E417-02A3-5D85-8968FF9136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EED8C21-0733-38E7-0799-3890B5323B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4014297-15DB-C680-BC7A-815D64CA7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09342B8-3558-5CCB-8A7A-CD1ECAA9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8CBAD89-A59C-E105-1EFA-38F02A0BF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38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D0624C-9846-1F5E-13B0-0EC479A52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35ED85A-04F3-547C-4908-5F9EDF34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0AC3068-8B12-EDF9-AAD8-B1E532F3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AB9B003-5B04-1C76-E831-78810E0E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66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C732902-DA51-1D0C-12AC-6D1B2E033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0127F0C-C1F3-7025-A8B7-6DA42954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9FA069-CB0E-DDBD-D954-2402DF0F3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532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D26D4F-6EDB-AD5F-74BE-846BAC42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86E3F5-1BBB-CE2A-B005-BA5A8D6F3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D97018-D546-2541-7D87-4DD3BE6D7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B9B93F-666C-C6EC-38F3-56F2C756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AABD7E-CAD3-7C71-17EB-D4E96C5CF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25B902-AC2B-1169-15E6-9B2D0B8B4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47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B31AED-05F6-4B13-F393-439641EA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1D978DE-3295-D535-EA86-602384351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61FFE53-468B-ECC7-930C-CBA475DA6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69C4E6-BB09-A7FC-6285-6415BF48E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D38A10-9B5D-1773-D6F7-76BA4D42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26F293-0A91-C8F3-2E38-08B6627C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41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F81907-DE93-B2A5-709B-4DAE9E82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DC16E61-B48F-8319-1ED9-4A59EAB57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6C4DD4-D177-C9B1-92F9-0BE826E7F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B39CB-46F3-42DE-898F-CEC9F6BFE5D1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5511C7-A7CA-23FF-89A3-C1396296A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E0E598-5F1A-49D9-D706-CC38F18A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395EA5-13C4-41DB-8E09-532AD4321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42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D7CF0D3C-7F4B-3CE1-BA7D-5B72EEF6A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BD6E30C1-B01E-3909-8A52-2025D609C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8A03FF-471A-8A37-1C60-1D5165EEA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AFCF922-4F35-F33F-C8D3-3B88C020F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1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867DFD-EBC9-7569-0FF3-917464763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6C469F2-3862-154F-230F-0A8CC47E3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493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9BE71-D672-6A4F-D92A-3A531B9F1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5E20472-2B16-2265-D7BC-1A394FABC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34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58556A-9845-3EC1-0018-1D5A53CB4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3BD5A0E-D031-5CED-B28A-EB11780A4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08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B7063B-2CFE-0887-BED7-FA43020B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675ECED-B2E6-90FA-8A11-620102340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74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5E99A5-A832-0539-E9FE-C381E1EF8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03E835D-ADB2-3074-EB90-87DE07242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68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DF52E-2EEF-D4C8-7D01-E8506514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86523C5-9B31-CF87-FECA-C090BD29A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5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A26C92-CAEC-1FBD-28D9-3B66548E9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4AAF015-5074-ABA3-1DDF-413D20A1E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32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46DC52-7FF8-2714-AC58-F0A62BAE9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F50C75F-4654-90F0-2207-0D4C3D6DCC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51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28AA03-5B48-0309-2856-32211166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FC97354-884F-FE5D-C722-CE620EFEA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28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14A8B839-6B5A-D0DF-75AE-6AC71CE8E4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08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652723-A965-B629-86FF-A147F8518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79B99D7-B402-84C7-B5FA-6DBCED05B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738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BE3C64-5D50-4807-1FAE-224C68DB0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F86697A-B309-A71F-FE8D-E6260394B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52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F536A1-7BE7-883C-04F9-17C2550AD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F41CF77-523C-6274-8C1D-F6D1A1F1E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74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74EBAC-6997-9722-7232-B8E4AF4FE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B83F9F1-D2EE-F54B-39B1-313DE57CE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96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29DA6C-3E4B-90F3-1D6C-2152261DF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A92DDFE-189D-8600-F9F0-9600D554F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32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65E837-327A-A51F-EF77-602DCA4AF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523D265-AA2F-E2FC-D0FB-C7667D46D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2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876C28-6DEC-081F-6101-C6977ACA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F78096E-0108-3C84-D33E-3B935BFE0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90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8347CA-B095-0F7D-15CD-68531E605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4202AC9-CA96-83CC-B9B6-12859BD1A2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34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2621A-97B6-B46E-47CB-FB9701F80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5EB7D21-4F82-132C-39BF-81F21B7E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96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205CB7-0701-51FB-5E3D-C64FEC789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53FEA48-83C1-3E91-3569-A0A824091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9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DAFE05-4158-C380-9191-143DF82A1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D10A4083-9488-764F-3B31-5DE58BBEF5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9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64FD42-92E7-4181-774E-ED554C6E3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C8693AD-0192-3E8B-B116-F413BD82E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276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48EB47-CBF6-8429-FA19-100F776D6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855DFE2-0320-0F4C-A283-13F5A1D3D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88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20C5C0-D8BE-9CD7-8CCA-AEC882269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3B01E4B-21A6-AFDC-7F55-1F9CCE49E0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8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87D842-DE6D-E6EA-CD33-5FE4999D6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B4CAEC1-254F-E967-6027-C23B8CF27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91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D68931-5642-D323-5A08-FEB608EB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ADCBEB7-531A-6AAC-1DE8-9EC591C0C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9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65104A-B35C-803A-F020-E64C5F90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4B32329-D08C-63CF-A9A5-D60BFA359D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93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E49BD0-2B5F-582E-EC00-8CAE1B71F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F4A9BE8-8ECD-A41F-FD0F-F19F5EC6A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68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ワイド画面</PresentationFormat>
  <Paragraphs>0</Paragraphs>
  <Slides>30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4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yoko murakami</dc:creator>
  <cp:lastModifiedBy>yoko murakami</cp:lastModifiedBy>
  <cp:revision>1</cp:revision>
  <dcterms:created xsi:type="dcterms:W3CDTF">2026-08-09T06:58:11Z</dcterms:created>
  <dcterms:modified xsi:type="dcterms:W3CDTF">2026-08-09T07:02:02Z</dcterms:modified>
</cp:coreProperties>
</file>