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 varScale="1">
        <p:scale>
          <a:sx n="48" d="100"/>
          <a:sy n="48" d="100"/>
        </p:scale>
        <p:origin x="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BC1B13-AC3A-00B6-1906-6FCC40E31B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7494200-F821-0392-D681-96C174AEE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356B71-A715-9C84-15B6-51D4BBEF9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61C9AC-C666-1508-2641-51A4F6A33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27761C-DE13-A4FC-07C4-142854F02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85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C3514F-87A2-B921-05DB-7E020513A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24AE9A-140D-D22B-2FA0-A070ED0EE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5054E6-0C93-A983-3E2F-00F10065F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F594E4-9CAC-9E45-D6CF-E16A744EA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3D1AB9-D5B2-E2F3-A1E3-92E079039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3279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2A0A568-F54F-7081-9EE8-891A0612BA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86A09C-99D8-686F-A75C-85B94804C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E9491E-DEFF-7ABC-CAD0-C6FFEF128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7CFF8A-E43B-1E44-FD31-B57743414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C7AA4F-5918-76EB-6F70-B4A8033A6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5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F45CAC-062F-4B9A-28F7-9AC243E73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231971-E931-CA45-1974-1575857A8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9B51F3B-0D3A-C24B-6310-39FC69511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86E9B3-E97C-D3D9-5710-7407FD294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9AF04B-3765-E474-A9DD-1BD43556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341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FE9DDB-D1C5-549B-455E-B9CDFD643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492F11-08DD-26A0-840F-13848A4F4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886C8F-7DB5-808E-824B-AACF82943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75541C-B443-9990-1D8C-6736059EC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D36FD6-507D-CAA5-EB32-175634306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94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92E8CD-4AB1-8E4B-F737-1BA4A9E4C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CE0187D-B31A-EA52-5C83-8A91A52570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4A011EB-B32D-AD53-65E1-914108489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6CE8369-585A-075C-0A2E-B48E9A914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1B045D-49D5-E2D3-1C44-AC4E72B12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822EE78-E0A3-3CC3-C6AA-30317D46A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8D1D5C-A1E6-2790-4930-B210C794C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2A974B9-9CDD-BC94-F8D4-8A0C05C70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149FB05-CCA1-AF61-CC19-5AB20CDB0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33C1EB-8213-4191-4062-C6D2929C2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F40EB4A-3882-D5DA-0FCA-630EF6AACF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F17721-F32F-4AB7-B601-6A3F3F05D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062AC3F-EB98-FDB7-240F-03503D067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7E79058-B1DA-433E-0603-5FE48F904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4217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AF26A8-45F6-48B2-DE83-563901396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807E90A-C155-B214-05C7-07FB6F0E6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46A1AEE-376A-9AF6-7FFD-E11098936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2549CDB-A33C-946A-0C96-982E948F4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176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C4F3439-D120-9683-27CE-461468FCB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236591B-1899-7D88-409D-F8E5D5F0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31CFB4-B6D0-89DE-39EF-1F9190C41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828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9CC6B9F-D9F9-C738-68C9-FD02DFA66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6502A4-EFEC-754F-DF4B-11267B371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B2F6DA2-C4FA-3ADA-D0A3-88A700C1A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D771F73-EEAC-A094-BDFF-E949C46A0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3C19C1-8EEC-7A33-F85A-0E4F6152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F71E774-9FB2-B747-6072-A52027E5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6370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D0A970-2690-F2D4-7573-FF1C69590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692EED0-2CB9-411F-72AD-F5AD56DA6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4088FED-14AD-6080-6B7A-F8CEB4922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815C6D6-E171-FBED-B5BF-6205CC1C4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B49C64A-EC4E-AB4E-6443-352F8002D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E857DE-853F-F72F-DD63-6116F31E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3999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D2526D-D7BC-C283-E306-5D4EC6CE6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59C8FD-0479-7FA3-998D-9B3D1097D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88507B-C3B2-199E-A2EC-4B7529969F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EA4269-C59B-44C8-BDEB-9DBC23BF1110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2CFBAA-2406-D294-49BB-7857BC3FD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7B738B-4F28-1B35-D4AE-8AB3E790E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CF0E1F-8809-466E-92A1-2E44D97C90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15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E467693-824C-14EF-4237-7B581BE82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pic>
        <p:nvPicPr>
          <p:cNvPr id="7" name="コンテンツ プレースホルダー 6">
            <a:extLst>
              <a:ext uri="{FF2B5EF4-FFF2-40B4-BE49-F238E27FC236}">
                <a16:creationId xmlns:a16="http://schemas.microsoft.com/office/drawing/2014/main" id="{AEB8B4D7-1472-1945-D6FA-C9AF392E32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3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5E0D8-61B6-CAE8-607C-F65FAF8A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96E36D1F-AE85-8115-CC73-8F29CACCB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60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2973FA-834B-D86C-9B5B-25E2F143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DCDA674-8805-B3D4-7CA2-244FF2E7F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02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0B85FF-B6D0-B52E-D412-94DF18A3D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E262F8B-66F2-E5FC-DE32-4747DE2A4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367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7EC2DA-1EC7-F31D-E68D-0F11013DA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4CA58D8-7DEA-F76B-1F07-AFA9BF7436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911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02C78F-572D-8C00-89D5-B624DA4D8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61CCBD0-C34A-0228-0C3D-F97B45F53D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2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F82957-7885-90B4-DAAF-3D9282240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B5C50EE-D30A-777D-BF14-4717EA45D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542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3DACD7-42C8-AD82-EE00-96DBDCF89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5897A6F-CD73-2AD2-A781-DA9AF3F6C1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894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ECE9F0-61CA-29B2-4895-DB840F0B0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55B7D4D-17A5-7864-B66F-9861E6244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85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558FB5-D7BA-065E-CEB5-876014DB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B1E3879-9D76-081F-BA01-8A37A461B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2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F3749E-E42F-A3C4-61D8-CF6F8160D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1D835A44-2D20-788B-8AA4-BF2639FCB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16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4E0495-C59C-1A16-6716-5A290B50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619B7A3-EA4F-5FC0-044E-4B63336FCD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026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169121-661D-0ECA-6AA9-D1E115DDD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ECC7362-3D0C-2791-161C-8AB18CA4D1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98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1116E7-8B60-D82E-B9FF-16BB3DE2F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C761877-3B93-6C6C-793A-7C5D80C55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09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869792-E5BE-B1C6-CEA9-E332531EB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2C93A1E-E34A-23E0-8036-E06284DA93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91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5E077E-E2EE-A210-7F88-96A2D611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92416F3-D299-6894-37AA-17EADF8BC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394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E404E5-2673-4178-FAFE-2779AED6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BF09041-6DD7-2753-9F00-3402241597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17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555DD8-A17E-1EBD-FD60-18FC6C42E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42B77138-EFCC-A36A-CAA1-75B59A953D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240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359402-8DBF-1AEB-BEC9-B7EF9A08F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5025FCA-1A62-47F1-FE0E-EC038958A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64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3E74A6-B12D-26EF-17DC-A435FD13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30C638E2-892A-D479-9E23-CB6912ED8D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85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076CF7-77FF-1515-F1C5-B35FC418B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82F8C40-F0EB-7178-3C0F-FFCB796BF0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0793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529714-243F-4FE1-80CF-1907BD810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4B06BB5-EDBA-C317-D355-62D4AD3FD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9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67A308-060C-CC05-0B8D-7FEA629F1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36C6C78-157B-8FEB-75D5-EA040B8702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588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A3C701-FD0A-B0F8-3913-4D39D9F9A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F9DD8CC-B9D0-5EB4-D315-902988CDA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3154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E0DCCA-00CE-91E2-7505-D857377CC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EC4A593-1883-B251-D01B-A79A3F8300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692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2E20AB-EAC9-AE09-1D1B-D1AA9291A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7B1D8CC9-9D1C-966F-389C-0EF1FC4B4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84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C500094-8A54-B5EE-05A8-7570BEFE4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D18D6E1-E2D9-2FAC-321E-CBAED1D6D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70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08D7C4-95B9-5212-D071-F6CBE344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6C1BECF-2D80-1B3F-489B-CFAD863DE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611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C478A3-4031-5DE7-B79F-D9811E2FF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2980E94-775A-7021-24CF-E36108210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59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A6A20E-5E3C-9779-1526-3906850DC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E157815-77AD-AEA2-EE65-F287C8F848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810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B456EC-6ECF-0600-F152-66E7F5D02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4A764B0F-C8D0-6A3A-DAD5-86A85482A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432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50EBF1-25B3-F646-95A2-7C97CF88A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81D70B11-1A26-0C4F-944D-17C32BA25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449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B44294-0F31-6BEA-B87E-D27543E1D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E35D625B-7A86-610C-A91F-BCFD9C95B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62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2ED00B-0C36-06C7-90BE-3C4ECED70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FD3C500-E7C4-680E-2CC6-A9FD33CD0C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824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77B3A6-C749-08D1-B836-4EF74D22D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5CAB1288-28EA-14C4-E3D6-824CFC1C1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72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265950-E4E0-F426-0D39-6970FDA10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2D753A0-60D7-AF13-6CE3-ABD2FF4DC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2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CE5CAF-D106-58F3-0E1A-CB10DDDF7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264C8E61-B83A-B332-B1DA-5428EDF7F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44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2BBBA4-924A-5ADD-A72B-811AF4EDD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6072D7D7-FC1F-E166-C24D-0C36FFAC3D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78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D79830-783A-76A6-C891-C5985A770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4FEDD4E-BA91-0289-536F-6D471FBB0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05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7BDCB1-324F-2DBA-E410-F91A00405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B2058E78-F726-0B43-7D67-AAE05A0641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26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ワイド画面</PresentationFormat>
  <Paragraphs>0</Paragraphs>
  <Slides>40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44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yoko murakami</dc:creator>
  <cp:lastModifiedBy>yoko murakami</cp:lastModifiedBy>
  <cp:revision>1</cp:revision>
  <dcterms:created xsi:type="dcterms:W3CDTF">2026-08-09T07:02:44Z</dcterms:created>
  <dcterms:modified xsi:type="dcterms:W3CDTF">2026-08-09T07:06:52Z</dcterms:modified>
</cp:coreProperties>
</file>