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359900" cy="61563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341" autoAdjust="0"/>
  </p:normalViewPr>
  <p:slideViewPr>
    <p:cSldViewPr snapToGrid="0">
      <p:cViewPr varScale="1">
        <p:scale>
          <a:sx n="95" d="100"/>
          <a:sy n="95" d="100"/>
        </p:scale>
        <p:origin x="93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993" y="1007529"/>
            <a:ext cx="7955915" cy="2143313"/>
          </a:xfrm>
        </p:spPr>
        <p:txBody>
          <a:bodyPr anchor="b"/>
          <a:lstStyle>
            <a:lvl1pPr algn="ctr">
              <a:defRPr sz="538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988" y="3233496"/>
            <a:ext cx="7019925" cy="1486353"/>
          </a:xfrm>
        </p:spPr>
        <p:txBody>
          <a:bodyPr/>
          <a:lstStyle>
            <a:lvl1pPr marL="0" indent="0" algn="ctr">
              <a:buNone/>
              <a:defRPr sz="2154"/>
            </a:lvl1pPr>
            <a:lvl2pPr marL="410428" indent="0" algn="ctr">
              <a:buNone/>
              <a:defRPr sz="1795"/>
            </a:lvl2pPr>
            <a:lvl3pPr marL="820857" indent="0" algn="ctr">
              <a:buNone/>
              <a:defRPr sz="1616"/>
            </a:lvl3pPr>
            <a:lvl4pPr marL="1231285" indent="0" algn="ctr">
              <a:buNone/>
              <a:defRPr sz="1436"/>
            </a:lvl4pPr>
            <a:lvl5pPr marL="1641714" indent="0" algn="ctr">
              <a:buNone/>
              <a:defRPr sz="1436"/>
            </a:lvl5pPr>
            <a:lvl6pPr marL="2052142" indent="0" algn="ctr">
              <a:buNone/>
              <a:defRPr sz="1436"/>
            </a:lvl6pPr>
            <a:lvl7pPr marL="2462571" indent="0" algn="ctr">
              <a:buNone/>
              <a:defRPr sz="1436"/>
            </a:lvl7pPr>
            <a:lvl8pPr marL="2872999" indent="0" algn="ctr">
              <a:buNone/>
              <a:defRPr sz="1436"/>
            </a:lvl8pPr>
            <a:lvl9pPr marL="3283428" indent="0" algn="ctr">
              <a:buNone/>
              <a:defRPr sz="1436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42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20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8179" y="327767"/>
            <a:ext cx="2018228" cy="52172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493" y="327767"/>
            <a:ext cx="5937687" cy="5217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84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078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19" y="1534808"/>
            <a:ext cx="8072914" cy="2560860"/>
          </a:xfrm>
        </p:spPr>
        <p:txBody>
          <a:bodyPr anchor="b"/>
          <a:lstStyle>
            <a:lvl1pPr>
              <a:defRPr sz="538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619" y="4119894"/>
            <a:ext cx="8072914" cy="1346696"/>
          </a:xfrm>
        </p:spPr>
        <p:txBody>
          <a:bodyPr/>
          <a:lstStyle>
            <a:lvl1pPr marL="0" indent="0">
              <a:buNone/>
              <a:defRPr sz="2154">
                <a:solidFill>
                  <a:schemeClr val="tx1">
                    <a:tint val="82000"/>
                  </a:schemeClr>
                </a:solidFill>
              </a:defRPr>
            </a:lvl1pPr>
            <a:lvl2pPr marL="410428" indent="0">
              <a:buNone/>
              <a:defRPr sz="1795">
                <a:solidFill>
                  <a:schemeClr val="tx1">
                    <a:tint val="82000"/>
                  </a:schemeClr>
                </a:solidFill>
              </a:defRPr>
            </a:lvl2pPr>
            <a:lvl3pPr marL="820857" indent="0">
              <a:buNone/>
              <a:defRPr sz="1616">
                <a:solidFill>
                  <a:schemeClr val="tx1">
                    <a:tint val="82000"/>
                  </a:schemeClr>
                </a:solidFill>
              </a:defRPr>
            </a:lvl3pPr>
            <a:lvl4pPr marL="1231285" indent="0">
              <a:buNone/>
              <a:defRPr sz="1436">
                <a:solidFill>
                  <a:schemeClr val="tx1">
                    <a:tint val="82000"/>
                  </a:schemeClr>
                </a:solidFill>
              </a:defRPr>
            </a:lvl4pPr>
            <a:lvl5pPr marL="1641714" indent="0">
              <a:buNone/>
              <a:defRPr sz="1436">
                <a:solidFill>
                  <a:schemeClr val="tx1">
                    <a:tint val="82000"/>
                  </a:schemeClr>
                </a:solidFill>
              </a:defRPr>
            </a:lvl5pPr>
            <a:lvl6pPr marL="2052142" indent="0">
              <a:buNone/>
              <a:defRPr sz="1436">
                <a:solidFill>
                  <a:schemeClr val="tx1">
                    <a:tint val="82000"/>
                  </a:schemeClr>
                </a:solidFill>
              </a:defRPr>
            </a:lvl6pPr>
            <a:lvl7pPr marL="2462571" indent="0">
              <a:buNone/>
              <a:defRPr sz="1436">
                <a:solidFill>
                  <a:schemeClr val="tx1">
                    <a:tint val="82000"/>
                  </a:schemeClr>
                </a:solidFill>
              </a:defRPr>
            </a:lvl7pPr>
            <a:lvl8pPr marL="2872999" indent="0">
              <a:buNone/>
              <a:defRPr sz="1436">
                <a:solidFill>
                  <a:schemeClr val="tx1">
                    <a:tint val="82000"/>
                  </a:schemeClr>
                </a:solidFill>
              </a:defRPr>
            </a:lvl8pPr>
            <a:lvl9pPr marL="3283428" indent="0">
              <a:buNone/>
              <a:defRPr sz="143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921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3493" y="1638836"/>
            <a:ext cx="3977958" cy="39061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8449" y="1638836"/>
            <a:ext cx="3977958" cy="39061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46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712" y="327769"/>
            <a:ext cx="8072914" cy="1189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713" y="1509155"/>
            <a:ext cx="3959676" cy="739614"/>
          </a:xfrm>
        </p:spPr>
        <p:txBody>
          <a:bodyPr anchor="b"/>
          <a:lstStyle>
            <a:lvl1pPr marL="0" indent="0">
              <a:buNone/>
              <a:defRPr sz="2154" b="1"/>
            </a:lvl1pPr>
            <a:lvl2pPr marL="410428" indent="0">
              <a:buNone/>
              <a:defRPr sz="1795" b="1"/>
            </a:lvl2pPr>
            <a:lvl3pPr marL="820857" indent="0">
              <a:buNone/>
              <a:defRPr sz="1616" b="1"/>
            </a:lvl3pPr>
            <a:lvl4pPr marL="1231285" indent="0">
              <a:buNone/>
              <a:defRPr sz="1436" b="1"/>
            </a:lvl4pPr>
            <a:lvl5pPr marL="1641714" indent="0">
              <a:buNone/>
              <a:defRPr sz="1436" b="1"/>
            </a:lvl5pPr>
            <a:lvl6pPr marL="2052142" indent="0">
              <a:buNone/>
              <a:defRPr sz="1436" b="1"/>
            </a:lvl6pPr>
            <a:lvl7pPr marL="2462571" indent="0">
              <a:buNone/>
              <a:defRPr sz="1436" b="1"/>
            </a:lvl7pPr>
            <a:lvl8pPr marL="2872999" indent="0">
              <a:buNone/>
              <a:defRPr sz="1436" b="1"/>
            </a:lvl8pPr>
            <a:lvl9pPr marL="3283428" indent="0">
              <a:buNone/>
              <a:defRPr sz="1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4713" y="2248769"/>
            <a:ext cx="3959676" cy="3307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8450" y="1509155"/>
            <a:ext cx="3979177" cy="739614"/>
          </a:xfrm>
        </p:spPr>
        <p:txBody>
          <a:bodyPr anchor="b"/>
          <a:lstStyle>
            <a:lvl1pPr marL="0" indent="0">
              <a:buNone/>
              <a:defRPr sz="2154" b="1"/>
            </a:lvl1pPr>
            <a:lvl2pPr marL="410428" indent="0">
              <a:buNone/>
              <a:defRPr sz="1795" b="1"/>
            </a:lvl2pPr>
            <a:lvl3pPr marL="820857" indent="0">
              <a:buNone/>
              <a:defRPr sz="1616" b="1"/>
            </a:lvl3pPr>
            <a:lvl4pPr marL="1231285" indent="0">
              <a:buNone/>
              <a:defRPr sz="1436" b="1"/>
            </a:lvl4pPr>
            <a:lvl5pPr marL="1641714" indent="0">
              <a:buNone/>
              <a:defRPr sz="1436" b="1"/>
            </a:lvl5pPr>
            <a:lvl6pPr marL="2052142" indent="0">
              <a:buNone/>
              <a:defRPr sz="1436" b="1"/>
            </a:lvl6pPr>
            <a:lvl7pPr marL="2462571" indent="0">
              <a:buNone/>
              <a:defRPr sz="1436" b="1"/>
            </a:lvl7pPr>
            <a:lvl8pPr marL="2872999" indent="0">
              <a:buNone/>
              <a:defRPr sz="1436" b="1"/>
            </a:lvl8pPr>
            <a:lvl9pPr marL="3283428" indent="0">
              <a:buNone/>
              <a:defRPr sz="14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8450" y="2248769"/>
            <a:ext cx="3979177" cy="3307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284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65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083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712" y="410422"/>
            <a:ext cx="3018811" cy="1436476"/>
          </a:xfrm>
        </p:spPr>
        <p:txBody>
          <a:bodyPr anchor="b"/>
          <a:lstStyle>
            <a:lvl1pPr>
              <a:defRPr sz="28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9177" y="886398"/>
            <a:ext cx="4738449" cy="4374981"/>
          </a:xfrm>
        </p:spPr>
        <p:txBody>
          <a:bodyPr/>
          <a:lstStyle>
            <a:lvl1pPr>
              <a:defRPr sz="2873"/>
            </a:lvl1pPr>
            <a:lvl2pPr>
              <a:defRPr sz="2514"/>
            </a:lvl2pPr>
            <a:lvl3pPr>
              <a:defRPr sz="2154"/>
            </a:lvl3pPr>
            <a:lvl4pPr>
              <a:defRPr sz="1795"/>
            </a:lvl4pPr>
            <a:lvl5pPr>
              <a:defRPr sz="1795"/>
            </a:lvl5pPr>
            <a:lvl6pPr>
              <a:defRPr sz="1795"/>
            </a:lvl6pPr>
            <a:lvl7pPr>
              <a:defRPr sz="1795"/>
            </a:lvl7pPr>
            <a:lvl8pPr>
              <a:defRPr sz="1795"/>
            </a:lvl8pPr>
            <a:lvl9pPr>
              <a:defRPr sz="179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4712" y="1846898"/>
            <a:ext cx="3018811" cy="3421606"/>
          </a:xfrm>
        </p:spPr>
        <p:txBody>
          <a:bodyPr/>
          <a:lstStyle>
            <a:lvl1pPr marL="0" indent="0">
              <a:buNone/>
              <a:defRPr sz="1436"/>
            </a:lvl1pPr>
            <a:lvl2pPr marL="410428" indent="0">
              <a:buNone/>
              <a:defRPr sz="1257"/>
            </a:lvl2pPr>
            <a:lvl3pPr marL="820857" indent="0">
              <a:buNone/>
              <a:defRPr sz="1077"/>
            </a:lvl3pPr>
            <a:lvl4pPr marL="1231285" indent="0">
              <a:buNone/>
              <a:defRPr sz="898"/>
            </a:lvl4pPr>
            <a:lvl5pPr marL="1641714" indent="0">
              <a:buNone/>
              <a:defRPr sz="898"/>
            </a:lvl5pPr>
            <a:lvl6pPr marL="2052142" indent="0">
              <a:buNone/>
              <a:defRPr sz="898"/>
            </a:lvl6pPr>
            <a:lvl7pPr marL="2462571" indent="0">
              <a:buNone/>
              <a:defRPr sz="898"/>
            </a:lvl7pPr>
            <a:lvl8pPr marL="2872999" indent="0">
              <a:buNone/>
              <a:defRPr sz="898"/>
            </a:lvl8pPr>
            <a:lvl9pPr marL="3283428" indent="0">
              <a:buNone/>
              <a:defRPr sz="8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77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712" y="410422"/>
            <a:ext cx="3018811" cy="1436476"/>
          </a:xfrm>
        </p:spPr>
        <p:txBody>
          <a:bodyPr anchor="b"/>
          <a:lstStyle>
            <a:lvl1pPr>
              <a:defRPr sz="287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79177" y="886398"/>
            <a:ext cx="4738449" cy="4374981"/>
          </a:xfrm>
        </p:spPr>
        <p:txBody>
          <a:bodyPr anchor="t"/>
          <a:lstStyle>
            <a:lvl1pPr marL="0" indent="0">
              <a:buNone/>
              <a:defRPr sz="2873"/>
            </a:lvl1pPr>
            <a:lvl2pPr marL="410428" indent="0">
              <a:buNone/>
              <a:defRPr sz="2514"/>
            </a:lvl2pPr>
            <a:lvl3pPr marL="820857" indent="0">
              <a:buNone/>
              <a:defRPr sz="2154"/>
            </a:lvl3pPr>
            <a:lvl4pPr marL="1231285" indent="0">
              <a:buNone/>
              <a:defRPr sz="1795"/>
            </a:lvl4pPr>
            <a:lvl5pPr marL="1641714" indent="0">
              <a:buNone/>
              <a:defRPr sz="1795"/>
            </a:lvl5pPr>
            <a:lvl6pPr marL="2052142" indent="0">
              <a:buNone/>
              <a:defRPr sz="1795"/>
            </a:lvl6pPr>
            <a:lvl7pPr marL="2462571" indent="0">
              <a:buNone/>
              <a:defRPr sz="1795"/>
            </a:lvl7pPr>
            <a:lvl8pPr marL="2872999" indent="0">
              <a:buNone/>
              <a:defRPr sz="1795"/>
            </a:lvl8pPr>
            <a:lvl9pPr marL="3283428" indent="0">
              <a:buNone/>
              <a:defRPr sz="179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4712" y="1846898"/>
            <a:ext cx="3018811" cy="3421606"/>
          </a:xfrm>
        </p:spPr>
        <p:txBody>
          <a:bodyPr/>
          <a:lstStyle>
            <a:lvl1pPr marL="0" indent="0">
              <a:buNone/>
              <a:defRPr sz="1436"/>
            </a:lvl1pPr>
            <a:lvl2pPr marL="410428" indent="0">
              <a:buNone/>
              <a:defRPr sz="1257"/>
            </a:lvl2pPr>
            <a:lvl3pPr marL="820857" indent="0">
              <a:buNone/>
              <a:defRPr sz="1077"/>
            </a:lvl3pPr>
            <a:lvl4pPr marL="1231285" indent="0">
              <a:buNone/>
              <a:defRPr sz="898"/>
            </a:lvl4pPr>
            <a:lvl5pPr marL="1641714" indent="0">
              <a:buNone/>
              <a:defRPr sz="898"/>
            </a:lvl5pPr>
            <a:lvl6pPr marL="2052142" indent="0">
              <a:buNone/>
              <a:defRPr sz="898"/>
            </a:lvl6pPr>
            <a:lvl7pPr marL="2462571" indent="0">
              <a:buNone/>
              <a:defRPr sz="898"/>
            </a:lvl7pPr>
            <a:lvl8pPr marL="2872999" indent="0">
              <a:buNone/>
              <a:defRPr sz="898"/>
            </a:lvl8pPr>
            <a:lvl9pPr marL="3283428" indent="0">
              <a:buNone/>
              <a:defRPr sz="8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020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3493" y="327769"/>
            <a:ext cx="8072914" cy="1189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3493" y="1638836"/>
            <a:ext cx="8072914" cy="3906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493" y="5706003"/>
            <a:ext cx="2105978" cy="3277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B4AF6C-B9EE-42D8-A94E-096BDA4BAE3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467" y="5706003"/>
            <a:ext cx="3158966" cy="3277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7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10429" y="5706003"/>
            <a:ext cx="2105978" cy="3277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C5DA9D-3326-4B34-9F7F-D2BA5BAC6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79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20857" rtl="0" eaLnBrk="1" latinLnBrk="0" hangingPunct="1">
        <a:lnSpc>
          <a:spcPct val="90000"/>
        </a:lnSpc>
        <a:spcBef>
          <a:spcPct val="0"/>
        </a:spcBef>
        <a:buNone/>
        <a:defRPr sz="3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214" indent="-205214" algn="l" defTabSz="820857" rtl="0" eaLnBrk="1" latinLnBrk="0" hangingPunct="1">
        <a:lnSpc>
          <a:spcPct val="90000"/>
        </a:lnSpc>
        <a:spcBef>
          <a:spcPts val="898"/>
        </a:spcBef>
        <a:buFont typeface="Arial" panose="020B0604020202020204" pitchFamily="34" charset="0"/>
        <a:buChar char="•"/>
        <a:defRPr sz="2514" kern="1200">
          <a:solidFill>
            <a:schemeClr val="tx1"/>
          </a:solidFill>
          <a:latin typeface="+mn-lt"/>
          <a:ea typeface="+mn-ea"/>
          <a:cs typeface="+mn-cs"/>
        </a:defRPr>
      </a:lvl1pPr>
      <a:lvl2pPr marL="615643" indent="-205214" algn="l" defTabSz="820857" rtl="0" eaLnBrk="1" latinLnBrk="0" hangingPunct="1">
        <a:lnSpc>
          <a:spcPct val="90000"/>
        </a:lnSpc>
        <a:spcBef>
          <a:spcPts val="449"/>
        </a:spcBef>
        <a:buFont typeface="Arial" panose="020B0604020202020204" pitchFamily="34" charset="0"/>
        <a:buChar char="•"/>
        <a:defRPr sz="2154" kern="1200">
          <a:solidFill>
            <a:schemeClr val="tx1"/>
          </a:solidFill>
          <a:latin typeface="+mn-lt"/>
          <a:ea typeface="+mn-ea"/>
          <a:cs typeface="+mn-cs"/>
        </a:defRPr>
      </a:lvl2pPr>
      <a:lvl3pPr marL="1026071" indent="-205214" algn="l" defTabSz="820857" rtl="0" eaLnBrk="1" latinLnBrk="0" hangingPunct="1">
        <a:lnSpc>
          <a:spcPct val="90000"/>
        </a:lnSpc>
        <a:spcBef>
          <a:spcPts val="44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436500" indent="-205214" algn="l" defTabSz="820857" rtl="0" eaLnBrk="1" latinLnBrk="0" hangingPunct="1">
        <a:lnSpc>
          <a:spcPct val="90000"/>
        </a:lnSpc>
        <a:spcBef>
          <a:spcPts val="449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4pPr>
      <a:lvl5pPr marL="1846928" indent="-205214" algn="l" defTabSz="820857" rtl="0" eaLnBrk="1" latinLnBrk="0" hangingPunct="1">
        <a:lnSpc>
          <a:spcPct val="90000"/>
        </a:lnSpc>
        <a:spcBef>
          <a:spcPts val="449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5pPr>
      <a:lvl6pPr marL="2257356" indent="-205214" algn="l" defTabSz="820857" rtl="0" eaLnBrk="1" latinLnBrk="0" hangingPunct="1">
        <a:lnSpc>
          <a:spcPct val="90000"/>
        </a:lnSpc>
        <a:spcBef>
          <a:spcPts val="449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6pPr>
      <a:lvl7pPr marL="2667785" indent="-205214" algn="l" defTabSz="820857" rtl="0" eaLnBrk="1" latinLnBrk="0" hangingPunct="1">
        <a:lnSpc>
          <a:spcPct val="90000"/>
        </a:lnSpc>
        <a:spcBef>
          <a:spcPts val="449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7pPr>
      <a:lvl8pPr marL="3078213" indent="-205214" algn="l" defTabSz="820857" rtl="0" eaLnBrk="1" latinLnBrk="0" hangingPunct="1">
        <a:lnSpc>
          <a:spcPct val="90000"/>
        </a:lnSpc>
        <a:spcBef>
          <a:spcPts val="449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8pPr>
      <a:lvl9pPr marL="3488642" indent="-205214" algn="l" defTabSz="820857" rtl="0" eaLnBrk="1" latinLnBrk="0" hangingPunct="1">
        <a:lnSpc>
          <a:spcPct val="90000"/>
        </a:lnSpc>
        <a:spcBef>
          <a:spcPts val="449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0857" rtl="0" eaLnBrk="1" latinLnBrk="0" hangingPunct="1">
        <a:defRPr sz="1616" kern="1200">
          <a:solidFill>
            <a:schemeClr val="tx1"/>
          </a:solidFill>
          <a:latin typeface="+mn-lt"/>
          <a:ea typeface="+mn-ea"/>
          <a:cs typeface="+mn-cs"/>
        </a:defRPr>
      </a:lvl1pPr>
      <a:lvl2pPr marL="410428" algn="l" defTabSz="820857" rtl="0" eaLnBrk="1" latinLnBrk="0" hangingPunct="1"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820857" algn="l" defTabSz="820857" rtl="0" eaLnBrk="1" latinLnBrk="0" hangingPunct="1">
        <a:defRPr sz="1616" kern="1200">
          <a:solidFill>
            <a:schemeClr val="tx1"/>
          </a:solidFill>
          <a:latin typeface="+mn-lt"/>
          <a:ea typeface="+mn-ea"/>
          <a:cs typeface="+mn-cs"/>
        </a:defRPr>
      </a:lvl3pPr>
      <a:lvl4pPr marL="1231285" algn="l" defTabSz="820857" rtl="0" eaLnBrk="1" latinLnBrk="0" hangingPunct="1">
        <a:defRPr sz="1616" kern="1200">
          <a:solidFill>
            <a:schemeClr val="tx1"/>
          </a:solidFill>
          <a:latin typeface="+mn-lt"/>
          <a:ea typeface="+mn-ea"/>
          <a:cs typeface="+mn-cs"/>
        </a:defRPr>
      </a:lvl4pPr>
      <a:lvl5pPr marL="1641714" algn="l" defTabSz="820857" rtl="0" eaLnBrk="1" latinLnBrk="0" hangingPunct="1">
        <a:defRPr sz="1616" kern="1200">
          <a:solidFill>
            <a:schemeClr val="tx1"/>
          </a:solidFill>
          <a:latin typeface="+mn-lt"/>
          <a:ea typeface="+mn-ea"/>
          <a:cs typeface="+mn-cs"/>
        </a:defRPr>
      </a:lvl5pPr>
      <a:lvl6pPr marL="2052142" algn="l" defTabSz="820857" rtl="0" eaLnBrk="1" latinLnBrk="0" hangingPunct="1">
        <a:defRPr sz="1616" kern="1200">
          <a:solidFill>
            <a:schemeClr val="tx1"/>
          </a:solidFill>
          <a:latin typeface="+mn-lt"/>
          <a:ea typeface="+mn-ea"/>
          <a:cs typeface="+mn-cs"/>
        </a:defRPr>
      </a:lvl6pPr>
      <a:lvl7pPr marL="2462571" algn="l" defTabSz="820857" rtl="0" eaLnBrk="1" latinLnBrk="0" hangingPunct="1">
        <a:defRPr sz="1616" kern="1200">
          <a:solidFill>
            <a:schemeClr val="tx1"/>
          </a:solidFill>
          <a:latin typeface="+mn-lt"/>
          <a:ea typeface="+mn-ea"/>
          <a:cs typeface="+mn-cs"/>
        </a:defRPr>
      </a:lvl7pPr>
      <a:lvl8pPr marL="2872999" algn="l" defTabSz="820857" rtl="0" eaLnBrk="1" latinLnBrk="0" hangingPunct="1">
        <a:defRPr sz="1616" kern="1200">
          <a:solidFill>
            <a:schemeClr val="tx1"/>
          </a:solidFill>
          <a:latin typeface="+mn-lt"/>
          <a:ea typeface="+mn-ea"/>
          <a:cs typeface="+mn-cs"/>
        </a:defRPr>
      </a:lvl8pPr>
      <a:lvl9pPr marL="3283428" algn="l" defTabSz="820857" rtl="0" eaLnBrk="1" latinLnBrk="0" hangingPunct="1">
        <a:defRPr sz="16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5D91F35B-99FF-8F9E-7369-05341C236295}"/>
              </a:ext>
            </a:extLst>
          </p:cNvPr>
          <p:cNvGrpSpPr/>
          <p:nvPr/>
        </p:nvGrpSpPr>
        <p:grpSpPr>
          <a:xfrm>
            <a:off x="15630" y="13683"/>
            <a:ext cx="9328639" cy="6128957"/>
            <a:chOff x="509953" y="131884"/>
            <a:chExt cx="9328639" cy="612895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A1CBAA3-9628-8E2A-67B9-D922697FDF46}"/>
                </a:ext>
              </a:extLst>
            </p:cNvPr>
            <p:cNvSpPr/>
            <p:nvPr/>
          </p:nvSpPr>
          <p:spPr>
            <a:xfrm>
              <a:off x="509953" y="131884"/>
              <a:ext cx="9328639" cy="612895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1845966-0C7F-6202-777E-499A929E9C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28403"/>
            <a:stretch>
              <a:fillRect/>
            </a:stretch>
          </p:blipFill>
          <p:spPr>
            <a:xfrm>
              <a:off x="618100" y="214785"/>
              <a:ext cx="3857185" cy="297942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E4FAF32-2EBD-3116-8EDC-EDCB97CFB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5285" y="214785"/>
              <a:ext cx="5143500" cy="297942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F6AF187-B535-213B-1489-9159CE0BA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r="28403"/>
            <a:stretch>
              <a:fillRect/>
            </a:stretch>
          </p:blipFill>
          <p:spPr>
            <a:xfrm>
              <a:off x="618100" y="3194205"/>
              <a:ext cx="3857185" cy="2979420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34E7156-909B-FB36-D20A-015756939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75285" y="3194205"/>
              <a:ext cx="5273040" cy="297942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4FC5BF0-6032-6409-E4DA-0216D2950284}"/>
                </a:ext>
              </a:extLst>
            </p:cNvPr>
            <p:cNvSpPr txBox="1"/>
            <p:nvPr/>
          </p:nvSpPr>
          <p:spPr>
            <a:xfrm>
              <a:off x="618100" y="214785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B22F476-F556-9669-303F-10D266122BCD}"/>
                </a:ext>
              </a:extLst>
            </p:cNvPr>
            <p:cNvSpPr txBox="1"/>
            <p:nvPr/>
          </p:nvSpPr>
          <p:spPr>
            <a:xfrm>
              <a:off x="4475285" y="214784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285E7FD-D320-D8CD-D48F-DFC0B83B3F2D}"/>
                </a:ext>
              </a:extLst>
            </p:cNvPr>
            <p:cNvSpPr txBox="1"/>
            <p:nvPr/>
          </p:nvSpPr>
          <p:spPr>
            <a:xfrm>
              <a:off x="618100" y="3194204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6DC9968-E731-62D0-9685-09F2B995BCAA}"/>
                </a:ext>
              </a:extLst>
            </p:cNvPr>
            <p:cNvSpPr txBox="1"/>
            <p:nvPr/>
          </p:nvSpPr>
          <p:spPr>
            <a:xfrm>
              <a:off x="4475285" y="3194204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t-EE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US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7718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D36D6B9E82A674684EDC3655F28B7AE" ma:contentTypeVersion="18" ma:contentTypeDescription="Create a new document." ma:contentTypeScope="" ma:versionID="80c782cb4e4d520356a5069f6b7e07e6">
  <xsd:schema xmlns:xsd="http://www.w3.org/2001/XMLSchema" xmlns:xs="http://www.w3.org/2001/XMLSchema" xmlns:p="http://schemas.microsoft.com/office/2006/metadata/properties" xmlns:ns2="a27e3ad7-8b5b-4a5b-93f9-b02af04d21b4" xmlns:ns3="a4f4c00d-9dfd-4fa4-a0e3-102ac5b693f2" targetNamespace="http://schemas.microsoft.com/office/2006/metadata/properties" ma:root="true" ma:fieldsID="f6bc7db47248ebd554a64402dea6af1d" ns2:_="" ns3:_="">
    <xsd:import namespace="a27e3ad7-8b5b-4a5b-93f9-b02af04d21b4"/>
    <xsd:import namespace="a4f4c00d-9dfd-4fa4-a0e3-102ac5b693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7e3ad7-8b5b-4a5b-93f9-b02af04d21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7e1068c-fbba-49b8-a159-82714d831e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4c00d-9dfd-4fa4-a0e3-102ac5b693f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085c592-eeb1-4c6b-8ca7-b7a85e7eecf8}" ma:internalName="TaxCatchAll" ma:showField="CatchAllData" ma:web="a4f4c00d-9dfd-4fa4-a0e3-102ac5b693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27e3ad7-8b5b-4a5b-93f9-b02af04d21b4">
      <Terms xmlns="http://schemas.microsoft.com/office/infopath/2007/PartnerControls"/>
    </lcf76f155ced4ddcb4097134ff3c332f>
    <TaxCatchAll xmlns="a4f4c00d-9dfd-4fa4-a0e3-102ac5b693f2" xsi:nil="true"/>
  </documentManagement>
</p:properties>
</file>

<file path=customXml/itemProps1.xml><?xml version="1.0" encoding="utf-8"?>
<ds:datastoreItem xmlns:ds="http://schemas.openxmlformats.org/officeDocument/2006/customXml" ds:itemID="{925E4F61-7F3C-42AD-80B9-4F470B8699E9}"/>
</file>

<file path=customXml/itemProps2.xml><?xml version="1.0" encoding="utf-8"?>
<ds:datastoreItem xmlns:ds="http://schemas.openxmlformats.org/officeDocument/2006/customXml" ds:itemID="{B0534C2F-F057-443B-8CA2-034E3E2ED6CB}"/>
</file>

<file path=customXml/itemProps3.xml><?xml version="1.0" encoding="utf-8"?>
<ds:datastoreItem xmlns:ds="http://schemas.openxmlformats.org/officeDocument/2006/customXml" ds:itemID="{52A90636-258A-464C-9E6F-77F53F066E4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Darja Lavõgina</dc:creator>
  <cp:lastModifiedBy>Darja Lavõgina</cp:lastModifiedBy>
  <cp:revision>1</cp:revision>
  <dcterms:created xsi:type="dcterms:W3CDTF">2025-11-07T09:25:40Z</dcterms:created>
  <dcterms:modified xsi:type="dcterms:W3CDTF">2025-11-07T09:40:24Z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0x010100AD36D6B9E82A674684EDC3655F28B7AE</vt:lpwstr>
  </property>
</Properties>
</file>