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7848600" cy="81359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6D5226-4702-45F7-9F40-61E717C7F995}" v="6" dt="2025-11-07T09:14:10.4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94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ja Lavõgina" userId="04e09009-e77a-4076-ab90-3f51efd3a911" providerId="ADAL" clId="{6772273C-059F-4074-B336-AC5322E8EFA9}"/>
    <pc:docChg chg="custSel modSld">
      <pc:chgData name="Darja Lavõgina" userId="04e09009-e77a-4076-ab90-3f51efd3a911" providerId="ADAL" clId="{6772273C-059F-4074-B336-AC5322E8EFA9}" dt="2025-11-07T09:14:10.407" v="21"/>
      <pc:docMkLst>
        <pc:docMk/>
      </pc:docMkLst>
      <pc:sldChg chg="addSp delSp modSp mod">
        <pc:chgData name="Darja Lavõgina" userId="04e09009-e77a-4076-ab90-3f51efd3a911" providerId="ADAL" clId="{6772273C-059F-4074-B336-AC5322E8EFA9}" dt="2025-11-07T09:14:10.407" v="21"/>
        <pc:sldMkLst>
          <pc:docMk/>
          <pc:sldMk cId="2435186244" sldId="256"/>
        </pc:sldMkLst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38" creationId="{D48A1024-0C06-57CD-FAEF-033B45B6D972}"/>
          </ac:spMkLst>
        </pc:spChg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43" creationId="{AE6A8A2F-DAD0-A295-433E-134BFCCE7683}"/>
          </ac:spMkLst>
        </pc:spChg>
        <pc:spChg chg="mod">
          <ac:chgData name="Darja Lavõgina" userId="04e09009-e77a-4076-ab90-3f51efd3a911" providerId="ADAL" clId="{6772273C-059F-4074-B336-AC5322E8EFA9}" dt="2025-11-07T09:14:06.437" v="20" actId="20577"/>
          <ac:spMkLst>
            <pc:docMk/>
            <pc:sldMk cId="2435186244" sldId="256"/>
            <ac:spMk id="44" creationId="{7E37BC60-07F9-7305-5382-726A4B90658F}"/>
          </ac:spMkLst>
        </pc:spChg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46" creationId="{38C20923-C793-45BA-20FD-1DD9C93E6262}"/>
          </ac:spMkLst>
        </pc:spChg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47" creationId="{1400A9FF-D9E2-9EA2-D8A8-913400B29BCA}"/>
          </ac:spMkLst>
        </pc:spChg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48" creationId="{F5892085-5B91-D7D8-16BF-85F8F6C49777}"/>
          </ac:spMkLst>
        </pc:spChg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49" creationId="{64C4DBB3-C134-DBEE-A919-CA9E5F8F0EA3}"/>
          </ac:spMkLst>
        </pc:spChg>
        <pc:spChg chg="mod">
          <ac:chgData name="Darja Lavõgina" userId="04e09009-e77a-4076-ab90-3f51efd3a911" providerId="ADAL" clId="{6772273C-059F-4074-B336-AC5322E8EFA9}" dt="2025-11-07T09:14:10.407" v="21"/>
          <ac:spMkLst>
            <pc:docMk/>
            <pc:sldMk cId="2435186244" sldId="256"/>
            <ac:spMk id="50" creationId="{40599CBD-2B5C-7651-4695-09CF9BEC2025}"/>
          </ac:spMkLst>
        </pc:spChg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51" creationId="{A3B442BA-8661-F289-5FC5-8DE5F179E843}"/>
          </ac:spMkLst>
        </pc:spChg>
        <pc:spChg chg="mod">
          <ac:chgData name="Darja Lavõgina" userId="04e09009-e77a-4076-ab90-3f51efd3a911" providerId="ADAL" clId="{6772273C-059F-4074-B336-AC5322E8EFA9}" dt="2025-11-05T11:32:09.284" v="12"/>
          <ac:spMkLst>
            <pc:docMk/>
            <pc:sldMk cId="2435186244" sldId="256"/>
            <ac:spMk id="52" creationId="{B1BA9FD8-6FA9-7DBF-E686-0DB64F0C2C31}"/>
          </ac:spMkLst>
        </pc:spChg>
        <pc:grpChg chg="mod">
          <ac:chgData name="Darja Lavõgina" userId="04e09009-e77a-4076-ab90-3f51efd3a911" providerId="ADAL" clId="{6772273C-059F-4074-B336-AC5322E8EFA9}" dt="2025-11-05T11:32:36.926" v="14" actId="1076"/>
          <ac:grpSpMkLst>
            <pc:docMk/>
            <pc:sldMk cId="2435186244" sldId="256"/>
            <ac:grpSpMk id="37" creationId="{A5DD6ED9-0D36-086A-B399-AD51E59D19B5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45" y="1331507"/>
            <a:ext cx="6671310" cy="2832512"/>
          </a:xfrm>
        </p:spPr>
        <p:txBody>
          <a:bodyPr anchor="b"/>
          <a:lstStyle>
            <a:lvl1pPr algn="ctr">
              <a:defRPr sz="5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1075" y="4273251"/>
            <a:ext cx="5886450" cy="1964301"/>
          </a:xfrm>
        </p:spPr>
        <p:txBody>
          <a:bodyPr/>
          <a:lstStyle>
            <a:lvl1pPr marL="0" indent="0" algn="ctr">
              <a:buNone/>
              <a:defRPr sz="2060"/>
            </a:lvl1pPr>
            <a:lvl2pPr marL="392415" indent="0" algn="ctr">
              <a:buNone/>
              <a:defRPr sz="1717"/>
            </a:lvl2pPr>
            <a:lvl3pPr marL="784830" indent="0" algn="ctr">
              <a:buNone/>
              <a:defRPr sz="1545"/>
            </a:lvl3pPr>
            <a:lvl4pPr marL="1177244" indent="0" algn="ctr">
              <a:buNone/>
              <a:defRPr sz="1373"/>
            </a:lvl4pPr>
            <a:lvl5pPr marL="1569659" indent="0" algn="ctr">
              <a:buNone/>
              <a:defRPr sz="1373"/>
            </a:lvl5pPr>
            <a:lvl6pPr marL="1962074" indent="0" algn="ctr">
              <a:buNone/>
              <a:defRPr sz="1373"/>
            </a:lvl6pPr>
            <a:lvl7pPr marL="2354489" indent="0" algn="ctr">
              <a:buNone/>
              <a:defRPr sz="1373"/>
            </a:lvl7pPr>
            <a:lvl8pPr marL="2746903" indent="0" algn="ctr">
              <a:buNone/>
              <a:defRPr sz="1373"/>
            </a:lvl8pPr>
            <a:lvl9pPr marL="3139318" indent="0" algn="ctr">
              <a:buNone/>
              <a:defRPr sz="137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110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59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16655" y="433164"/>
            <a:ext cx="1692354" cy="68948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591" y="433164"/>
            <a:ext cx="4978956" cy="689483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919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80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04" y="2028337"/>
            <a:ext cx="6769418" cy="3384324"/>
          </a:xfrm>
        </p:spPr>
        <p:txBody>
          <a:bodyPr anchor="b"/>
          <a:lstStyle>
            <a:lvl1pPr>
              <a:defRPr sz="51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04" y="5444677"/>
            <a:ext cx="6769418" cy="1779736"/>
          </a:xfrm>
        </p:spPr>
        <p:txBody>
          <a:bodyPr/>
          <a:lstStyle>
            <a:lvl1pPr marL="0" indent="0">
              <a:buNone/>
              <a:defRPr sz="2060">
                <a:solidFill>
                  <a:schemeClr val="tx1">
                    <a:tint val="82000"/>
                  </a:schemeClr>
                </a:solidFill>
              </a:defRPr>
            </a:lvl1pPr>
            <a:lvl2pPr marL="392415" indent="0">
              <a:buNone/>
              <a:defRPr sz="1717">
                <a:solidFill>
                  <a:schemeClr val="tx1">
                    <a:tint val="82000"/>
                  </a:schemeClr>
                </a:solidFill>
              </a:defRPr>
            </a:lvl2pPr>
            <a:lvl3pPr marL="784830" indent="0">
              <a:buNone/>
              <a:defRPr sz="1545">
                <a:solidFill>
                  <a:schemeClr val="tx1">
                    <a:tint val="82000"/>
                  </a:schemeClr>
                </a:solidFill>
              </a:defRPr>
            </a:lvl3pPr>
            <a:lvl4pPr marL="1177244" indent="0">
              <a:buNone/>
              <a:defRPr sz="1373">
                <a:solidFill>
                  <a:schemeClr val="tx1">
                    <a:tint val="82000"/>
                  </a:schemeClr>
                </a:solidFill>
              </a:defRPr>
            </a:lvl4pPr>
            <a:lvl5pPr marL="1569659" indent="0">
              <a:buNone/>
              <a:defRPr sz="1373">
                <a:solidFill>
                  <a:schemeClr val="tx1">
                    <a:tint val="82000"/>
                  </a:schemeClr>
                </a:solidFill>
              </a:defRPr>
            </a:lvl5pPr>
            <a:lvl6pPr marL="1962074" indent="0">
              <a:buNone/>
              <a:defRPr sz="1373">
                <a:solidFill>
                  <a:schemeClr val="tx1">
                    <a:tint val="82000"/>
                  </a:schemeClr>
                </a:solidFill>
              </a:defRPr>
            </a:lvl6pPr>
            <a:lvl7pPr marL="2354489" indent="0">
              <a:buNone/>
              <a:defRPr sz="1373">
                <a:solidFill>
                  <a:schemeClr val="tx1">
                    <a:tint val="82000"/>
                  </a:schemeClr>
                </a:solidFill>
              </a:defRPr>
            </a:lvl7pPr>
            <a:lvl8pPr marL="2746903" indent="0">
              <a:buNone/>
              <a:defRPr sz="1373">
                <a:solidFill>
                  <a:schemeClr val="tx1">
                    <a:tint val="82000"/>
                  </a:schemeClr>
                </a:solidFill>
              </a:defRPr>
            </a:lvl8pPr>
            <a:lvl9pPr marL="3139318" indent="0">
              <a:buNone/>
              <a:defRPr sz="137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22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591" y="2165817"/>
            <a:ext cx="3335655" cy="5162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73354" y="2165817"/>
            <a:ext cx="3335655" cy="5162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73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613" y="433165"/>
            <a:ext cx="6769418" cy="15725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614" y="1994435"/>
            <a:ext cx="3320325" cy="977442"/>
          </a:xfrm>
        </p:spPr>
        <p:txBody>
          <a:bodyPr anchor="b"/>
          <a:lstStyle>
            <a:lvl1pPr marL="0" indent="0">
              <a:buNone/>
              <a:defRPr sz="2060" b="1"/>
            </a:lvl1pPr>
            <a:lvl2pPr marL="392415" indent="0">
              <a:buNone/>
              <a:defRPr sz="1717" b="1"/>
            </a:lvl2pPr>
            <a:lvl3pPr marL="784830" indent="0">
              <a:buNone/>
              <a:defRPr sz="1545" b="1"/>
            </a:lvl3pPr>
            <a:lvl4pPr marL="1177244" indent="0">
              <a:buNone/>
              <a:defRPr sz="1373" b="1"/>
            </a:lvl4pPr>
            <a:lvl5pPr marL="1569659" indent="0">
              <a:buNone/>
              <a:defRPr sz="1373" b="1"/>
            </a:lvl5pPr>
            <a:lvl6pPr marL="1962074" indent="0">
              <a:buNone/>
              <a:defRPr sz="1373" b="1"/>
            </a:lvl6pPr>
            <a:lvl7pPr marL="2354489" indent="0">
              <a:buNone/>
              <a:defRPr sz="1373" b="1"/>
            </a:lvl7pPr>
            <a:lvl8pPr marL="2746903" indent="0">
              <a:buNone/>
              <a:defRPr sz="1373" b="1"/>
            </a:lvl8pPr>
            <a:lvl9pPr marL="3139318" indent="0">
              <a:buNone/>
              <a:defRPr sz="13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614" y="2971877"/>
            <a:ext cx="3320325" cy="437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73354" y="1994435"/>
            <a:ext cx="3336677" cy="977442"/>
          </a:xfrm>
        </p:spPr>
        <p:txBody>
          <a:bodyPr anchor="b"/>
          <a:lstStyle>
            <a:lvl1pPr marL="0" indent="0">
              <a:buNone/>
              <a:defRPr sz="2060" b="1"/>
            </a:lvl1pPr>
            <a:lvl2pPr marL="392415" indent="0">
              <a:buNone/>
              <a:defRPr sz="1717" b="1"/>
            </a:lvl2pPr>
            <a:lvl3pPr marL="784830" indent="0">
              <a:buNone/>
              <a:defRPr sz="1545" b="1"/>
            </a:lvl3pPr>
            <a:lvl4pPr marL="1177244" indent="0">
              <a:buNone/>
              <a:defRPr sz="1373" b="1"/>
            </a:lvl4pPr>
            <a:lvl5pPr marL="1569659" indent="0">
              <a:buNone/>
              <a:defRPr sz="1373" b="1"/>
            </a:lvl5pPr>
            <a:lvl6pPr marL="1962074" indent="0">
              <a:buNone/>
              <a:defRPr sz="1373" b="1"/>
            </a:lvl6pPr>
            <a:lvl7pPr marL="2354489" indent="0">
              <a:buNone/>
              <a:defRPr sz="1373" b="1"/>
            </a:lvl7pPr>
            <a:lvl8pPr marL="2746903" indent="0">
              <a:buNone/>
              <a:defRPr sz="1373" b="1"/>
            </a:lvl8pPr>
            <a:lvl9pPr marL="3139318" indent="0">
              <a:buNone/>
              <a:defRPr sz="137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73354" y="2971877"/>
            <a:ext cx="3336677" cy="437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80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622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827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613" y="542396"/>
            <a:ext cx="2531378" cy="1898386"/>
          </a:xfrm>
        </p:spPr>
        <p:txBody>
          <a:bodyPr anchor="b"/>
          <a:lstStyle>
            <a:lvl1pPr>
              <a:defRPr sz="27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6677" y="1171426"/>
            <a:ext cx="3973354" cy="5781789"/>
          </a:xfrm>
        </p:spPr>
        <p:txBody>
          <a:bodyPr/>
          <a:lstStyle>
            <a:lvl1pPr>
              <a:defRPr sz="2747"/>
            </a:lvl1pPr>
            <a:lvl2pPr>
              <a:defRPr sz="2403"/>
            </a:lvl2pPr>
            <a:lvl3pPr>
              <a:defRPr sz="2060"/>
            </a:lvl3pPr>
            <a:lvl4pPr>
              <a:defRPr sz="1717"/>
            </a:lvl4pPr>
            <a:lvl5pPr>
              <a:defRPr sz="1717"/>
            </a:lvl5pPr>
            <a:lvl6pPr>
              <a:defRPr sz="1717"/>
            </a:lvl6pPr>
            <a:lvl7pPr>
              <a:defRPr sz="1717"/>
            </a:lvl7pPr>
            <a:lvl8pPr>
              <a:defRPr sz="1717"/>
            </a:lvl8pPr>
            <a:lvl9pPr>
              <a:defRPr sz="171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613" y="2440782"/>
            <a:ext cx="2531378" cy="4521849"/>
          </a:xfrm>
        </p:spPr>
        <p:txBody>
          <a:bodyPr/>
          <a:lstStyle>
            <a:lvl1pPr marL="0" indent="0">
              <a:buNone/>
              <a:defRPr sz="1373"/>
            </a:lvl1pPr>
            <a:lvl2pPr marL="392415" indent="0">
              <a:buNone/>
              <a:defRPr sz="1202"/>
            </a:lvl2pPr>
            <a:lvl3pPr marL="784830" indent="0">
              <a:buNone/>
              <a:defRPr sz="1030"/>
            </a:lvl3pPr>
            <a:lvl4pPr marL="1177244" indent="0">
              <a:buNone/>
              <a:defRPr sz="858"/>
            </a:lvl4pPr>
            <a:lvl5pPr marL="1569659" indent="0">
              <a:buNone/>
              <a:defRPr sz="858"/>
            </a:lvl5pPr>
            <a:lvl6pPr marL="1962074" indent="0">
              <a:buNone/>
              <a:defRPr sz="858"/>
            </a:lvl6pPr>
            <a:lvl7pPr marL="2354489" indent="0">
              <a:buNone/>
              <a:defRPr sz="858"/>
            </a:lvl7pPr>
            <a:lvl8pPr marL="2746903" indent="0">
              <a:buNone/>
              <a:defRPr sz="858"/>
            </a:lvl8pPr>
            <a:lvl9pPr marL="3139318" indent="0">
              <a:buNone/>
              <a:defRPr sz="85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140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613" y="542396"/>
            <a:ext cx="2531378" cy="1898386"/>
          </a:xfrm>
        </p:spPr>
        <p:txBody>
          <a:bodyPr anchor="b"/>
          <a:lstStyle>
            <a:lvl1pPr>
              <a:defRPr sz="27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36677" y="1171426"/>
            <a:ext cx="3973354" cy="5781789"/>
          </a:xfrm>
        </p:spPr>
        <p:txBody>
          <a:bodyPr anchor="t"/>
          <a:lstStyle>
            <a:lvl1pPr marL="0" indent="0">
              <a:buNone/>
              <a:defRPr sz="2747"/>
            </a:lvl1pPr>
            <a:lvl2pPr marL="392415" indent="0">
              <a:buNone/>
              <a:defRPr sz="2403"/>
            </a:lvl2pPr>
            <a:lvl3pPr marL="784830" indent="0">
              <a:buNone/>
              <a:defRPr sz="2060"/>
            </a:lvl3pPr>
            <a:lvl4pPr marL="1177244" indent="0">
              <a:buNone/>
              <a:defRPr sz="1717"/>
            </a:lvl4pPr>
            <a:lvl5pPr marL="1569659" indent="0">
              <a:buNone/>
              <a:defRPr sz="1717"/>
            </a:lvl5pPr>
            <a:lvl6pPr marL="1962074" indent="0">
              <a:buNone/>
              <a:defRPr sz="1717"/>
            </a:lvl6pPr>
            <a:lvl7pPr marL="2354489" indent="0">
              <a:buNone/>
              <a:defRPr sz="1717"/>
            </a:lvl7pPr>
            <a:lvl8pPr marL="2746903" indent="0">
              <a:buNone/>
              <a:defRPr sz="1717"/>
            </a:lvl8pPr>
            <a:lvl9pPr marL="3139318" indent="0">
              <a:buNone/>
              <a:defRPr sz="171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0613" y="2440782"/>
            <a:ext cx="2531378" cy="4521849"/>
          </a:xfrm>
        </p:spPr>
        <p:txBody>
          <a:bodyPr/>
          <a:lstStyle>
            <a:lvl1pPr marL="0" indent="0">
              <a:buNone/>
              <a:defRPr sz="1373"/>
            </a:lvl1pPr>
            <a:lvl2pPr marL="392415" indent="0">
              <a:buNone/>
              <a:defRPr sz="1202"/>
            </a:lvl2pPr>
            <a:lvl3pPr marL="784830" indent="0">
              <a:buNone/>
              <a:defRPr sz="1030"/>
            </a:lvl3pPr>
            <a:lvl4pPr marL="1177244" indent="0">
              <a:buNone/>
              <a:defRPr sz="858"/>
            </a:lvl4pPr>
            <a:lvl5pPr marL="1569659" indent="0">
              <a:buNone/>
              <a:defRPr sz="858"/>
            </a:lvl5pPr>
            <a:lvl6pPr marL="1962074" indent="0">
              <a:buNone/>
              <a:defRPr sz="858"/>
            </a:lvl6pPr>
            <a:lvl7pPr marL="2354489" indent="0">
              <a:buNone/>
              <a:defRPr sz="858"/>
            </a:lvl7pPr>
            <a:lvl8pPr marL="2746903" indent="0">
              <a:buNone/>
              <a:defRPr sz="858"/>
            </a:lvl8pPr>
            <a:lvl9pPr marL="3139318" indent="0">
              <a:buNone/>
              <a:defRPr sz="85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131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91" y="433165"/>
            <a:ext cx="6769418" cy="1572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91" y="2165817"/>
            <a:ext cx="6769418" cy="5162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591" y="7540811"/>
            <a:ext cx="1765935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E04290-B288-49C7-B51D-BE06A972C39A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849" y="7540811"/>
            <a:ext cx="2648903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43074" y="7540811"/>
            <a:ext cx="1765935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1F2E58-6B3E-4EE2-BB3B-EF94ADE764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212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84830" rtl="0" eaLnBrk="1" latinLnBrk="0" hangingPunct="1">
        <a:lnSpc>
          <a:spcPct val="90000"/>
        </a:lnSpc>
        <a:spcBef>
          <a:spcPct val="0"/>
        </a:spcBef>
        <a:buNone/>
        <a:defRPr sz="37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207" indent="-196207" algn="l" defTabSz="784830" rtl="0" eaLnBrk="1" latinLnBrk="0" hangingPunct="1">
        <a:lnSpc>
          <a:spcPct val="90000"/>
        </a:lnSpc>
        <a:spcBef>
          <a:spcPts val="858"/>
        </a:spcBef>
        <a:buFont typeface="Arial" panose="020B0604020202020204" pitchFamily="34" charset="0"/>
        <a:buChar char="•"/>
        <a:defRPr sz="2403" kern="1200">
          <a:solidFill>
            <a:schemeClr val="tx1"/>
          </a:solidFill>
          <a:latin typeface="+mn-lt"/>
          <a:ea typeface="+mn-ea"/>
          <a:cs typeface="+mn-cs"/>
        </a:defRPr>
      </a:lvl1pPr>
      <a:lvl2pPr marL="588622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2060" kern="1200">
          <a:solidFill>
            <a:schemeClr val="tx1"/>
          </a:solidFill>
          <a:latin typeface="+mn-lt"/>
          <a:ea typeface="+mn-ea"/>
          <a:cs typeface="+mn-cs"/>
        </a:defRPr>
      </a:lvl2pPr>
      <a:lvl3pPr marL="981037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717" kern="1200">
          <a:solidFill>
            <a:schemeClr val="tx1"/>
          </a:solidFill>
          <a:latin typeface="+mn-lt"/>
          <a:ea typeface="+mn-ea"/>
          <a:cs typeface="+mn-cs"/>
        </a:defRPr>
      </a:lvl3pPr>
      <a:lvl4pPr marL="1373452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545" kern="1200">
          <a:solidFill>
            <a:schemeClr val="tx1"/>
          </a:solidFill>
          <a:latin typeface="+mn-lt"/>
          <a:ea typeface="+mn-ea"/>
          <a:cs typeface="+mn-cs"/>
        </a:defRPr>
      </a:lvl4pPr>
      <a:lvl5pPr marL="1765866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545" kern="1200">
          <a:solidFill>
            <a:schemeClr val="tx1"/>
          </a:solidFill>
          <a:latin typeface="+mn-lt"/>
          <a:ea typeface="+mn-ea"/>
          <a:cs typeface="+mn-cs"/>
        </a:defRPr>
      </a:lvl5pPr>
      <a:lvl6pPr marL="2158281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545" kern="1200">
          <a:solidFill>
            <a:schemeClr val="tx1"/>
          </a:solidFill>
          <a:latin typeface="+mn-lt"/>
          <a:ea typeface="+mn-ea"/>
          <a:cs typeface="+mn-cs"/>
        </a:defRPr>
      </a:lvl6pPr>
      <a:lvl7pPr marL="2550696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545" kern="1200">
          <a:solidFill>
            <a:schemeClr val="tx1"/>
          </a:solidFill>
          <a:latin typeface="+mn-lt"/>
          <a:ea typeface="+mn-ea"/>
          <a:cs typeface="+mn-cs"/>
        </a:defRPr>
      </a:lvl7pPr>
      <a:lvl8pPr marL="2943111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545" kern="1200">
          <a:solidFill>
            <a:schemeClr val="tx1"/>
          </a:solidFill>
          <a:latin typeface="+mn-lt"/>
          <a:ea typeface="+mn-ea"/>
          <a:cs typeface="+mn-cs"/>
        </a:defRPr>
      </a:lvl8pPr>
      <a:lvl9pPr marL="3335525" indent="-196207" algn="l" defTabSz="784830" rtl="0" eaLnBrk="1" latinLnBrk="0" hangingPunct="1">
        <a:lnSpc>
          <a:spcPct val="90000"/>
        </a:lnSpc>
        <a:spcBef>
          <a:spcPts val="429"/>
        </a:spcBef>
        <a:buFont typeface="Arial" panose="020B0604020202020204" pitchFamily="34" charset="0"/>
        <a:buChar char="•"/>
        <a:defRPr sz="1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1pPr>
      <a:lvl2pPr marL="392415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2pPr>
      <a:lvl3pPr marL="784830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3pPr>
      <a:lvl4pPr marL="1177244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4pPr>
      <a:lvl5pPr marL="1569659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5pPr>
      <a:lvl6pPr marL="1962074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6pPr>
      <a:lvl7pPr marL="2354489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7pPr>
      <a:lvl8pPr marL="2746903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8pPr>
      <a:lvl9pPr marL="3139318" algn="l" defTabSz="784830" rtl="0" eaLnBrk="1" latinLnBrk="0" hangingPunct="1">
        <a:defRPr sz="1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A5DD6ED9-0D36-086A-B399-AD51E59D19B5}"/>
              </a:ext>
            </a:extLst>
          </p:cNvPr>
          <p:cNvGrpSpPr/>
          <p:nvPr/>
        </p:nvGrpSpPr>
        <p:grpSpPr>
          <a:xfrm>
            <a:off x="16328" y="7597"/>
            <a:ext cx="7815943" cy="8120743"/>
            <a:chOff x="76200" y="-1"/>
            <a:chExt cx="7815943" cy="8120743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48A1024-0C06-57CD-FAEF-033B45B6D972}"/>
                </a:ext>
              </a:extLst>
            </p:cNvPr>
            <p:cNvSpPr/>
            <p:nvPr/>
          </p:nvSpPr>
          <p:spPr>
            <a:xfrm>
              <a:off x="76200" y="-1"/>
              <a:ext cx="7815943" cy="81207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BD7917E1-4619-FFA9-941F-478F4607F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30729" y="4174552"/>
              <a:ext cx="3680460" cy="3855720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F9750829-B208-3EE5-E2F7-0F69D3B56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585" y="4022152"/>
              <a:ext cx="3680460" cy="4008120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298CA553-64AF-2BE8-4D23-5ACBD5131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22883" y="166432"/>
              <a:ext cx="3505200" cy="3855720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AB9CAC12-6820-B80B-B7F3-7965327B1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3172" y="113092"/>
              <a:ext cx="3505200" cy="3909060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E6A8A2F-DAD0-A295-433E-134BFCCE7683}"/>
                </a:ext>
              </a:extLst>
            </p:cNvPr>
            <p:cNvSpPr txBox="1"/>
            <p:nvPr/>
          </p:nvSpPr>
          <p:spPr>
            <a:xfrm>
              <a:off x="669094" y="176789"/>
              <a:ext cx="6566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FaDu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E37BC60-07F9-7305-5382-726A4B90658F}"/>
                </a:ext>
              </a:extLst>
            </p:cNvPr>
            <p:cNvSpPr txBox="1"/>
            <p:nvPr/>
          </p:nvSpPr>
          <p:spPr>
            <a:xfrm>
              <a:off x="4468933" y="176789"/>
              <a:ext cx="12435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SCC090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E48A436-0598-8329-52A2-81DCF17B0FAC}"/>
                </a:ext>
              </a:extLst>
            </p:cNvPr>
            <p:cNvSpPr txBox="1"/>
            <p:nvPr/>
          </p:nvSpPr>
          <p:spPr>
            <a:xfrm>
              <a:off x="261330" y="161400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8C20923-C793-45BA-20FD-1DD9C93E6262}"/>
                </a:ext>
              </a:extLst>
            </p:cNvPr>
            <p:cNvSpPr txBox="1"/>
            <p:nvPr/>
          </p:nvSpPr>
          <p:spPr>
            <a:xfrm>
              <a:off x="3963781" y="161400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400A9FF-D9E2-9EA2-D8A8-913400B29BCA}"/>
                </a:ext>
              </a:extLst>
            </p:cNvPr>
            <p:cNvSpPr txBox="1"/>
            <p:nvPr/>
          </p:nvSpPr>
          <p:spPr>
            <a:xfrm>
              <a:off x="261330" y="4022152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5892085-5B91-D7D8-16BF-85F8F6C49777}"/>
                </a:ext>
              </a:extLst>
            </p:cNvPr>
            <p:cNvSpPr txBox="1"/>
            <p:nvPr/>
          </p:nvSpPr>
          <p:spPr>
            <a:xfrm>
              <a:off x="1783469" y="494266"/>
              <a:ext cx="9953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(P = 0.086)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4C4DBB3-C134-DBEE-A919-CA9E5F8F0EA3}"/>
                </a:ext>
              </a:extLst>
            </p:cNvPr>
            <p:cNvSpPr txBox="1"/>
            <p:nvPr/>
          </p:nvSpPr>
          <p:spPr>
            <a:xfrm>
              <a:off x="837235" y="4041549"/>
              <a:ext cx="6566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FaDu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0599CBD-2B5C-7651-4695-09CF9BEC2025}"/>
                </a:ext>
              </a:extLst>
            </p:cNvPr>
            <p:cNvSpPr txBox="1"/>
            <p:nvPr/>
          </p:nvSpPr>
          <p:spPr>
            <a:xfrm>
              <a:off x="4470025" y="4041549"/>
              <a:ext cx="12435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SCC090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3B442BA-8661-F289-5FC5-8DE5F179E843}"/>
                </a:ext>
              </a:extLst>
            </p:cNvPr>
            <p:cNvSpPr txBox="1"/>
            <p:nvPr/>
          </p:nvSpPr>
          <p:spPr>
            <a:xfrm>
              <a:off x="3964873" y="4026160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BA9FD8-6FA9-7DBF-E686-0DB64F0C2C31}"/>
                </a:ext>
              </a:extLst>
            </p:cNvPr>
            <p:cNvSpPr txBox="1"/>
            <p:nvPr/>
          </p:nvSpPr>
          <p:spPr>
            <a:xfrm>
              <a:off x="5690736" y="4565523"/>
              <a:ext cx="9953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(P = 0.080)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5186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27e3ad7-8b5b-4a5b-93f9-b02af04d21b4">
      <Terms xmlns="http://schemas.microsoft.com/office/infopath/2007/PartnerControls"/>
    </lcf76f155ced4ddcb4097134ff3c332f>
    <TaxCatchAll xmlns="a4f4c00d-9dfd-4fa4-a0e3-102ac5b693f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D36D6B9E82A674684EDC3655F28B7AE" ma:contentTypeVersion="18" ma:contentTypeDescription="Loo uus dokument" ma:contentTypeScope="" ma:versionID="33c205f40d106d05df1b91c5d957d170">
  <xsd:schema xmlns:xsd="http://www.w3.org/2001/XMLSchema" xmlns:xs="http://www.w3.org/2001/XMLSchema" xmlns:p="http://schemas.microsoft.com/office/2006/metadata/properties" xmlns:ns2="a27e3ad7-8b5b-4a5b-93f9-b02af04d21b4" xmlns:ns3="a4f4c00d-9dfd-4fa4-a0e3-102ac5b693f2" targetNamespace="http://schemas.microsoft.com/office/2006/metadata/properties" ma:root="true" ma:fieldsID="39db4c897e7aac7626631e569cbfd007" ns2:_="" ns3:_="">
    <xsd:import namespace="a27e3ad7-8b5b-4a5b-93f9-b02af04d21b4"/>
    <xsd:import namespace="a4f4c00d-9dfd-4fa4-a0e3-102ac5b693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7e3ad7-8b5b-4a5b-93f9-b02af04d21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Pildisildid" ma:readOnly="false" ma:fieldId="{5cf76f15-5ced-4ddc-b409-7134ff3c332f}" ma:taxonomyMulti="true" ma:sspId="c7e1068c-fbba-49b8-a159-82714d831e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4c00d-9dfd-4fa4-a0e3-102ac5b693f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085c592-eeb1-4c6b-8ca7-b7a85e7eecf8}" ma:internalName="TaxCatchAll" ma:showField="CatchAllData" ma:web="a4f4c00d-9dfd-4fa4-a0e3-102ac5b693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Ühiskasutuse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Ühiskasutusse andmise üksikasjad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utüüp"/>
        <xsd:element ref="dc:title" minOccurs="0" maxOccurs="1" ma:index="4" ma:displayName="Pealkiri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0799CC-B0F3-479C-A980-2C9BD29C6EA6}">
  <ds:schemaRefs>
    <ds:schemaRef ds:uri="http://schemas.microsoft.com/office/2006/metadata/properties"/>
    <ds:schemaRef ds:uri="http://schemas.microsoft.com/office/infopath/2007/PartnerControls"/>
    <ds:schemaRef ds:uri="a27e3ad7-8b5b-4a5b-93f9-b02af04d21b4"/>
    <ds:schemaRef ds:uri="a4f4c00d-9dfd-4fa4-a0e3-102ac5b693f2"/>
  </ds:schemaRefs>
</ds:datastoreItem>
</file>

<file path=customXml/itemProps2.xml><?xml version="1.0" encoding="utf-8"?>
<ds:datastoreItem xmlns:ds="http://schemas.openxmlformats.org/officeDocument/2006/customXml" ds:itemID="{E009F3BD-74C5-4D53-AC0A-D5D05ED7375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D23D8C-305F-4264-8059-A1A9065D58D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18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Darja Lavõgina</dc:creator>
  <cp:lastModifiedBy>Darja Lavõgina</cp:lastModifiedBy>
  <cp:revision>1</cp:revision>
  <dcterms:created xsi:type="dcterms:W3CDTF">2025-11-05T11:16:12Z</dcterms:created>
  <dcterms:modified xsi:type="dcterms:W3CDTF">2025-11-07T09:14:19Z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0x010100AD36D6B9E82A674684EDC3655F28B7AE</vt:lpwstr>
  </property>
  <property fmtid="{D5CDD505-2E9C-101B-9397-08002B2CF9AE}" pid="3" name="MediaServiceImageTags">
    <vt:lpwstr/>
  </property>
</Properties>
</file>