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5803563" cy="81359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21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ja Lavõgina" userId="04e09009-e77a-4076-ab90-3f51efd3a911" providerId="ADAL" clId="{6772273C-059F-4074-B336-AC5322E8EFA9}"/>
    <pc:docChg chg="modSld">
      <pc:chgData name="Darja Lavõgina" userId="04e09009-e77a-4076-ab90-3f51efd3a911" providerId="ADAL" clId="{6772273C-059F-4074-B336-AC5322E8EFA9}" dt="2025-11-05T12:22:51.997" v="0" actId="552"/>
      <pc:docMkLst>
        <pc:docMk/>
      </pc:docMkLst>
      <pc:sldChg chg="modSp mod">
        <pc:chgData name="Darja Lavõgina" userId="04e09009-e77a-4076-ab90-3f51efd3a911" providerId="ADAL" clId="{6772273C-059F-4074-B336-AC5322E8EFA9}" dt="2025-11-05T12:22:51.997" v="0" actId="552"/>
        <pc:sldMkLst>
          <pc:docMk/>
          <pc:sldMk cId="1073539595" sldId="256"/>
        </pc:sldMkLst>
        <pc:spChg chg="mod">
          <ac:chgData name="Darja Lavõgina" userId="04e09009-e77a-4076-ab90-3f51efd3a911" providerId="ADAL" clId="{6772273C-059F-4074-B336-AC5322E8EFA9}" dt="2025-11-05T12:22:51.997" v="0" actId="552"/>
          <ac:spMkLst>
            <pc:docMk/>
            <pc:sldMk cId="1073539595" sldId="256"/>
            <ac:spMk id="79" creationId="{467840CB-C090-B675-43AE-C57036A24817}"/>
          </ac:spMkLst>
        </pc:spChg>
        <pc:spChg chg="mod">
          <ac:chgData name="Darja Lavõgina" userId="04e09009-e77a-4076-ab90-3f51efd3a911" providerId="ADAL" clId="{6772273C-059F-4074-B336-AC5322E8EFA9}" dt="2025-11-05T12:22:51.997" v="0" actId="552"/>
          <ac:spMkLst>
            <pc:docMk/>
            <pc:sldMk cId="1073539595" sldId="256"/>
            <ac:spMk id="80" creationId="{E09AD1C4-C035-29A8-63C7-B5847D56F29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5446" y="1331507"/>
            <a:ext cx="11852672" cy="2832512"/>
          </a:xfrm>
        </p:spPr>
        <p:txBody>
          <a:bodyPr anchor="b"/>
          <a:lstStyle>
            <a:lvl1pPr algn="ctr">
              <a:defRPr sz="71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5446" y="4273251"/>
            <a:ext cx="11852672" cy="1964301"/>
          </a:xfrm>
        </p:spPr>
        <p:txBody>
          <a:bodyPr/>
          <a:lstStyle>
            <a:lvl1pPr marL="0" indent="0" algn="ctr">
              <a:buNone/>
              <a:defRPr sz="2847"/>
            </a:lvl1pPr>
            <a:lvl2pPr marL="542376" indent="0" algn="ctr">
              <a:buNone/>
              <a:defRPr sz="2373"/>
            </a:lvl2pPr>
            <a:lvl3pPr marL="1084753" indent="0" algn="ctr">
              <a:buNone/>
              <a:defRPr sz="2135"/>
            </a:lvl3pPr>
            <a:lvl4pPr marL="1627129" indent="0" algn="ctr">
              <a:buNone/>
              <a:defRPr sz="1898"/>
            </a:lvl4pPr>
            <a:lvl5pPr marL="2169505" indent="0" algn="ctr">
              <a:buNone/>
              <a:defRPr sz="1898"/>
            </a:lvl5pPr>
            <a:lvl6pPr marL="2711882" indent="0" algn="ctr">
              <a:buNone/>
              <a:defRPr sz="1898"/>
            </a:lvl6pPr>
            <a:lvl7pPr marL="3254258" indent="0" algn="ctr">
              <a:buNone/>
              <a:defRPr sz="1898"/>
            </a:lvl7pPr>
            <a:lvl8pPr marL="3796635" indent="0" algn="ctr">
              <a:buNone/>
              <a:defRPr sz="1898"/>
            </a:lvl8pPr>
            <a:lvl9pPr marL="4339011" indent="0" algn="ctr">
              <a:buNone/>
              <a:defRPr sz="189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620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33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09425" y="433164"/>
            <a:ext cx="3407643" cy="68948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6495" y="433164"/>
            <a:ext cx="10025385" cy="689483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02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87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8264" y="2028336"/>
            <a:ext cx="13630573" cy="3384324"/>
          </a:xfrm>
        </p:spPr>
        <p:txBody>
          <a:bodyPr anchor="b"/>
          <a:lstStyle>
            <a:lvl1pPr>
              <a:defRPr sz="711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264" y="5444676"/>
            <a:ext cx="13630573" cy="1779736"/>
          </a:xfrm>
        </p:spPr>
        <p:txBody>
          <a:bodyPr/>
          <a:lstStyle>
            <a:lvl1pPr marL="0" indent="0">
              <a:buNone/>
              <a:defRPr sz="2847">
                <a:solidFill>
                  <a:schemeClr val="tx1">
                    <a:tint val="82000"/>
                  </a:schemeClr>
                </a:solidFill>
              </a:defRPr>
            </a:lvl1pPr>
            <a:lvl2pPr marL="542376" indent="0">
              <a:buNone/>
              <a:defRPr sz="2373">
                <a:solidFill>
                  <a:schemeClr val="tx1">
                    <a:tint val="82000"/>
                  </a:schemeClr>
                </a:solidFill>
              </a:defRPr>
            </a:lvl2pPr>
            <a:lvl3pPr marL="1084753" indent="0">
              <a:buNone/>
              <a:defRPr sz="2135">
                <a:solidFill>
                  <a:schemeClr val="tx1">
                    <a:tint val="82000"/>
                  </a:schemeClr>
                </a:solidFill>
              </a:defRPr>
            </a:lvl3pPr>
            <a:lvl4pPr marL="1627129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4pPr>
            <a:lvl5pPr marL="2169505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5pPr>
            <a:lvl6pPr marL="2711882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6pPr>
            <a:lvl7pPr marL="3254258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7pPr>
            <a:lvl8pPr marL="3796635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8pPr>
            <a:lvl9pPr marL="4339011" indent="0">
              <a:buNone/>
              <a:defRPr sz="189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17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6495" y="2165817"/>
            <a:ext cx="6716514" cy="5162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00554" y="2165817"/>
            <a:ext cx="6716514" cy="516217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3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553" y="433164"/>
            <a:ext cx="13630573" cy="15725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8554" y="1994435"/>
            <a:ext cx="6685647" cy="977442"/>
          </a:xfrm>
        </p:spPr>
        <p:txBody>
          <a:bodyPr anchor="b"/>
          <a:lstStyle>
            <a:lvl1pPr marL="0" indent="0">
              <a:buNone/>
              <a:defRPr sz="2847" b="1"/>
            </a:lvl1pPr>
            <a:lvl2pPr marL="542376" indent="0">
              <a:buNone/>
              <a:defRPr sz="2373" b="1"/>
            </a:lvl2pPr>
            <a:lvl3pPr marL="1084753" indent="0">
              <a:buNone/>
              <a:defRPr sz="2135" b="1"/>
            </a:lvl3pPr>
            <a:lvl4pPr marL="1627129" indent="0">
              <a:buNone/>
              <a:defRPr sz="1898" b="1"/>
            </a:lvl4pPr>
            <a:lvl5pPr marL="2169505" indent="0">
              <a:buNone/>
              <a:defRPr sz="1898" b="1"/>
            </a:lvl5pPr>
            <a:lvl6pPr marL="2711882" indent="0">
              <a:buNone/>
              <a:defRPr sz="1898" b="1"/>
            </a:lvl6pPr>
            <a:lvl7pPr marL="3254258" indent="0">
              <a:buNone/>
              <a:defRPr sz="1898" b="1"/>
            </a:lvl7pPr>
            <a:lvl8pPr marL="3796635" indent="0">
              <a:buNone/>
              <a:defRPr sz="1898" b="1"/>
            </a:lvl8pPr>
            <a:lvl9pPr marL="4339011" indent="0">
              <a:buNone/>
              <a:defRPr sz="18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8554" y="2971877"/>
            <a:ext cx="6685647" cy="437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00554" y="1994435"/>
            <a:ext cx="6718573" cy="977442"/>
          </a:xfrm>
        </p:spPr>
        <p:txBody>
          <a:bodyPr anchor="b"/>
          <a:lstStyle>
            <a:lvl1pPr marL="0" indent="0">
              <a:buNone/>
              <a:defRPr sz="2847" b="1"/>
            </a:lvl1pPr>
            <a:lvl2pPr marL="542376" indent="0">
              <a:buNone/>
              <a:defRPr sz="2373" b="1"/>
            </a:lvl2pPr>
            <a:lvl3pPr marL="1084753" indent="0">
              <a:buNone/>
              <a:defRPr sz="2135" b="1"/>
            </a:lvl3pPr>
            <a:lvl4pPr marL="1627129" indent="0">
              <a:buNone/>
              <a:defRPr sz="1898" b="1"/>
            </a:lvl4pPr>
            <a:lvl5pPr marL="2169505" indent="0">
              <a:buNone/>
              <a:defRPr sz="1898" b="1"/>
            </a:lvl5pPr>
            <a:lvl6pPr marL="2711882" indent="0">
              <a:buNone/>
              <a:defRPr sz="1898" b="1"/>
            </a:lvl6pPr>
            <a:lvl7pPr marL="3254258" indent="0">
              <a:buNone/>
              <a:defRPr sz="1898" b="1"/>
            </a:lvl7pPr>
            <a:lvl8pPr marL="3796635" indent="0">
              <a:buNone/>
              <a:defRPr sz="1898" b="1"/>
            </a:lvl8pPr>
            <a:lvl9pPr marL="4339011" indent="0">
              <a:buNone/>
              <a:defRPr sz="18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00554" y="2971877"/>
            <a:ext cx="6718573" cy="437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3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70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98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554" y="542396"/>
            <a:ext cx="5097060" cy="1898386"/>
          </a:xfrm>
        </p:spPr>
        <p:txBody>
          <a:bodyPr anchor="b"/>
          <a:lstStyle>
            <a:lvl1pPr>
              <a:defRPr sz="379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8573" y="1171425"/>
            <a:ext cx="8000554" cy="5781789"/>
          </a:xfrm>
        </p:spPr>
        <p:txBody>
          <a:bodyPr/>
          <a:lstStyle>
            <a:lvl1pPr>
              <a:defRPr sz="3796"/>
            </a:lvl1pPr>
            <a:lvl2pPr>
              <a:defRPr sz="3322"/>
            </a:lvl2pPr>
            <a:lvl3pPr>
              <a:defRPr sz="2847"/>
            </a:lvl3pPr>
            <a:lvl4pPr>
              <a:defRPr sz="2373"/>
            </a:lvl4pPr>
            <a:lvl5pPr>
              <a:defRPr sz="2373"/>
            </a:lvl5pPr>
            <a:lvl6pPr>
              <a:defRPr sz="2373"/>
            </a:lvl6pPr>
            <a:lvl7pPr>
              <a:defRPr sz="2373"/>
            </a:lvl7pPr>
            <a:lvl8pPr>
              <a:defRPr sz="2373"/>
            </a:lvl8pPr>
            <a:lvl9pPr>
              <a:defRPr sz="23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8554" y="2440782"/>
            <a:ext cx="5097060" cy="4521849"/>
          </a:xfrm>
        </p:spPr>
        <p:txBody>
          <a:bodyPr/>
          <a:lstStyle>
            <a:lvl1pPr marL="0" indent="0">
              <a:buNone/>
              <a:defRPr sz="1898"/>
            </a:lvl1pPr>
            <a:lvl2pPr marL="542376" indent="0">
              <a:buNone/>
              <a:defRPr sz="1661"/>
            </a:lvl2pPr>
            <a:lvl3pPr marL="1084753" indent="0">
              <a:buNone/>
              <a:defRPr sz="1424"/>
            </a:lvl3pPr>
            <a:lvl4pPr marL="1627129" indent="0">
              <a:buNone/>
              <a:defRPr sz="1186"/>
            </a:lvl4pPr>
            <a:lvl5pPr marL="2169505" indent="0">
              <a:buNone/>
              <a:defRPr sz="1186"/>
            </a:lvl5pPr>
            <a:lvl6pPr marL="2711882" indent="0">
              <a:buNone/>
              <a:defRPr sz="1186"/>
            </a:lvl6pPr>
            <a:lvl7pPr marL="3254258" indent="0">
              <a:buNone/>
              <a:defRPr sz="1186"/>
            </a:lvl7pPr>
            <a:lvl8pPr marL="3796635" indent="0">
              <a:buNone/>
              <a:defRPr sz="1186"/>
            </a:lvl8pPr>
            <a:lvl9pPr marL="4339011" indent="0">
              <a:buNone/>
              <a:defRPr sz="118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78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554" y="542396"/>
            <a:ext cx="5097060" cy="1898386"/>
          </a:xfrm>
        </p:spPr>
        <p:txBody>
          <a:bodyPr anchor="b"/>
          <a:lstStyle>
            <a:lvl1pPr>
              <a:defRPr sz="379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18573" y="1171425"/>
            <a:ext cx="8000554" cy="5781789"/>
          </a:xfrm>
        </p:spPr>
        <p:txBody>
          <a:bodyPr anchor="t"/>
          <a:lstStyle>
            <a:lvl1pPr marL="0" indent="0">
              <a:buNone/>
              <a:defRPr sz="3796"/>
            </a:lvl1pPr>
            <a:lvl2pPr marL="542376" indent="0">
              <a:buNone/>
              <a:defRPr sz="3322"/>
            </a:lvl2pPr>
            <a:lvl3pPr marL="1084753" indent="0">
              <a:buNone/>
              <a:defRPr sz="2847"/>
            </a:lvl3pPr>
            <a:lvl4pPr marL="1627129" indent="0">
              <a:buNone/>
              <a:defRPr sz="2373"/>
            </a:lvl4pPr>
            <a:lvl5pPr marL="2169505" indent="0">
              <a:buNone/>
              <a:defRPr sz="2373"/>
            </a:lvl5pPr>
            <a:lvl6pPr marL="2711882" indent="0">
              <a:buNone/>
              <a:defRPr sz="2373"/>
            </a:lvl6pPr>
            <a:lvl7pPr marL="3254258" indent="0">
              <a:buNone/>
              <a:defRPr sz="2373"/>
            </a:lvl7pPr>
            <a:lvl8pPr marL="3796635" indent="0">
              <a:buNone/>
              <a:defRPr sz="2373"/>
            </a:lvl8pPr>
            <a:lvl9pPr marL="4339011" indent="0">
              <a:buNone/>
              <a:defRPr sz="237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88554" y="2440782"/>
            <a:ext cx="5097060" cy="4521849"/>
          </a:xfrm>
        </p:spPr>
        <p:txBody>
          <a:bodyPr/>
          <a:lstStyle>
            <a:lvl1pPr marL="0" indent="0">
              <a:buNone/>
              <a:defRPr sz="1898"/>
            </a:lvl1pPr>
            <a:lvl2pPr marL="542376" indent="0">
              <a:buNone/>
              <a:defRPr sz="1661"/>
            </a:lvl2pPr>
            <a:lvl3pPr marL="1084753" indent="0">
              <a:buNone/>
              <a:defRPr sz="1424"/>
            </a:lvl3pPr>
            <a:lvl4pPr marL="1627129" indent="0">
              <a:buNone/>
              <a:defRPr sz="1186"/>
            </a:lvl4pPr>
            <a:lvl5pPr marL="2169505" indent="0">
              <a:buNone/>
              <a:defRPr sz="1186"/>
            </a:lvl5pPr>
            <a:lvl6pPr marL="2711882" indent="0">
              <a:buNone/>
              <a:defRPr sz="1186"/>
            </a:lvl6pPr>
            <a:lvl7pPr marL="3254258" indent="0">
              <a:buNone/>
              <a:defRPr sz="1186"/>
            </a:lvl7pPr>
            <a:lvl8pPr marL="3796635" indent="0">
              <a:buNone/>
              <a:defRPr sz="1186"/>
            </a:lvl8pPr>
            <a:lvl9pPr marL="4339011" indent="0">
              <a:buNone/>
              <a:defRPr sz="118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88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86495" y="433164"/>
            <a:ext cx="13630573" cy="15725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6495" y="2165817"/>
            <a:ext cx="13630573" cy="51621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86495" y="7540810"/>
            <a:ext cx="3555802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0757-9C60-4562-A7B2-76A505A9A010}" type="datetimeFigureOut">
              <a:rPr lang="en-US" smtClean="0"/>
              <a:t>11/5/2025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34930" y="7540810"/>
            <a:ext cx="5333703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266" y="7540810"/>
            <a:ext cx="3555802" cy="4331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63B643-CF5A-4E40-9394-AF708D2BF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8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84753" rtl="0" eaLnBrk="1" latinLnBrk="0" hangingPunct="1">
        <a:lnSpc>
          <a:spcPct val="90000"/>
        </a:lnSpc>
        <a:spcBef>
          <a:spcPct val="0"/>
        </a:spcBef>
        <a:buNone/>
        <a:defRPr sz="52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188" indent="-271188" algn="l" defTabSz="1084753" rtl="0" eaLnBrk="1" latinLnBrk="0" hangingPunct="1">
        <a:lnSpc>
          <a:spcPct val="90000"/>
        </a:lnSpc>
        <a:spcBef>
          <a:spcPts val="1186"/>
        </a:spcBef>
        <a:buFont typeface="Arial" panose="020B0604020202020204" pitchFamily="34" charset="0"/>
        <a:buChar char="•"/>
        <a:defRPr sz="3322" kern="1200">
          <a:solidFill>
            <a:schemeClr val="tx1"/>
          </a:solidFill>
          <a:latin typeface="+mn-lt"/>
          <a:ea typeface="+mn-ea"/>
          <a:cs typeface="+mn-cs"/>
        </a:defRPr>
      </a:lvl1pPr>
      <a:lvl2pPr marL="813565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847" kern="1200">
          <a:solidFill>
            <a:schemeClr val="tx1"/>
          </a:solidFill>
          <a:latin typeface="+mn-lt"/>
          <a:ea typeface="+mn-ea"/>
          <a:cs typeface="+mn-cs"/>
        </a:defRPr>
      </a:lvl2pPr>
      <a:lvl3pPr marL="1355941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373" kern="1200">
          <a:solidFill>
            <a:schemeClr val="tx1"/>
          </a:solidFill>
          <a:latin typeface="+mn-lt"/>
          <a:ea typeface="+mn-ea"/>
          <a:cs typeface="+mn-cs"/>
        </a:defRPr>
      </a:lvl3pPr>
      <a:lvl4pPr marL="1898317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440694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2983070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6pPr>
      <a:lvl7pPr marL="3525446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7pPr>
      <a:lvl8pPr marL="4067823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8pPr>
      <a:lvl9pPr marL="4610199" indent="-271188" algn="l" defTabSz="1084753" rtl="0" eaLnBrk="1" latinLnBrk="0" hangingPunct="1">
        <a:lnSpc>
          <a:spcPct val="90000"/>
        </a:lnSpc>
        <a:spcBef>
          <a:spcPts val="593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542376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2pPr>
      <a:lvl3pPr marL="1084753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3pPr>
      <a:lvl4pPr marL="1627129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4pPr>
      <a:lvl5pPr marL="2169505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5pPr>
      <a:lvl6pPr marL="2711882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6pPr>
      <a:lvl7pPr marL="3254258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7pPr>
      <a:lvl8pPr marL="3796635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8pPr>
      <a:lvl9pPr marL="4339011" algn="l" defTabSz="1084753" rtl="0" eaLnBrk="1" latinLnBrk="0" hangingPunct="1">
        <a:defRPr sz="21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microsoft.com/office/2007/relationships/hdphoto" Target="../media/hdphoto6.wdp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21" Type="http://schemas.microsoft.com/office/2007/relationships/hdphoto" Target="../media/hdphoto10.wdp"/><Relationship Id="rId34" Type="http://schemas.openxmlformats.org/officeDocument/2006/relationships/image" Target="../media/image17.png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17" Type="http://schemas.microsoft.com/office/2007/relationships/hdphoto" Target="../media/hdphoto8.wdp"/><Relationship Id="rId25" Type="http://schemas.microsoft.com/office/2007/relationships/hdphoto" Target="../media/hdphoto12.wdp"/><Relationship Id="rId33" Type="http://schemas.microsoft.com/office/2007/relationships/hdphoto" Target="../media/hdphoto16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microsoft.com/office/2007/relationships/hdphoto" Target="../media/hdphoto14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microsoft.com/office/2007/relationships/hdphoto" Target="../media/hdphoto18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23" Type="http://schemas.microsoft.com/office/2007/relationships/hdphoto" Target="../media/hdphoto11.wdp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10" Type="http://schemas.openxmlformats.org/officeDocument/2006/relationships/image" Target="../media/image5.png"/><Relationship Id="rId19" Type="http://schemas.microsoft.com/office/2007/relationships/hdphoto" Target="../media/hdphoto9.wdp"/><Relationship Id="rId31" Type="http://schemas.microsoft.com/office/2007/relationships/hdphoto" Target="../media/hdphoto15.wdp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microsoft.com/office/2007/relationships/hdphoto" Target="../media/hdphoto13.wdp"/><Relationship Id="rId30" Type="http://schemas.openxmlformats.org/officeDocument/2006/relationships/image" Target="../media/image15.png"/><Relationship Id="rId35" Type="http://schemas.microsoft.com/office/2007/relationships/hdphoto" Target="../media/hdphoto17.wdp"/><Relationship Id="rId8" Type="http://schemas.openxmlformats.org/officeDocument/2006/relationships/image" Target="../media/image4.png"/><Relationship Id="rId3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F2ED5559-7887-A1BA-BCFF-126BD6025E30}"/>
              </a:ext>
            </a:extLst>
          </p:cNvPr>
          <p:cNvGrpSpPr/>
          <p:nvPr/>
        </p:nvGrpSpPr>
        <p:grpSpPr>
          <a:xfrm>
            <a:off x="0" y="18483"/>
            <a:ext cx="15795172" cy="8098971"/>
            <a:chOff x="-359228" y="-370114"/>
            <a:chExt cx="15795172" cy="8098971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3BFB11F-8734-7A19-8857-C581689C3E8F}"/>
                </a:ext>
              </a:extLst>
            </p:cNvPr>
            <p:cNvSpPr/>
            <p:nvPr/>
          </p:nvSpPr>
          <p:spPr>
            <a:xfrm>
              <a:off x="-359228" y="-370114"/>
              <a:ext cx="15795172" cy="80989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5" name="Picture 54" descr="A black background with small dots&#10;&#10;AI-generated content may be incorrect.">
              <a:extLst>
                <a:ext uri="{FF2B5EF4-FFF2-40B4-BE49-F238E27FC236}">
                  <a16:creationId xmlns:a16="http://schemas.microsoft.com/office/drawing/2014/main" id="{70B91931-2063-CEF4-1D6E-E7884B50D1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507760" cy="2507760"/>
            </a:xfrm>
            <a:prstGeom prst="rect">
              <a:avLst/>
            </a:prstGeom>
          </p:spPr>
        </p:pic>
        <p:pic>
          <p:nvPicPr>
            <p:cNvPr id="56" name="Picture 55" descr="White particles in the sky&#10;&#10;AI-generated content may be incorrect.">
              <a:extLst>
                <a:ext uri="{FF2B5EF4-FFF2-40B4-BE49-F238E27FC236}">
                  <a16:creationId xmlns:a16="http://schemas.microsoft.com/office/drawing/2014/main" id="{D72792AC-8D0C-B620-662D-30A5F7F97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549634"/>
              <a:ext cx="2507760" cy="2507760"/>
            </a:xfrm>
            <a:prstGeom prst="rect">
              <a:avLst/>
            </a:prstGeom>
          </p:spPr>
        </p:pic>
        <p:pic>
          <p:nvPicPr>
            <p:cNvPr id="57" name="Picture 56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A44BD0B1-6236-2F2B-9B3C-B89B3CA78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099268"/>
              <a:ext cx="2507760" cy="2507760"/>
            </a:xfrm>
            <a:prstGeom prst="rect">
              <a:avLst/>
            </a:prstGeom>
          </p:spPr>
        </p:pic>
        <p:pic>
          <p:nvPicPr>
            <p:cNvPr id="58" name="Picture 57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8B502F6E-CB47-C8AD-D33A-8B311E559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587" y="5099268"/>
              <a:ext cx="2507760" cy="2507760"/>
            </a:xfrm>
            <a:prstGeom prst="rect">
              <a:avLst/>
            </a:prstGeom>
          </p:spPr>
        </p:pic>
        <p:pic>
          <p:nvPicPr>
            <p:cNvPr id="59" name="Picture 58" descr="A black and white image of a black background&#10;&#10;AI-generated content may be incorrect.">
              <a:extLst>
                <a:ext uri="{FF2B5EF4-FFF2-40B4-BE49-F238E27FC236}">
                  <a16:creationId xmlns:a16="http://schemas.microsoft.com/office/drawing/2014/main" id="{8535D9B2-C67B-71CB-98D2-4D817DF9B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587" y="0"/>
              <a:ext cx="2507760" cy="2507760"/>
            </a:xfrm>
            <a:prstGeom prst="rect">
              <a:avLst/>
            </a:prstGeom>
          </p:spPr>
        </p:pic>
        <p:pic>
          <p:nvPicPr>
            <p:cNvPr id="60" name="Picture 59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D9CB15CA-24CA-8417-BB58-65B1CA256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587" y="2549634"/>
              <a:ext cx="2507760" cy="2507760"/>
            </a:xfrm>
            <a:prstGeom prst="rect">
              <a:avLst/>
            </a:prstGeom>
          </p:spPr>
        </p:pic>
        <p:pic>
          <p:nvPicPr>
            <p:cNvPr id="61" name="Picture 60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C683338F-3A98-5B20-6D2F-4B5AF971B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5174" y="5099268"/>
              <a:ext cx="2507760" cy="2507760"/>
            </a:xfrm>
            <a:prstGeom prst="rect">
              <a:avLst/>
            </a:prstGeom>
          </p:spPr>
        </p:pic>
        <p:pic>
          <p:nvPicPr>
            <p:cNvPr id="62" name="Picture 61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FA9B965A-428C-074B-6E91-86E4AD42F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5174" y="-5424"/>
              <a:ext cx="2507760" cy="2507760"/>
            </a:xfrm>
            <a:prstGeom prst="rect">
              <a:avLst/>
            </a:prstGeom>
          </p:spPr>
        </p:pic>
        <p:pic>
          <p:nvPicPr>
            <p:cNvPr id="63" name="Picture 62" descr="White particles in the sky&#10;&#10;AI-generated content may be incorrect.">
              <a:extLst>
                <a:ext uri="{FF2B5EF4-FFF2-40B4-BE49-F238E27FC236}">
                  <a16:creationId xmlns:a16="http://schemas.microsoft.com/office/drawing/2014/main" id="{90B65B37-C251-83F9-8EE3-56DCC54B5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5174" y="2546922"/>
              <a:ext cx="2507760" cy="2507760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CC9AADA6-CC2F-03FF-ED35-F983F10FB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2761" y="5099268"/>
              <a:ext cx="2507760" cy="2507760"/>
            </a:xfrm>
            <a:prstGeom prst="rect">
              <a:avLst/>
            </a:prstGeom>
          </p:spPr>
        </p:pic>
        <p:pic>
          <p:nvPicPr>
            <p:cNvPr id="65" name="Picture 64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37721A2E-7BDB-3533-AD48-A8A34C5E7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2761" y="-5424"/>
              <a:ext cx="2507760" cy="2507760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648A97ED-1DA1-50AC-4653-58AE5A8ED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2761" y="2546922"/>
              <a:ext cx="2507760" cy="2507760"/>
            </a:xfrm>
            <a:prstGeom prst="rect">
              <a:avLst/>
            </a:prstGeom>
          </p:spPr>
        </p:pic>
        <p:pic>
          <p:nvPicPr>
            <p:cNvPr id="67" name="Picture 66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D7CF33EC-22B4-9BA3-2817-456EA0CA0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0348" y="5099268"/>
              <a:ext cx="2507760" cy="2507760"/>
            </a:xfrm>
            <a:prstGeom prst="rect">
              <a:avLst/>
            </a:prstGeom>
          </p:spPr>
        </p:pic>
        <p:pic>
          <p:nvPicPr>
            <p:cNvPr id="68" name="Picture 67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E4FB2035-ED4A-670C-6339-E5EF000C1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0348" y="-5424"/>
              <a:ext cx="2507760" cy="2507760"/>
            </a:xfrm>
            <a:prstGeom prst="rect">
              <a:avLst/>
            </a:prstGeom>
          </p:spPr>
        </p:pic>
        <p:pic>
          <p:nvPicPr>
            <p:cNvPr id="69" name="Picture 68" descr="A black background with white spots&#10;&#10;AI-generated content may be incorrect.">
              <a:extLst>
                <a:ext uri="{FF2B5EF4-FFF2-40B4-BE49-F238E27FC236}">
                  <a16:creationId xmlns:a16="http://schemas.microsoft.com/office/drawing/2014/main" id="{2C34564A-08BB-C0D6-79D5-3AD1428C3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0348" y="2546922"/>
              <a:ext cx="2507760" cy="2507760"/>
            </a:xfrm>
            <a:prstGeom prst="rect">
              <a:avLst/>
            </a:prstGeom>
          </p:spPr>
        </p:pic>
        <p:pic>
          <p:nvPicPr>
            <p:cNvPr id="70" name="Picture 69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1861DE06-E747-2389-156F-AA2DE9FDA5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BEBA8EAE-BF5A-486C-A8C5-ECC9F3942E4B}">
                  <a14:imgProps xmlns:a14="http://schemas.microsoft.com/office/drawing/2010/main">
                    <a14:imgLayer r:embed="rId3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87935" y="5099268"/>
              <a:ext cx="2507760" cy="2507760"/>
            </a:xfrm>
            <a:prstGeom prst="rect">
              <a:avLst/>
            </a:prstGeom>
          </p:spPr>
        </p:pic>
        <p:pic>
          <p:nvPicPr>
            <p:cNvPr id="71" name="Picture 70" descr="A black background with white dots&#10;&#10;AI-generated content may be incorrect.">
              <a:extLst>
                <a:ext uri="{FF2B5EF4-FFF2-40B4-BE49-F238E27FC236}">
                  <a16:creationId xmlns:a16="http://schemas.microsoft.com/office/drawing/2014/main" id="{ED95A28B-DFC2-E7DE-1386-4C4D6C0FC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87935" y="-5424"/>
              <a:ext cx="2507760" cy="2507760"/>
            </a:xfrm>
            <a:prstGeom prst="rect">
              <a:avLst/>
            </a:prstGeom>
          </p:spPr>
        </p:pic>
        <p:pic>
          <p:nvPicPr>
            <p:cNvPr id="72" name="Picture 71" descr="A black background with a white object in the sky&#10;&#10;AI-generated content may be incorrect.">
              <a:extLst>
                <a:ext uri="{FF2B5EF4-FFF2-40B4-BE49-F238E27FC236}">
                  <a16:creationId xmlns:a16="http://schemas.microsoft.com/office/drawing/2014/main" id="{6368714A-E11B-DCED-686F-988123970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87935" y="2546922"/>
              <a:ext cx="2507760" cy="2507760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F72CD5C-C3D6-4051-6665-DBF8FBFFBEE0}"/>
                </a:ext>
              </a:extLst>
            </p:cNvPr>
            <p:cNvSpPr txBox="1"/>
            <p:nvPr/>
          </p:nvSpPr>
          <p:spPr>
            <a:xfrm>
              <a:off x="683051" y="-276999"/>
              <a:ext cx="11416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PBS (neg ctrl)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F4BF971-1EAB-4218-917E-8DA7A1202084}"/>
                </a:ext>
              </a:extLst>
            </p:cNvPr>
            <p:cNvSpPr txBox="1"/>
            <p:nvPr/>
          </p:nvSpPr>
          <p:spPr>
            <a:xfrm>
              <a:off x="3106674" y="-282423"/>
              <a:ext cx="141256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Paclitaxel (10 nM)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51F40548-97D2-DCA6-9B66-48779FD08315}"/>
                </a:ext>
              </a:extLst>
            </p:cNvPr>
            <p:cNvSpPr txBox="1"/>
            <p:nvPr/>
          </p:nvSpPr>
          <p:spPr>
            <a:xfrm>
              <a:off x="5523309" y="-282423"/>
              <a:ext cx="169148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Paclitaxel (10 nM) + 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EC2EAB01-4580-265D-4492-47A194B25A52}"/>
                </a:ext>
              </a:extLst>
            </p:cNvPr>
            <p:cNvSpPr txBox="1"/>
            <p:nvPr/>
          </p:nvSpPr>
          <p:spPr>
            <a:xfrm>
              <a:off x="10842065" y="-282425"/>
              <a:ext cx="12843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5FU (2 </a:t>
              </a:r>
              <a:r>
                <a:rPr lang="et-EE" sz="1200" dirty="0">
                  <a:latin typeface="Symbol" panose="05050102010706020507" pitchFamily="18" charset="2"/>
                  <a:cs typeface="Arial" panose="020B0604020202020204" pitchFamily="34" charset="0"/>
                </a:rPr>
                <a:t>m</a:t>
              </a:r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M) + P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7B4239E-FD8C-F199-E900-EC1EF5A73868}"/>
                </a:ext>
              </a:extLst>
            </p:cNvPr>
            <p:cNvSpPr txBox="1"/>
            <p:nvPr/>
          </p:nvSpPr>
          <p:spPr>
            <a:xfrm>
              <a:off x="13399652" y="-282424"/>
              <a:ext cx="128432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5FU (2 </a:t>
              </a:r>
              <a:r>
                <a:rPr lang="et-EE" sz="1200" dirty="0">
                  <a:latin typeface="Symbol" panose="05050102010706020507" pitchFamily="18" charset="2"/>
                  <a:cs typeface="Arial" panose="020B0604020202020204" pitchFamily="34" charset="0"/>
                </a:rPr>
                <a:t>m</a:t>
              </a:r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M) + N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CA9B710-EBD6-D145-2164-FFC4FFDFBD47}"/>
                </a:ext>
              </a:extLst>
            </p:cNvPr>
            <p:cNvSpPr txBox="1"/>
            <p:nvPr/>
          </p:nvSpPr>
          <p:spPr>
            <a:xfrm>
              <a:off x="8443976" y="-282426"/>
              <a:ext cx="9653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5FU (2 </a:t>
              </a:r>
              <a:r>
                <a:rPr lang="et-EE" sz="1200" dirty="0">
                  <a:latin typeface="Symbol" panose="05050102010706020507" pitchFamily="18" charset="2"/>
                  <a:cs typeface="Arial" panose="020B0604020202020204" pitchFamily="34" charset="0"/>
                </a:rPr>
                <a:t>m</a:t>
              </a:r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M)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67840CB-C090-B675-43AE-C57036A24817}"/>
                </a:ext>
              </a:extLst>
            </p:cNvPr>
            <p:cNvSpPr txBox="1"/>
            <p:nvPr/>
          </p:nvSpPr>
          <p:spPr>
            <a:xfrm>
              <a:off x="-276999" y="-276999"/>
              <a:ext cx="5693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FaDu</a:t>
              </a:r>
              <a:endParaRPr lang="en-US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09AD1C4-C035-29A8-63C7-B5847D56F297}"/>
                </a:ext>
              </a:extLst>
            </p:cNvPr>
            <p:cNvSpPr txBox="1"/>
            <p:nvPr/>
          </p:nvSpPr>
          <p:spPr>
            <a:xfrm rot="16200000">
              <a:off x="-410369" y="1109956"/>
              <a:ext cx="54373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DAPI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22C16F7-EFA7-0DE7-3706-E835ED0A7F29}"/>
                </a:ext>
              </a:extLst>
            </p:cNvPr>
            <p:cNvSpPr txBox="1"/>
            <p:nvPr/>
          </p:nvSpPr>
          <p:spPr>
            <a:xfrm rot="16200000">
              <a:off x="-507351" y="3662303"/>
              <a:ext cx="7377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pS10H3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ACB061E8-44D0-F8D4-2CFC-B179928B5BAF}"/>
                </a:ext>
              </a:extLst>
            </p:cNvPr>
            <p:cNvSpPr txBox="1"/>
            <p:nvPr/>
          </p:nvSpPr>
          <p:spPr>
            <a:xfrm rot="16200000">
              <a:off x="-414377" y="6214649"/>
              <a:ext cx="55175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200" dirty="0">
                  <a:latin typeface="Arial" panose="020B0604020202020204" pitchFamily="34" charset="0"/>
                  <a:cs typeface="Arial" panose="020B0604020202020204" pitchFamily="34" charset="0"/>
                </a:rPr>
                <a:t>TP53</a:t>
              </a:r>
              <a:endParaRPr 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74F0A784-55C2-AF0D-7F7E-59C16EE70ADA}"/>
                </a:ext>
              </a:extLst>
            </p:cNvPr>
            <p:cNvSpPr/>
            <p:nvPr/>
          </p:nvSpPr>
          <p:spPr>
            <a:xfrm>
              <a:off x="107337" y="153913"/>
              <a:ext cx="360000" cy="36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3539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27e3ad7-8b5b-4a5b-93f9-b02af04d21b4">
      <Terms xmlns="http://schemas.microsoft.com/office/infopath/2007/PartnerControls"/>
    </lcf76f155ced4ddcb4097134ff3c332f>
    <TaxCatchAll xmlns="a4f4c00d-9dfd-4fa4-a0e3-102ac5b693f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D36D6B9E82A674684EDC3655F28B7AE" ma:contentTypeVersion="18" ma:contentTypeDescription="Loo uus dokument" ma:contentTypeScope="" ma:versionID="33c205f40d106d05df1b91c5d957d170">
  <xsd:schema xmlns:xsd="http://www.w3.org/2001/XMLSchema" xmlns:xs="http://www.w3.org/2001/XMLSchema" xmlns:p="http://schemas.microsoft.com/office/2006/metadata/properties" xmlns:ns2="a27e3ad7-8b5b-4a5b-93f9-b02af04d21b4" xmlns:ns3="a4f4c00d-9dfd-4fa4-a0e3-102ac5b693f2" targetNamespace="http://schemas.microsoft.com/office/2006/metadata/properties" ma:root="true" ma:fieldsID="39db4c897e7aac7626631e569cbfd007" ns2:_="" ns3:_="">
    <xsd:import namespace="a27e3ad7-8b5b-4a5b-93f9-b02af04d21b4"/>
    <xsd:import namespace="a4f4c00d-9dfd-4fa4-a0e3-102ac5b693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7e3ad7-8b5b-4a5b-93f9-b02af04d21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Pildisildid" ma:readOnly="false" ma:fieldId="{5cf76f15-5ced-4ddc-b409-7134ff3c332f}" ma:taxonomyMulti="true" ma:sspId="c7e1068c-fbba-49b8-a159-82714d831e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4c00d-9dfd-4fa4-a0e3-102ac5b693f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085c592-eeb1-4c6b-8ca7-b7a85e7eecf8}" ma:internalName="TaxCatchAll" ma:showField="CatchAllData" ma:web="a4f4c00d-9dfd-4fa4-a0e3-102ac5b693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Ühiskasutuse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Ühiskasutusse andmise üksikasjad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utüüp"/>
        <xsd:element ref="dc:title" minOccurs="0" maxOccurs="1" ma:index="4" ma:displayName="Pealkiri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2ED0D7-A739-4E35-8A54-C8B2B55003DE}">
  <ds:schemaRefs>
    <ds:schemaRef ds:uri="http://schemas.microsoft.com/office/2006/metadata/properties"/>
    <ds:schemaRef ds:uri="http://schemas.microsoft.com/office/infopath/2007/PartnerControls"/>
    <ds:schemaRef ds:uri="a27e3ad7-8b5b-4a5b-93f9-b02af04d21b4"/>
    <ds:schemaRef ds:uri="a4f4c00d-9dfd-4fa4-a0e3-102ac5b693f2"/>
  </ds:schemaRefs>
</ds:datastoreItem>
</file>

<file path=customXml/itemProps2.xml><?xml version="1.0" encoding="utf-8"?>
<ds:datastoreItem xmlns:ds="http://schemas.openxmlformats.org/officeDocument/2006/customXml" ds:itemID="{1188F988-FA13-4046-82EB-D3E5810040B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8ADF34-6338-4882-8929-C5ACA21362C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40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Symbol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Darja Lavõgina</dc:creator>
  <cp:lastModifiedBy>Darja Lavõgina</cp:lastModifiedBy>
  <cp:revision>1</cp:revision>
  <dcterms:created xsi:type="dcterms:W3CDTF">2025-11-05T11:54:27Z</dcterms:created>
  <dcterms:modified xsi:type="dcterms:W3CDTF">2025-11-05T12:22:53Z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0x010100AD36D6B9E82A674684EDC3655F28B7AE</vt:lpwstr>
  </property>
  <property fmtid="{D5CDD505-2E9C-101B-9397-08002B2CF9AE}" pid="3" name="MediaServiceImageTags">
    <vt:lpwstr/>
  </property>
</Properties>
</file>