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</p:sldIdLst>
  <p:sldSz cx="8099425" cy="4679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FDCBFB-05F3-41CB-A381-86D6E1A1AB08}" v="13" dt="2025-11-07T10:59:10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>
        <p:scale>
          <a:sx n="110" d="100"/>
          <a:sy n="110" d="100"/>
        </p:scale>
        <p:origin x="931" y="31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ja Lavõgina" userId="04e09009-e77a-4076-ab90-3f51efd3a911" providerId="ADAL" clId="{6772273C-059F-4074-B336-AC5322E8EFA9}"/>
    <pc:docChg chg="undo custSel modSld">
      <pc:chgData name="Darja Lavõgina" userId="04e09009-e77a-4076-ab90-3f51efd3a911" providerId="ADAL" clId="{6772273C-059F-4074-B336-AC5322E8EFA9}" dt="2025-11-07T10:59:31.253" v="117" actId="1076"/>
      <pc:docMkLst>
        <pc:docMk/>
      </pc:docMkLst>
      <pc:sldChg chg="addSp delSp modSp mod">
        <pc:chgData name="Darja Lavõgina" userId="04e09009-e77a-4076-ab90-3f51efd3a911" providerId="ADAL" clId="{6772273C-059F-4074-B336-AC5322E8EFA9}" dt="2025-11-07T10:59:31.253" v="117" actId="1076"/>
        <pc:sldMkLst>
          <pc:docMk/>
          <pc:sldMk cId="3553900026" sldId="256"/>
        </pc:sldMkLst>
        <pc:spChg chg="mod ord topLvl">
          <ac:chgData name="Darja Lavõgina" userId="04e09009-e77a-4076-ab90-3f51efd3a911" providerId="ADAL" clId="{6772273C-059F-4074-B336-AC5322E8EFA9}" dt="2025-11-07T10:58:49.932" v="113" actId="164"/>
          <ac:spMkLst>
            <pc:docMk/>
            <pc:sldMk cId="3553900026" sldId="256"/>
            <ac:spMk id="21" creationId="{0A485808-FF10-8622-46B0-D61B80F081AD}"/>
          </ac:spMkLst>
        </pc:spChg>
        <pc:spChg chg="mod topLvl">
          <ac:chgData name="Darja Lavõgina" userId="04e09009-e77a-4076-ab90-3f51efd3a911" providerId="ADAL" clId="{6772273C-059F-4074-B336-AC5322E8EFA9}" dt="2025-11-07T10:22:13.459" v="58" actId="1076"/>
          <ac:spMkLst>
            <pc:docMk/>
            <pc:sldMk cId="3553900026" sldId="256"/>
            <ac:spMk id="28" creationId="{382EA191-A645-C6A8-F555-F63A1AA95EB3}"/>
          </ac:spMkLst>
        </pc:spChg>
        <pc:spChg chg="mod topLvl">
          <ac:chgData name="Darja Lavõgina" userId="04e09009-e77a-4076-ab90-3f51efd3a911" providerId="ADAL" clId="{6772273C-059F-4074-B336-AC5322E8EFA9}" dt="2025-11-07T10:15:16.228" v="4" actId="165"/>
          <ac:spMkLst>
            <pc:docMk/>
            <pc:sldMk cId="3553900026" sldId="256"/>
            <ac:spMk id="29" creationId="{213443CF-5A25-5ABF-3BED-8B1B6CAEBA17}"/>
          </ac:spMkLst>
        </pc:spChg>
        <pc:spChg chg="mod topLvl">
          <ac:chgData name="Darja Lavõgina" userId="04e09009-e77a-4076-ab90-3f51efd3a911" providerId="ADAL" clId="{6772273C-059F-4074-B336-AC5322E8EFA9}" dt="2025-11-07T10:15:16.228" v="4" actId="165"/>
          <ac:spMkLst>
            <pc:docMk/>
            <pc:sldMk cId="3553900026" sldId="256"/>
            <ac:spMk id="30" creationId="{5A373406-3B5E-E4D7-4576-97D29ECD4B80}"/>
          </ac:spMkLst>
        </pc:spChg>
        <pc:spChg chg="mod topLvl">
          <ac:chgData name="Darja Lavõgina" userId="04e09009-e77a-4076-ab90-3f51efd3a911" providerId="ADAL" clId="{6772273C-059F-4074-B336-AC5322E8EFA9}" dt="2025-11-07T10:58:49.932" v="113" actId="164"/>
          <ac:spMkLst>
            <pc:docMk/>
            <pc:sldMk cId="3553900026" sldId="256"/>
            <ac:spMk id="31" creationId="{0FE26921-92EA-05C4-7B7F-040C7E45DD1F}"/>
          </ac:spMkLst>
        </pc:spChg>
        <pc:spChg chg="del mod topLvl">
          <ac:chgData name="Darja Lavõgina" userId="04e09009-e77a-4076-ab90-3f51efd3a911" providerId="ADAL" clId="{6772273C-059F-4074-B336-AC5322E8EFA9}" dt="2025-11-07T10:22:23.733" v="60" actId="478"/>
          <ac:spMkLst>
            <pc:docMk/>
            <pc:sldMk cId="3553900026" sldId="256"/>
            <ac:spMk id="32" creationId="{62D4CD7C-02AA-5823-B91A-672E9209881B}"/>
          </ac:spMkLst>
        </pc:spChg>
        <pc:spChg chg="mod topLvl">
          <ac:chgData name="Darja Lavõgina" userId="04e09009-e77a-4076-ab90-3f51efd3a911" providerId="ADAL" clId="{6772273C-059F-4074-B336-AC5322E8EFA9}" dt="2025-11-07T10:58:49.932" v="113" actId="164"/>
          <ac:spMkLst>
            <pc:docMk/>
            <pc:sldMk cId="3553900026" sldId="256"/>
            <ac:spMk id="33" creationId="{D3B07951-A97C-11A0-7F6A-075DAD13C9DB}"/>
          </ac:spMkLst>
        </pc:spChg>
        <pc:spChg chg="add mod">
          <ac:chgData name="Darja Lavõgina" userId="04e09009-e77a-4076-ab90-3f51efd3a911" providerId="ADAL" clId="{6772273C-059F-4074-B336-AC5322E8EFA9}" dt="2025-11-07T10:58:49.932" v="113" actId="164"/>
          <ac:spMkLst>
            <pc:docMk/>
            <pc:sldMk cId="3553900026" sldId="256"/>
            <ac:spMk id="38" creationId="{19619DB9-9EE5-C30E-DAEA-F604A5B8C0E1}"/>
          </ac:spMkLst>
        </pc:spChg>
        <pc:spChg chg="add mod">
          <ac:chgData name="Darja Lavõgina" userId="04e09009-e77a-4076-ab90-3f51efd3a911" providerId="ADAL" clId="{6772273C-059F-4074-B336-AC5322E8EFA9}" dt="2025-11-07T10:58:49.932" v="113" actId="164"/>
          <ac:spMkLst>
            <pc:docMk/>
            <pc:sldMk cId="3553900026" sldId="256"/>
            <ac:spMk id="43" creationId="{A48EB0FE-931A-829A-FB4E-30EF971B1781}"/>
          </ac:spMkLst>
        </pc:spChg>
        <pc:spChg chg="add mod">
          <ac:chgData name="Darja Lavõgina" userId="04e09009-e77a-4076-ab90-3f51efd3a911" providerId="ADAL" clId="{6772273C-059F-4074-B336-AC5322E8EFA9}" dt="2025-11-07T10:58:49.932" v="113" actId="164"/>
          <ac:spMkLst>
            <pc:docMk/>
            <pc:sldMk cId="3553900026" sldId="256"/>
            <ac:spMk id="44" creationId="{7C824DFA-770A-94AE-0951-DDE11C595A3C}"/>
          </ac:spMkLst>
        </pc:spChg>
        <pc:spChg chg="add mod">
          <ac:chgData name="Darja Lavõgina" userId="04e09009-e77a-4076-ab90-3f51efd3a911" providerId="ADAL" clId="{6772273C-059F-4074-B336-AC5322E8EFA9}" dt="2025-11-07T10:58:49.932" v="113" actId="164"/>
          <ac:spMkLst>
            <pc:docMk/>
            <pc:sldMk cId="3553900026" sldId="256"/>
            <ac:spMk id="45" creationId="{208461D5-D3BE-102C-EF0E-85548545B1FC}"/>
          </ac:spMkLst>
        </pc:spChg>
        <pc:spChg chg="add mod">
          <ac:chgData name="Darja Lavõgina" userId="04e09009-e77a-4076-ab90-3f51efd3a911" providerId="ADAL" clId="{6772273C-059F-4074-B336-AC5322E8EFA9}" dt="2025-11-07T10:58:49.932" v="113" actId="164"/>
          <ac:spMkLst>
            <pc:docMk/>
            <pc:sldMk cId="3553900026" sldId="256"/>
            <ac:spMk id="46" creationId="{979DDF0E-1BA8-EF9F-BD64-CAFED6874BED}"/>
          </ac:spMkLst>
        </pc:spChg>
        <pc:spChg chg="add mod">
          <ac:chgData name="Darja Lavõgina" userId="04e09009-e77a-4076-ab90-3f51efd3a911" providerId="ADAL" clId="{6772273C-059F-4074-B336-AC5322E8EFA9}" dt="2025-11-07T10:58:49.932" v="113" actId="164"/>
          <ac:spMkLst>
            <pc:docMk/>
            <pc:sldMk cId="3553900026" sldId="256"/>
            <ac:spMk id="47" creationId="{DEE85BA0-DB4E-6CBF-2146-FDFE8F4F9BB1}"/>
          </ac:spMkLst>
        </pc:spChg>
        <pc:spChg chg="add mod">
          <ac:chgData name="Darja Lavõgina" userId="04e09009-e77a-4076-ab90-3f51efd3a911" providerId="ADAL" clId="{6772273C-059F-4074-B336-AC5322E8EFA9}" dt="2025-11-07T10:58:49.932" v="113" actId="164"/>
          <ac:spMkLst>
            <pc:docMk/>
            <pc:sldMk cId="3553900026" sldId="256"/>
            <ac:spMk id="48" creationId="{C670D676-7F7A-18BF-BFA4-A8F8D110D8D8}"/>
          </ac:spMkLst>
        </pc:spChg>
        <pc:spChg chg="mod">
          <ac:chgData name="Darja Lavõgina" userId="04e09009-e77a-4076-ab90-3f51efd3a911" providerId="ADAL" clId="{6772273C-059F-4074-B336-AC5322E8EFA9}" dt="2025-11-07T10:59:10.734" v="115"/>
          <ac:spMkLst>
            <pc:docMk/>
            <pc:sldMk cId="3553900026" sldId="256"/>
            <ac:spMk id="51" creationId="{0A485808-FF10-8622-46B0-D61B80F081AD}"/>
          </ac:spMkLst>
        </pc:spChg>
        <pc:spChg chg="mod">
          <ac:chgData name="Darja Lavõgina" userId="04e09009-e77a-4076-ab90-3f51efd3a911" providerId="ADAL" clId="{6772273C-059F-4074-B336-AC5322E8EFA9}" dt="2025-11-07T10:59:10.734" v="115"/>
          <ac:spMkLst>
            <pc:docMk/>
            <pc:sldMk cId="3553900026" sldId="256"/>
            <ac:spMk id="59" creationId="{382EA191-A645-C6A8-F555-F63A1AA95EB3}"/>
          </ac:spMkLst>
        </pc:spChg>
        <pc:spChg chg="mod">
          <ac:chgData name="Darja Lavõgina" userId="04e09009-e77a-4076-ab90-3f51efd3a911" providerId="ADAL" clId="{6772273C-059F-4074-B336-AC5322E8EFA9}" dt="2025-11-07T10:59:10.734" v="115"/>
          <ac:spMkLst>
            <pc:docMk/>
            <pc:sldMk cId="3553900026" sldId="256"/>
            <ac:spMk id="60" creationId="{213443CF-5A25-5ABF-3BED-8B1B6CAEBA17}"/>
          </ac:spMkLst>
        </pc:spChg>
        <pc:spChg chg="mod">
          <ac:chgData name="Darja Lavõgina" userId="04e09009-e77a-4076-ab90-3f51efd3a911" providerId="ADAL" clId="{6772273C-059F-4074-B336-AC5322E8EFA9}" dt="2025-11-07T10:59:10.734" v="115"/>
          <ac:spMkLst>
            <pc:docMk/>
            <pc:sldMk cId="3553900026" sldId="256"/>
            <ac:spMk id="62" creationId="{0FE26921-92EA-05C4-7B7F-040C7E45DD1F}"/>
          </ac:spMkLst>
        </pc:spChg>
        <pc:spChg chg="mod">
          <ac:chgData name="Darja Lavõgina" userId="04e09009-e77a-4076-ab90-3f51efd3a911" providerId="ADAL" clId="{6772273C-059F-4074-B336-AC5322E8EFA9}" dt="2025-11-07T10:59:10.734" v="115"/>
          <ac:spMkLst>
            <pc:docMk/>
            <pc:sldMk cId="3553900026" sldId="256"/>
            <ac:spMk id="65" creationId="{19619DB9-9EE5-C30E-DAEA-F604A5B8C0E1}"/>
          </ac:spMkLst>
        </pc:spChg>
        <pc:spChg chg="mod">
          <ac:chgData name="Darja Lavõgina" userId="04e09009-e77a-4076-ab90-3f51efd3a911" providerId="ADAL" clId="{6772273C-059F-4074-B336-AC5322E8EFA9}" dt="2025-11-07T10:59:10.734" v="115"/>
          <ac:spMkLst>
            <pc:docMk/>
            <pc:sldMk cId="3553900026" sldId="256"/>
            <ac:spMk id="66" creationId="{A48EB0FE-931A-829A-FB4E-30EF971B1781}"/>
          </ac:spMkLst>
        </pc:spChg>
        <pc:spChg chg="mod">
          <ac:chgData name="Darja Lavõgina" userId="04e09009-e77a-4076-ab90-3f51efd3a911" providerId="ADAL" clId="{6772273C-059F-4074-B336-AC5322E8EFA9}" dt="2025-11-07T10:59:10.734" v="115"/>
          <ac:spMkLst>
            <pc:docMk/>
            <pc:sldMk cId="3553900026" sldId="256"/>
            <ac:spMk id="67" creationId="{7C824DFA-770A-94AE-0951-DDE11C595A3C}"/>
          </ac:spMkLst>
        </pc:spChg>
        <pc:spChg chg="mod">
          <ac:chgData name="Darja Lavõgina" userId="04e09009-e77a-4076-ab90-3f51efd3a911" providerId="ADAL" clId="{6772273C-059F-4074-B336-AC5322E8EFA9}" dt="2025-11-07T10:59:10.734" v="115"/>
          <ac:spMkLst>
            <pc:docMk/>
            <pc:sldMk cId="3553900026" sldId="256"/>
            <ac:spMk id="68" creationId="{208461D5-D3BE-102C-EF0E-85548545B1FC}"/>
          </ac:spMkLst>
        </pc:spChg>
        <pc:spChg chg="mod">
          <ac:chgData name="Darja Lavõgina" userId="04e09009-e77a-4076-ab90-3f51efd3a911" providerId="ADAL" clId="{6772273C-059F-4074-B336-AC5322E8EFA9}" dt="2025-11-07T10:59:10.734" v="115"/>
          <ac:spMkLst>
            <pc:docMk/>
            <pc:sldMk cId="3553900026" sldId="256"/>
            <ac:spMk id="69" creationId="{979DDF0E-1BA8-EF9F-BD64-CAFED6874BED}"/>
          </ac:spMkLst>
        </pc:spChg>
        <pc:spChg chg="mod">
          <ac:chgData name="Darja Lavõgina" userId="04e09009-e77a-4076-ab90-3f51efd3a911" providerId="ADAL" clId="{6772273C-059F-4074-B336-AC5322E8EFA9}" dt="2025-11-07T10:59:10.734" v="115"/>
          <ac:spMkLst>
            <pc:docMk/>
            <pc:sldMk cId="3553900026" sldId="256"/>
            <ac:spMk id="70" creationId="{DEE85BA0-DB4E-6CBF-2146-FDFE8F4F9BB1}"/>
          </ac:spMkLst>
        </pc:spChg>
        <pc:grpChg chg="del">
          <ac:chgData name="Darja Lavõgina" userId="04e09009-e77a-4076-ab90-3f51efd3a911" providerId="ADAL" clId="{6772273C-059F-4074-B336-AC5322E8EFA9}" dt="2025-11-07T10:58:57.842" v="114" actId="21"/>
          <ac:grpSpMkLst>
            <pc:docMk/>
            <pc:sldMk cId="3553900026" sldId="256"/>
            <ac:grpSpMk id="49" creationId="{40FAD7C3-4186-3A87-08DE-5B530D2C64BD}"/>
          </ac:grpSpMkLst>
        </pc:grpChg>
        <pc:grpChg chg="mod">
          <ac:chgData name="Darja Lavõgina" userId="04e09009-e77a-4076-ab90-3f51efd3a911" providerId="ADAL" clId="{6772273C-059F-4074-B336-AC5322E8EFA9}" dt="2025-11-07T10:59:31.253" v="117" actId="1076"/>
          <ac:grpSpMkLst>
            <pc:docMk/>
            <pc:sldMk cId="3553900026" sldId="256"/>
            <ac:grpSpMk id="50" creationId="{40FAD7C3-4186-3A87-08DE-5B530D2C64BD}"/>
          </ac:grpSpMkLst>
        </pc:grpChg>
        <pc:picChg chg="mod topLvl">
          <ac:chgData name="Darja Lavõgina" userId="04e09009-e77a-4076-ab90-3f51efd3a911" providerId="ADAL" clId="{6772273C-059F-4074-B336-AC5322E8EFA9}" dt="2025-11-07T10:15:16.228" v="4" actId="165"/>
          <ac:picMkLst>
            <pc:docMk/>
            <pc:sldMk cId="3553900026" sldId="256"/>
            <ac:picMk id="22" creationId="{7F140B2E-0F87-3DBF-3459-ABD5205F29EA}"/>
          </ac:picMkLst>
        </pc:picChg>
        <pc:picChg chg="mod topLvl">
          <ac:chgData name="Darja Lavõgina" userId="04e09009-e77a-4076-ab90-3f51efd3a911" providerId="ADAL" clId="{6772273C-059F-4074-B336-AC5322E8EFA9}" dt="2025-11-07T10:15:16.228" v="4" actId="165"/>
          <ac:picMkLst>
            <pc:docMk/>
            <pc:sldMk cId="3553900026" sldId="256"/>
            <ac:picMk id="23" creationId="{2CA9CE49-BB4A-DA40-AFD8-DEDFE23DF346}"/>
          </ac:picMkLst>
        </pc:picChg>
        <pc:picChg chg="del">
          <ac:chgData name="Darja Lavõgina" userId="04e09009-e77a-4076-ab90-3f51efd3a911" providerId="ADAL" clId="{6772273C-059F-4074-B336-AC5322E8EFA9}" dt="2025-11-07T10:15:03.058" v="0" actId="478"/>
          <ac:picMkLst>
            <pc:docMk/>
            <pc:sldMk cId="3553900026" sldId="256"/>
            <ac:picMk id="24" creationId="{704D465A-87E5-AA22-73FA-959CF6CFDF0F}"/>
          </ac:picMkLst>
        </pc:picChg>
        <pc:picChg chg="mod topLvl modCrop">
          <ac:chgData name="Darja Lavõgina" userId="04e09009-e77a-4076-ab90-3f51efd3a911" providerId="ADAL" clId="{6772273C-059F-4074-B336-AC5322E8EFA9}" dt="2025-11-07T10:25:57.260" v="81" actId="1076"/>
          <ac:picMkLst>
            <pc:docMk/>
            <pc:sldMk cId="3553900026" sldId="256"/>
            <ac:picMk id="25" creationId="{BB051512-45EE-F8BA-F10E-F688CC89A3DB}"/>
          </ac:picMkLst>
        </pc:picChg>
        <pc:picChg chg="add mod ord modCrop">
          <ac:chgData name="Darja Lavõgina" userId="04e09009-e77a-4076-ab90-3f51efd3a911" providerId="ADAL" clId="{6772273C-059F-4074-B336-AC5322E8EFA9}" dt="2025-11-07T10:57:53.893" v="100" actId="1076"/>
          <ac:picMkLst>
            <pc:docMk/>
            <pc:sldMk cId="3553900026" sldId="256"/>
            <ac:picMk id="35" creationId="{BD2D98BD-F4E4-17AF-1AB6-C2860C3287BE}"/>
          </ac:picMkLst>
        </pc:picChg>
        <pc:picChg chg="add mod modCrop">
          <ac:chgData name="Darja Lavõgina" userId="04e09009-e77a-4076-ab90-3f51efd3a911" providerId="ADAL" clId="{6772273C-059F-4074-B336-AC5322E8EFA9}" dt="2025-11-07T10:22:06.488" v="57" actId="1076"/>
          <ac:picMkLst>
            <pc:docMk/>
            <pc:sldMk cId="3553900026" sldId="256"/>
            <ac:picMk id="37" creationId="{95952E71-D82A-AFB3-F3A9-7CBBAC724808}"/>
          </ac:picMkLst>
        </pc:picChg>
        <pc:picChg chg="add del mod">
          <ac:chgData name="Darja Lavõgina" userId="04e09009-e77a-4076-ab90-3f51efd3a911" providerId="ADAL" clId="{6772273C-059F-4074-B336-AC5322E8EFA9}" dt="2025-11-07T10:24:35.814" v="68" actId="478"/>
          <ac:picMkLst>
            <pc:docMk/>
            <pc:sldMk cId="3553900026" sldId="256"/>
            <ac:picMk id="40" creationId="{D17ED93F-2434-1B73-3949-4E0AD95B6530}"/>
          </ac:picMkLst>
        </pc:picChg>
        <pc:picChg chg="add mod ord modCrop">
          <ac:chgData name="Darja Lavõgina" userId="04e09009-e77a-4076-ab90-3f51efd3a911" providerId="ADAL" clId="{6772273C-059F-4074-B336-AC5322E8EFA9}" dt="2025-11-07T10:26:06.687" v="82" actId="167"/>
          <ac:picMkLst>
            <pc:docMk/>
            <pc:sldMk cId="3553900026" sldId="256"/>
            <ac:picMk id="42" creationId="{EE1B78BD-D0A6-F440-AC48-CBF2F53CFCE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2428" y="765909"/>
            <a:ext cx="6074569" cy="1629316"/>
          </a:xfrm>
        </p:spPr>
        <p:txBody>
          <a:bodyPr anchor="b"/>
          <a:lstStyle>
            <a:lvl1pPr algn="ctr">
              <a:defRPr sz="398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12428" y="2458058"/>
            <a:ext cx="6074569" cy="1129904"/>
          </a:xfrm>
        </p:spPr>
        <p:txBody>
          <a:bodyPr/>
          <a:lstStyle>
            <a:lvl1pPr marL="0" indent="0" algn="ctr">
              <a:buNone/>
              <a:defRPr sz="1594"/>
            </a:lvl1pPr>
            <a:lvl2pPr marL="303718" indent="0" algn="ctr">
              <a:buNone/>
              <a:defRPr sz="1329"/>
            </a:lvl2pPr>
            <a:lvl3pPr marL="607436" indent="0" algn="ctr">
              <a:buNone/>
              <a:defRPr sz="1196"/>
            </a:lvl3pPr>
            <a:lvl4pPr marL="911154" indent="0" algn="ctr">
              <a:buNone/>
              <a:defRPr sz="1063"/>
            </a:lvl4pPr>
            <a:lvl5pPr marL="1214872" indent="0" algn="ctr">
              <a:buNone/>
              <a:defRPr sz="1063"/>
            </a:lvl5pPr>
            <a:lvl6pPr marL="1518590" indent="0" algn="ctr">
              <a:buNone/>
              <a:defRPr sz="1063"/>
            </a:lvl6pPr>
            <a:lvl7pPr marL="1822308" indent="0" algn="ctr">
              <a:buNone/>
              <a:defRPr sz="1063"/>
            </a:lvl7pPr>
            <a:lvl8pPr marL="2126026" indent="0" algn="ctr">
              <a:buNone/>
              <a:defRPr sz="1063"/>
            </a:lvl8pPr>
            <a:lvl9pPr marL="2429744" indent="0" algn="ctr">
              <a:buNone/>
              <a:defRPr sz="106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214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69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96151" y="249164"/>
            <a:ext cx="1746439" cy="39660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6835" y="249164"/>
            <a:ext cx="5138073" cy="39660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3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12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617" y="1166738"/>
            <a:ext cx="6985754" cy="1946729"/>
          </a:xfrm>
        </p:spPr>
        <p:txBody>
          <a:bodyPr anchor="b"/>
          <a:lstStyle>
            <a:lvl1pPr>
              <a:defRPr sz="398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2617" y="3131884"/>
            <a:ext cx="6985754" cy="1023739"/>
          </a:xfrm>
        </p:spPr>
        <p:txBody>
          <a:bodyPr/>
          <a:lstStyle>
            <a:lvl1pPr marL="0" indent="0">
              <a:buNone/>
              <a:defRPr sz="1594">
                <a:solidFill>
                  <a:schemeClr val="tx1">
                    <a:tint val="82000"/>
                  </a:schemeClr>
                </a:solidFill>
              </a:defRPr>
            </a:lvl1pPr>
            <a:lvl2pPr marL="303718" indent="0">
              <a:buNone/>
              <a:defRPr sz="1329">
                <a:solidFill>
                  <a:schemeClr val="tx1">
                    <a:tint val="82000"/>
                  </a:schemeClr>
                </a:solidFill>
              </a:defRPr>
            </a:lvl2pPr>
            <a:lvl3pPr marL="607436" indent="0">
              <a:buNone/>
              <a:defRPr sz="1196">
                <a:solidFill>
                  <a:schemeClr val="tx1">
                    <a:tint val="82000"/>
                  </a:schemeClr>
                </a:solidFill>
              </a:defRPr>
            </a:lvl3pPr>
            <a:lvl4pPr marL="911154" indent="0">
              <a:buNone/>
              <a:defRPr sz="1063">
                <a:solidFill>
                  <a:schemeClr val="tx1">
                    <a:tint val="82000"/>
                  </a:schemeClr>
                </a:solidFill>
              </a:defRPr>
            </a:lvl4pPr>
            <a:lvl5pPr marL="1214872" indent="0">
              <a:buNone/>
              <a:defRPr sz="1063">
                <a:solidFill>
                  <a:schemeClr val="tx1">
                    <a:tint val="82000"/>
                  </a:schemeClr>
                </a:solidFill>
              </a:defRPr>
            </a:lvl5pPr>
            <a:lvl6pPr marL="1518590" indent="0">
              <a:buNone/>
              <a:defRPr sz="1063">
                <a:solidFill>
                  <a:schemeClr val="tx1">
                    <a:tint val="82000"/>
                  </a:schemeClr>
                </a:solidFill>
              </a:defRPr>
            </a:lvl6pPr>
            <a:lvl7pPr marL="1822308" indent="0">
              <a:buNone/>
              <a:defRPr sz="1063">
                <a:solidFill>
                  <a:schemeClr val="tx1">
                    <a:tint val="82000"/>
                  </a:schemeClr>
                </a:solidFill>
              </a:defRPr>
            </a:lvl7pPr>
            <a:lvl8pPr marL="2126026" indent="0">
              <a:buNone/>
              <a:defRPr sz="1063">
                <a:solidFill>
                  <a:schemeClr val="tx1">
                    <a:tint val="82000"/>
                  </a:schemeClr>
                </a:solidFill>
              </a:defRPr>
            </a:lvl8pPr>
            <a:lvl9pPr marL="2429744" indent="0">
              <a:buNone/>
              <a:defRPr sz="106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458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6835" y="1245820"/>
            <a:ext cx="3442256" cy="29693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00334" y="1245820"/>
            <a:ext cx="3442256" cy="29693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99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890" y="249164"/>
            <a:ext cx="6985754" cy="9045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7891" y="1147238"/>
            <a:ext cx="3426436" cy="562244"/>
          </a:xfrm>
        </p:spPr>
        <p:txBody>
          <a:bodyPr anchor="b"/>
          <a:lstStyle>
            <a:lvl1pPr marL="0" indent="0">
              <a:buNone/>
              <a:defRPr sz="1594" b="1"/>
            </a:lvl1pPr>
            <a:lvl2pPr marL="303718" indent="0">
              <a:buNone/>
              <a:defRPr sz="1329" b="1"/>
            </a:lvl2pPr>
            <a:lvl3pPr marL="607436" indent="0">
              <a:buNone/>
              <a:defRPr sz="1196" b="1"/>
            </a:lvl3pPr>
            <a:lvl4pPr marL="911154" indent="0">
              <a:buNone/>
              <a:defRPr sz="1063" b="1"/>
            </a:lvl4pPr>
            <a:lvl5pPr marL="1214872" indent="0">
              <a:buNone/>
              <a:defRPr sz="1063" b="1"/>
            </a:lvl5pPr>
            <a:lvl6pPr marL="1518590" indent="0">
              <a:buNone/>
              <a:defRPr sz="1063" b="1"/>
            </a:lvl6pPr>
            <a:lvl7pPr marL="1822308" indent="0">
              <a:buNone/>
              <a:defRPr sz="1063" b="1"/>
            </a:lvl7pPr>
            <a:lvl8pPr marL="2126026" indent="0">
              <a:buNone/>
              <a:defRPr sz="1063" b="1"/>
            </a:lvl8pPr>
            <a:lvl9pPr marL="2429744" indent="0">
              <a:buNone/>
              <a:defRPr sz="106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891" y="1709482"/>
            <a:ext cx="3426436" cy="25143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00334" y="1147238"/>
            <a:ext cx="3443311" cy="562244"/>
          </a:xfrm>
        </p:spPr>
        <p:txBody>
          <a:bodyPr anchor="b"/>
          <a:lstStyle>
            <a:lvl1pPr marL="0" indent="0">
              <a:buNone/>
              <a:defRPr sz="1594" b="1"/>
            </a:lvl1pPr>
            <a:lvl2pPr marL="303718" indent="0">
              <a:buNone/>
              <a:defRPr sz="1329" b="1"/>
            </a:lvl2pPr>
            <a:lvl3pPr marL="607436" indent="0">
              <a:buNone/>
              <a:defRPr sz="1196" b="1"/>
            </a:lvl3pPr>
            <a:lvl4pPr marL="911154" indent="0">
              <a:buNone/>
              <a:defRPr sz="1063" b="1"/>
            </a:lvl4pPr>
            <a:lvl5pPr marL="1214872" indent="0">
              <a:buNone/>
              <a:defRPr sz="1063" b="1"/>
            </a:lvl5pPr>
            <a:lvl6pPr marL="1518590" indent="0">
              <a:buNone/>
              <a:defRPr sz="1063" b="1"/>
            </a:lvl6pPr>
            <a:lvl7pPr marL="1822308" indent="0">
              <a:buNone/>
              <a:defRPr sz="1063" b="1"/>
            </a:lvl7pPr>
            <a:lvl8pPr marL="2126026" indent="0">
              <a:buNone/>
              <a:defRPr sz="1063" b="1"/>
            </a:lvl8pPr>
            <a:lvl9pPr marL="2429744" indent="0">
              <a:buNone/>
              <a:defRPr sz="106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00334" y="1709482"/>
            <a:ext cx="3443311" cy="25143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08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454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677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891" y="311997"/>
            <a:ext cx="2612275" cy="1091988"/>
          </a:xfrm>
        </p:spPr>
        <p:txBody>
          <a:bodyPr anchor="b"/>
          <a:lstStyle>
            <a:lvl1pPr>
              <a:defRPr sz="212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3311" y="673826"/>
            <a:ext cx="4100334" cy="3325798"/>
          </a:xfrm>
        </p:spPr>
        <p:txBody>
          <a:bodyPr/>
          <a:lstStyle>
            <a:lvl1pPr>
              <a:defRPr sz="2126"/>
            </a:lvl1pPr>
            <a:lvl2pPr>
              <a:defRPr sz="1860"/>
            </a:lvl2pPr>
            <a:lvl3pPr>
              <a:defRPr sz="1594"/>
            </a:lvl3pPr>
            <a:lvl4pPr>
              <a:defRPr sz="1329"/>
            </a:lvl4pPr>
            <a:lvl5pPr>
              <a:defRPr sz="1329"/>
            </a:lvl5pPr>
            <a:lvl6pPr>
              <a:defRPr sz="1329"/>
            </a:lvl6pPr>
            <a:lvl7pPr>
              <a:defRPr sz="1329"/>
            </a:lvl7pPr>
            <a:lvl8pPr>
              <a:defRPr sz="1329"/>
            </a:lvl8pPr>
            <a:lvl9pPr>
              <a:defRPr sz="132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7891" y="1403985"/>
            <a:ext cx="2612275" cy="2601056"/>
          </a:xfrm>
        </p:spPr>
        <p:txBody>
          <a:bodyPr/>
          <a:lstStyle>
            <a:lvl1pPr marL="0" indent="0">
              <a:buNone/>
              <a:defRPr sz="1063"/>
            </a:lvl1pPr>
            <a:lvl2pPr marL="303718" indent="0">
              <a:buNone/>
              <a:defRPr sz="930"/>
            </a:lvl2pPr>
            <a:lvl3pPr marL="607436" indent="0">
              <a:buNone/>
              <a:defRPr sz="797"/>
            </a:lvl3pPr>
            <a:lvl4pPr marL="911154" indent="0">
              <a:buNone/>
              <a:defRPr sz="664"/>
            </a:lvl4pPr>
            <a:lvl5pPr marL="1214872" indent="0">
              <a:buNone/>
              <a:defRPr sz="664"/>
            </a:lvl5pPr>
            <a:lvl6pPr marL="1518590" indent="0">
              <a:buNone/>
              <a:defRPr sz="664"/>
            </a:lvl6pPr>
            <a:lvl7pPr marL="1822308" indent="0">
              <a:buNone/>
              <a:defRPr sz="664"/>
            </a:lvl7pPr>
            <a:lvl8pPr marL="2126026" indent="0">
              <a:buNone/>
              <a:defRPr sz="664"/>
            </a:lvl8pPr>
            <a:lvl9pPr marL="2429744" indent="0">
              <a:buNone/>
              <a:defRPr sz="66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863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891" y="311997"/>
            <a:ext cx="2612275" cy="1091988"/>
          </a:xfrm>
        </p:spPr>
        <p:txBody>
          <a:bodyPr anchor="b"/>
          <a:lstStyle>
            <a:lvl1pPr>
              <a:defRPr sz="212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43311" y="673826"/>
            <a:ext cx="4100334" cy="3325798"/>
          </a:xfrm>
        </p:spPr>
        <p:txBody>
          <a:bodyPr anchor="t"/>
          <a:lstStyle>
            <a:lvl1pPr marL="0" indent="0">
              <a:buNone/>
              <a:defRPr sz="2126"/>
            </a:lvl1pPr>
            <a:lvl2pPr marL="303718" indent="0">
              <a:buNone/>
              <a:defRPr sz="1860"/>
            </a:lvl2pPr>
            <a:lvl3pPr marL="607436" indent="0">
              <a:buNone/>
              <a:defRPr sz="1594"/>
            </a:lvl3pPr>
            <a:lvl4pPr marL="911154" indent="0">
              <a:buNone/>
              <a:defRPr sz="1329"/>
            </a:lvl4pPr>
            <a:lvl5pPr marL="1214872" indent="0">
              <a:buNone/>
              <a:defRPr sz="1329"/>
            </a:lvl5pPr>
            <a:lvl6pPr marL="1518590" indent="0">
              <a:buNone/>
              <a:defRPr sz="1329"/>
            </a:lvl6pPr>
            <a:lvl7pPr marL="1822308" indent="0">
              <a:buNone/>
              <a:defRPr sz="1329"/>
            </a:lvl7pPr>
            <a:lvl8pPr marL="2126026" indent="0">
              <a:buNone/>
              <a:defRPr sz="1329"/>
            </a:lvl8pPr>
            <a:lvl9pPr marL="2429744" indent="0">
              <a:buNone/>
              <a:defRPr sz="132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7891" y="1403985"/>
            <a:ext cx="2612275" cy="2601056"/>
          </a:xfrm>
        </p:spPr>
        <p:txBody>
          <a:bodyPr/>
          <a:lstStyle>
            <a:lvl1pPr marL="0" indent="0">
              <a:buNone/>
              <a:defRPr sz="1063"/>
            </a:lvl1pPr>
            <a:lvl2pPr marL="303718" indent="0">
              <a:buNone/>
              <a:defRPr sz="930"/>
            </a:lvl2pPr>
            <a:lvl3pPr marL="607436" indent="0">
              <a:buNone/>
              <a:defRPr sz="797"/>
            </a:lvl3pPr>
            <a:lvl4pPr marL="911154" indent="0">
              <a:buNone/>
              <a:defRPr sz="664"/>
            </a:lvl4pPr>
            <a:lvl5pPr marL="1214872" indent="0">
              <a:buNone/>
              <a:defRPr sz="664"/>
            </a:lvl5pPr>
            <a:lvl6pPr marL="1518590" indent="0">
              <a:buNone/>
              <a:defRPr sz="664"/>
            </a:lvl6pPr>
            <a:lvl7pPr marL="1822308" indent="0">
              <a:buNone/>
              <a:defRPr sz="664"/>
            </a:lvl7pPr>
            <a:lvl8pPr marL="2126026" indent="0">
              <a:buNone/>
              <a:defRPr sz="664"/>
            </a:lvl8pPr>
            <a:lvl9pPr marL="2429744" indent="0">
              <a:buNone/>
              <a:defRPr sz="66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273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836" y="249164"/>
            <a:ext cx="6985754" cy="904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836" y="1245820"/>
            <a:ext cx="6985754" cy="2969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6835" y="4337621"/>
            <a:ext cx="1822371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9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73F30F-2C7B-4A2C-9365-4FBEED9F57E7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82935" y="4337621"/>
            <a:ext cx="2733556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9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0219" y="4337621"/>
            <a:ext cx="1822371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9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431A9A-1D04-45C0-BA23-7C8ED5989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856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07436" rtl="0" eaLnBrk="1" latinLnBrk="0" hangingPunct="1">
        <a:lnSpc>
          <a:spcPct val="90000"/>
        </a:lnSpc>
        <a:spcBef>
          <a:spcPct val="0"/>
        </a:spcBef>
        <a:buNone/>
        <a:defRPr sz="29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1859" indent="-151859" algn="l" defTabSz="607436" rtl="0" eaLnBrk="1" latinLnBrk="0" hangingPunct="1">
        <a:lnSpc>
          <a:spcPct val="90000"/>
        </a:lnSpc>
        <a:spcBef>
          <a:spcPts val="664"/>
        </a:spcBef>
        <a:buFont typeface="Arial" panose="020B0604020202020204" pitchFamily="34" charset="0"/>
        <a:buChar char="•"/>
        <a:defRPr sz="1860" kern="1200">
          <a:solidFill>
            <a:schemeClr val="tx1"/>
          </a:solidFill>
          <a:latin typeface="+mn-lt"/>
          <a:ea typeface="+mn-ea"/>
          <a:cs typeface="+mn-cs"/>
        </a:defRPr>
      </a:lvl1pPr>
      <a:lvl2pPr marL="455577" indent="-151859" algn="l" defTabSz="607436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2pPr>
      <a:lvl3pPr marL="759295" indent="-151859" algn="l" defTabSz="607436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329" kern="1200">
          <a:solidFill>
            <a:schemeClr val="tx1"/>
          </a:solidFill>
          <a:latin typeface="+mn-lt"/>
          <a:ea typeface="+mn-ea"/>
          <a:cs typeface="+mn-cs"/>
        </a:defRPr>
      </a:lvl3pPr>
      <a:lvl4pPr marL="1063013" indent="-151859" algn="l" defTabSz="607436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6" kern="1200">
          <a:solidFill>
            <a:schemeClr val="tx1"/>
          </a:solidFill>
          <a:latin typeface="+mn-lt"/>
          <a:ea typeface="+mn-ea"/>
          <a:cs typeface="+mn-cs"/>
        </a:defRPr>
      </a:lvl4pPr>
      <a:lvl5pPr marL="1366731" indent="-151859" algn="l" defTabSz="607436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6" kern="1200">
          <a:solidFill>
            <a:schemeClr val="tx1"/>
          </a:solidFill>
          <a:latin typeface="+mn-lt"/>
          <a:ea typeface="+mn-ea"/>
          <a:cs typeface="+mn-cs"/>
        </a:defRPr>
      </a:lvl5pPr>
      <a:lvl6pPr marL="1670449" indent="-151859" algn="l" defTabSz="607436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6" kern="1200">
          <a:solidFill>
            <a:schemeClr val="tx1"/>
          </a:solidFill>
          <a:latin typeface="+mn-lt"/>
          <a:ea typeface="+mn-ea"/>
          <a:cs typeface="+mn-cs"/>
        </a:defRPr>
      </a:lvl6pPr>
      <a:lvl7pPr marL="1974167" indent="-151859" algn="l" defTabSz="607436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6" kern="1200">
          <a:solidFill>
            <a:schemeClr val="tx1"/>
          </a:solidFill>
          <a:latin typeface="+mn-lt"/>
          <a:ea typeface="+mn-ea"/>
          <a:cs typeface="+mn-cs"/>
        </a:defRPr>
      </a:lvl7pPr>
      <a:lvl8pPr marL="2277885" indent="-151859" algn="l" defTabSz="607436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6" kern="1200">
          <a:solidFill>
            <a:schemeClr val="tx1"/>
          </a:solidFill>
          <a:latin typeface="+mn-lt"/>
          <a:ea typeface="+mn-ea"/>
          <a:cs typeface="+mn-cs"/>
        </a:defRPr>
      </a:lvl8pPr>
      <a:lvl9pPr marL="2581603" indent="-151859" algn="l" defTabSz="607436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7436" rtl="0" eaLnBrk="1" latinLnBrk="0" hangingPunct="1">
        <a:defRPr sz="1196" kern="1200">
          <a:solidFill>
            <a:schemeClr val="tx1"/>
          </a:solidFill>
          <a:latin typeface="+mn-lt"/>
          <a:ea typeface="+mn-ea"/>
          <a:cs typeface="+mn-cs"/>
        </a:defRPr>
      </a:lvl1pPr>
      <a:lvl2pPr marL="303718" algn="l" defTabSz="607436" rtl="0" eaLnBrk="1" latinLnBrk="0" hangingPunct="1">
        <a:defRPr sz="1196" kern="1200">
          <a:solidFill>
            <a:schemeClr val="tx1"/>
          </a:solidFill>
          <a:latin typeface="+mn-lt"/>
          <a:ea typeface="+mn-ea"/>
          <a:cs typeface="+mn-cs"/>
        </a:defRPr>
      </a:lvl2pPr>
      <a:lvl3pPr marL="607436" algn="l" defTabSz="607436" rtl="0" eaLnBrk="1" latinLnBrk="0" hangingPunct="1">
        <a:defRPr sz="1196" kern="1200">
          <a:solidFill>
            <a:schemeClr val="tx1"/>
          </a:solidFill>
          <a:latin typeface="+mn-lt"/>
          <a:ea typeface="+mn-ea"/>
          <a:cs typeface="+mn-cs"/>
        </a:defRPr>
      </a:lvl3pPr>
      <a:lvl4pPr marL="911154" algn="l" defTabSz="607436" rtl="0" eaLnBrk="1" latinLnBrk="0" hangingPunct="1">
        <a:defRPr sz="1196" kern="1200">
          <a:solidFill>
            <a:schemeClr val="tx1"/>
          </a:solidFill>
          <a:latin typeface="+mn-lt"/>
          <a:ea typeface="+mn-ea"/>
          <a:cs typeface="+mn-cs"/>
        </a:defRPr>
      </a:lvl4pPr>
      <a:lvl5pPr marL="1214872" algn="l" defTabSz="607436" rtl="0" eaLnBrk="1" latinLnBrk="0" hangingPunct="1">
        <a:defRPr sz="1196" kern="1200">
          <a:solidFill>
            <a:schemeClr val="tx1"/>
          </a:solidFill>
          <a:latin typeface="+mn-lt"/>
          <a:ea typeface="+mn-ea"/>
          <a:cs typeface="+mn-cs"/>
        </a:defRPr>
      </a:lvl5pPr>
      <a:lvl6pPr marL="1518590" algn="l" defTabSz="607436" rtl="0" eaLnBrk="1" latinLnBrk="0" hangingPunct="1">
        <a:defRPr sz="1196" kern="1200">
          <a:solidFill>
            <a:schemeClr val="tx1"/>
          </a:solidFill>
          <a:latin typeface="+mn-lt"/>
          <a:ea typeface="+mn-ea"/>
          <a:cs typeface="+mn-cs"/>
        </a:defRPr>
      </a:lvl6pPr>
      <a:lvl7pPr marL="1822308" algn="l" defTabSz="607436" rtl="0" eaLnBrk="1" latinLnBrk="0" hangingPunct="1">
        <a:defRPr sz="1196" kern="1200">
          <a:solidFill>
            <a:schemeClr val="tx1"/>
          </a:solidFill>
          <a:latin typeface="+mn-lt"/>
          <a:ea typeface="+mn-ea"/>
          <a:cs typeface="+mn-cs"/>
        </a:defRPr>
      </a:lvl7pPr>
      <a:lvl8pPr marL="2126026" algn="l" defTabSz="607436" rtl="0" eaLnBrk="1" latinLnBrk="0" hangingPunct="1">
        <a:defRPr sz="1196" kern="1200">
          <a:solidFill>
            <a:schemeClr val="tx1"/>
          </a:solidFill>
          <a:latin typeface="+mn-lt"/>
          <a:ea typeface="+mn-ea"/>
          <a:cs typeface="+mn-cs"/>
        </a:defRPr>
      </a:lvl8pPr>
      <a:lvl9pPr marL="2429744" algn="l" defTabSz="607436" rtl="0" eaLnBrk="1" latinLnBrk="0" hangingPunct="1">
        <a:defRPr sz="11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40FAD7C3-4186-3A87-08DE-5B530D2C64BD}"/>
              </a:ext>
            </a:extLst>
          </p:cNvPr>
          <p:cNvGrpSpPr/>
          <p:nvPr/>
        </p:nvGrpSpPr>
        <p:grpSpPr>
          <a:xfrm>
            <a:off x="0" y="11510"/>
            <a:ext cx="8088923" cy="4656930"/>
            <a:chOff x="10502" y="8670"/>
            <a:chExt cx="8088923" cy="4656930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A485808-FF10-8622-46B0-D61B80F081AD}"/>
                </a:ext>
              </a:extLst>
            </p:cNvPr>
            <p:cNvSpPr/>
            <p:nvPr/>
          </p:nvSpPr>
          <p:spPr>
            <a:xfrm>
              <a:off x="10502" y="8670"/>
              <a:ext cx="8088923" cy="46569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 descr="A black circle on a white surface&#10;&#10;AI-generated content may be incorrect.">
              <a:extLst>
                <a:ext uri="{FF2B5EF4-FFF2-40B4-BE49-F238E27FC236}">
                  <a16:creationId xmlns:a16="http://schemas.microsoft.com/office/drawing/2014/main" id="{EE1B78BD-D0A6-F440-AC48-CBF2F53CFC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14" t="28996" r="29874" b="16842"/>
            <a:stretch>
              <a:fillRect/>
            </a:stretch>
          </p:blipFill>
          <p:spPr>
            <a:xfrm>
              <a:off x="4380865" y="2942367"/>
              <a:ext cx="1772459" cy="1656109"/>
            </a:xfrm>
            <a:prstGeom prst="rect">
              <a:avLst/>
            </a:prstGeom>
          </p:spPr>
        </p:pic>
        <p:pic>
          <p:nvPicPr>
            <p:cNvPr id="53" name="Picture 52" descr="A black circle on a white surface&#10;&#10;AI-generated content may be incorrect.">
              <a:extLst>
                <a:ext uri="{FF2B5EF4-FFF2-40B4-BE49-F238E27FC236}">
                  <a16:creationId xmlns:a16="http://schemas.microsoft.com/office/drawing/2014/main" id="{BD2D98BD-F4E4-17AF-1AB6-C2860C328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62" t="17398" r="30461" b="28440"/>
            <a:stretch>
              <a:fillRect/>
            </a:stretch>
          </p:blipFill>
          <p:spPr>
            <a:xfrm>
              <a:off x="400627" y="2942369"/>
              <a:ext cx="1775136" cy="1656109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7F140B2E-0F87-3DBF-3459-ABD5205F2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1555" r="30922"/>
            <a:stretch>
              <a:fillRect/>
            </a:stretch>
          </p:blipFill>
          <p:spPr>
            <a:xfrm>
              <a:off x="86116" y="54302"/>
              <a:ext cx="3968848" cy="2888067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2CA9CE49-BB4A-DA40-AFD8-DEDFE23DF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1555" r="30922"/>
            <a:stretch>
              <a:fillRect/>
            </a:stretch>
          </p:blipFill>
          <p:spPr>
            <a:xfrm>
              <a:off x="4054964" y="54302"/>
              <a:ext cx="3968848" cy="2888068"/>
            </a:xfrm>
            <a:prstGeom prst="rect">
              <a:avLst/>
            </a:prstGeom>
          </p:spPr>
        </p:pic>
        <p:pic>
          <p:nvPicPr>
            <p:cNvPr id="56" name="Picture 55" descr="A black circle on a white surface&#10;&#10;AI-generated content may be incorrect.">
              <a:extLst>
                <a:ext uri="{FF2B5EF4-FFF2-40B4-BE49-F238E27FC236}">
                  <a16:creationId xmlns:a16="http://schemas.microsoft.com/office/drawing/2014/main" id="{BB051512-45EE-F8BA-F10E-F688CC89A3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5" t="30389" r="34018" b="15449"/>
            <a:stretch>
              <a:fillRect/>
            </a:stretch>
          </p:blipFill>
          <p:spPr>
            <a:xfrm>
              <a:off x="6216993" y="2942367"/>
              <a:ext cx="1775136" cy="1656109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D3BC5604-26D3-11A0-B375-1C723BBEA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0485" t="17083" b="64935"/>
            <a:stretch>
              <a:fillRect/>
            </a:stretch>
          </p:blipFill>
          <p:spPr>
            <a:xfrm>
              <a:off x="2181579" y="1792043"/>
              <a:ext cx="1695780" cy="527538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E9F96ECD-D584-DAC0-B978-FDA87C793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0485" t="17083" b="64935"/>
            <a:stretch>
              <a:fillRect/>
            </a:stretch>
          </p:blipFill>
          <p:spPr>
            <a:xfrm>
              <a:off x="6150427" y="1792043"/>
              <a:ext cx="1695780" cy="527538"/>
            </a:xfrm>
            <a:prstGeom prst="rect">
              <a:avLst/>
            </a:prstGeom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82EA191-A645-C6A8-F555-F63A1AA95EB3}"/>
                </a:ext>
              </a:extLst>
            </p:cNvPr>
            <p:cNvSpPr/>
            <p:nvPr/>
          </p:nvSpPr>
          <p:spPr>
            <a:xfrm>
              <a:off x="1212418" y="4463194"/>
              <a:ext cx="842400" cy="3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13443CF-5A25-5ABF-3BED-8B1B6CAEBA17}"/>
                </a:ext>
              </a:extLst>
            </p:cNvPr>
            <p:cNvSpPr txBox="1"/>
            <p:nvPr/>
          </p:nvSpPr>
          <p:spPr>
            <a:xfrm>
              <a:off x="86116" y="54303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A373406-3B5E-E4D7-4576-97D29ECD4B80}"/>
                </a:ext>
              </a:extLst>
            </p:cNvPr>
            <p:cNvSpPr txBox="1"/>
            <p:nvPr/>
          </p:nvSpPr>
          <p:spPr>
            <a:xfrm>
              <a:off x="4054964" y="54303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FE26921-92EA-05C4-7B7F-040C7E45DD1F}"/>
                </a:ext>
              </a:extLst>
            </p:cNvPr>
            <p:cNvSpPr txBox="1"/>
            <p:nvPr/>
          </p:nvSpPr>
          <p:spPr>
            <a:xfrm>
              <a:off x="86116" y="2942369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3B07951-A97C-11A0-7F6A-075DAD13C9DB}"/>
                </a:ext>
              </a:extLst>
            </p:cNvPr>
            <p:cNvSpPr txBox="1"/>
            <p:nvPr/>
          </p:nvSpPr>
          <p:spPr>
            <a:xfrm>
              <a:off x="4054964" y="2942369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4" name="Picture 63" descr="A black circle on a white surface&#10;&#10;AI-generated content may be incorrect.">
              <a:extLst>
                <a:ext uri="{FF2B5EF4-FFF2-40B4-BE49-F238E27FC236}">
                  <a16:creationId xmlns:a16="http://schemas.microsoft.com/office/drawing/2014/main" id="{95952E71-D82A-AFB3-F3A9-7CBBAC724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84" t="19236" r="31637" b="26601"/>
            <a:stretch>
              <a:fillRect/>
            </a:stretch>
          </p:blipFill>
          <p:spPr>
            <a:xfrm>
              <a:off x="2234658" y="2942368"/>
              <a:ext cx="1775136" cy="1656109"/>
            </a:xfrm>
            <a:prstGeom prst="rect">
              <a:avLst/>
            </a:prstGeom>
          </p:spPr>
        </p:pic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9619DB9-9EE5-C30E-DAEA-F604A5B8C0E1}"/>
                </a:ext>
              </a:extLst>
            </p:cNvPr>
            <p:cNvSpPr/>
            <p:nvPr/>
          </p:nvSpPr>
          <p:spPr>
            <a:xfrm>
              <a:off x="5196988" y="4475271"/>
              <a:ext cx="842400" cy="3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48EB0FE-931A-829A-FB4E-30EF971B1781}"/>
                </a:ext>
              </a:extLst>
            </p:cNvPr>
            <p:cNvSpPr txBox="1"/>
            <p:nvPr/>
          </p:nvSpPr>
          <p:spPr>
            <a:xfrm>
              <a:off x="412017" y="2942367"/>
              <a:ext cx="6851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FaDu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C824DFA-770A-94AE-0951-DDE11C595A3C}"/>
                </a:ext>
              </a:extLst>
            </p:cNvPr>
            <p:cNvSpPr txBox="1"/>
            <p:nvPr/>
          </p:nvSpPr>
          <p:spPr>
            <a:xfrm>
              <a:off x="1638216" y="2957758"/>
              <a:ext cx="5327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72 h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08461D5-D3BE-102C-EF0E-85548545B1FC}"/>
                </a:ext>
              </a:extLst>
            </p:cNvPr>
            <p:cNvSpPr txBox="1"/>
            <p:nvPr/>
          </p:nvSpPr>
          <p:spPr>
            <a:xfrm>
              <a:off x="3469800" y="2942366"/>
              <a:ext cx="5327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96 h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79DDF0E-1BA8-EF9F-BD64-CAFED6874BED}"/>
                </a:ext>
              </a:extLst>
            </p:cNvPr>
            <p:cNvSpPr txBox="1"/>
            <p:nvPr/>
          </p:nvSpPr>
          <p:spPr>
            <a:xfrm>
              <a:off x="4369474" y="2942366"/>
              <a:ext cx="75928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SCC090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EE85BA0-DB4E-6CBF-2146-FDFE8F4F9BB1}"/>
                </a:ext>
              </a:extLst>
            </p:cNvPr>
            <p:cNvSpPr txBox="1"/>
            <p:nvPr/>
          </p:nvSpPr>
          <p:spPr>
            <a:xfrm>
              <a:off x="5610073" y="2957757"/>
              <a:ext cx="5327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72 h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670D676-7F7A-18BF-BFA4-A8F8D110D8D8}"/>
                </a:ext>
              </a:extLst>
            </p:cNvPr>
            <p:cNvSpPr txBox="1"/>
            <p:nvPr/>
          </p:nvSpPr>
          <p:spPr>
            <a:xfrm>
              <a:off x="7441657" y="2942365"/>
              <a:ext cx="5327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t-EE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96 h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3900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27e3ad7-8b5b-4a5b-93f9-b02af04d21b4">
      <Terms xmlns="http://schemas.microsoft.com/office/infopath/2007/PartnerControls"/>
    </lcf76f155ced4ddcb4097134ff3c332f>
    <TaxCatchAll xmlns="a4f4c00d-9dfd-4fa4-a0e3-102ac5b693f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D36D6B9E82A674684EDC3655F28B7AE" ma:contentTypeVersion="18" ma:contentTypeDescription="Loo uus dokument" ma:contentTypeScope="" ma:versionID="33c205f40d106d05df1b91c5d957d170">
  <xsd:schema xmlns:xsd="http://www.w3.org/2001/XMLSchema" xmlns:xs="http://www.w3.org/2001/XMLSchema" xmlns:p="http://schemas.microsoft.com/office/2006/metadata/properties" xmlns:ns2="a27e3ad7-8b5b-4a5b-93f9-b02af04d21b4" xmlns:ns3="a4f4c00d-9dfd-4fa4-a0e3-102ac5b693f2" targetNamespace="http://schemas.microsoft.com/office/2006/metadata/properties" ma:root="true" ma:fieldsID="39db4c897e7aac7626631e569cbfd007" ns2:_="" ns3:_="">
    <xsd:import namespace="a27e3ad7-8b5b-4a5b-93f9-b02af04d21b4"/>
    <xsd:import namespace="a4f4c00d-9dfd-4fa4-a0e3-102ac5b693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7e3ad7-8b5b-4a5b-93f9-b02af04d21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Pildisildid" ma:readOnly="false" ma:fieldId="{5cf76f15-5ced-4ddc-b409-7134ff3c332f}" ma:taxonomyMulti="true" ma:sspId="c7e1068c-fbba-49b8-a159-82714d831e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4c00d-9dfd-4fa4-a0e3-102ac5b693f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085c592-eeb1-4c6b-8ca7-b7a85e7eecf8}" ma:internalName="TaxCatchAll" ma:showField="CatchAllData" ma:web="a4f4c00d-9dfd-4fa4-a0e3-102ac5b693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Ühiskasutuse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Ühiskasutusse andmise üksikasjad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utüüp"/>
        <xsd:element ref="dc:title" minOccurs="0" maxOccurs="1" ma:index="4" ma:displayName="Pealkiri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CCB228-6FC5-49FA-8599-F13F6F99E342}">
  <ds:schemaRefs>
    <ds:schemaRef ds:uri="http://schemas.microsoft.com/office/2006/metadata/properties"/>
    <ds:schemaRef ds:uri="http://schemas.microsoft.com/office/infopath/2007/PartnerControls"/>
    <ds:schemaRef ds:uri="a27e3ad7-8b5b-4a5b-93f9-b02af04d21b4"/>
    <ds:schemaRef ds:uri="a4f4c00d-9dfd-4fa4-a0e3-102ac5b693f2"/>
  </ds:schemaRefs>
</ds:datastoreItem>
</file>

<file path=customXml/itemProps2.xml><?xml version="1.0" encoding="utf-8"?>
<ds:datastoreItem xmlns:ds="http://schemas.openxmlformats.org/officeDocument/2006/customXml" ds:itemID="{254F8BF2-6655-43BC-B5F6-7B768825792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9EF4A1-EFB3-4740-A734-1CF85A402CD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</TotalTime>
  <Words>14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Darja Lavõgina</dc:creator>
  <cp:lastModifiedBy>Darja Lavõgina</cp:lastModifiedBy>
  <cp:revision>1</cp:revision>
  <dcterms:created xsi:type="dcterms:W3CDTF">2025-11-07T09:55:09Z</dcterms:created>
  <dcterms:modified xsi:type="dcterms:W3CDTF">2025-11-07T10:59:33Z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0x010100AD36D6B9E82A674684EDC3655F28B7AE</vt:lpwstr>
  </property>
</Properties>
</file>