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5803563" cy="81359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B0C21-C2D6-40DB-A321-2BF246194883}" v="1" dt="2025-11-07T09:13:42.6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12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ja Lavõgina" userId="04e09009-e77a-4076-ab90-3f51efd3a911" providerId="ADAL" clId="{6772273C-059F-4074-B336-AC5322E8EFA9}"/>
    <pc:docChg chg="custSel modSld">
      <pc:chgData name="Darja Lavõgina" userId="04e09009-e77a-4076-ab90-3f51efd3a911" providerId="ADAL" clId="{6772273C-059F-4074-B336-AC5322E8EFA9}" dt="2025-11-07T09:13:53.277" v="7" actId="20577"/>
      <pc:docMkLst>
        <pc:docMk/>
      </pc:docMkLst>
      <pc:sldChg chg="addSp delSp modSp mod">
        <pc:chgData name="Darja Lavõgina" userId="04e09009-e77a-4076-ab90-3f51efd3a911" providerId="ADAL" clId="{6772273C-059F-4074-B336-AC5322E8EFA9}" dt="2025-11-07T09:13:53.277" v="7" actId="20577"/>
        <pc:sldMkLst>
          <pc:docMk/>
          <pc:sldMk cId="1073539595" sldId="256"/>
        </pc:sldMkLst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4" creationId="{FEF488DC-EDBD-A077-E3DB-A0BE166B5CAF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18" creationId="{5D8E8DDD-E8F4-B0F3-D653-71CB0AF075D6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0" creationId="{F2F91DC8-DC86-DF5E-F55A-BFA46D08E880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1" creationId="{3DAA27AF-5BBC-8FBF-C7A1-6C4A6C73B7BA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2" creationId="{A1A11637-FDAD-903A-B965-9647E4B7DBC6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3" creationId="{01CC9B2D-B029-5A3C-F152-DD85843D4C83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4" creationId="{32E46BE2-3913-55B0-DB7E-1E7426D11156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5" creationId="{A8BDB3CF-8148-B95D-BE72-B216639FC2EB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6" creationId="{362E35FF-4ADF-8075-E9E8-211E59043F19}"/>
          </ac:spMkLst>
        </pc:spChg>
        <pc:spChg chg="add mod">
          <ac:chgData name="Darja Lavõgina" userId="04e09009-e77a-4076-ab90-3f51efd3a911" providerId="ADAL" clId="{6772273C-059F-4074-B336-AC5322E8EFA9}" dt="2025-11-07T09:13:42.657" v="0"/>
          <ac:spMkLst>
            <pc:docMk/>
            <pc:sldMk cId="1073539595" sldId="256"/>
            <ac:spMk id="28" creationId="{2CE9ED7D-C713-75E8-0789-BDBFA5F9465F}"/>
          </ac:spMkLst>
        </pc:spChg>
        <pc:spChg chg="mod">
          <ac:chgData name="Darja Lavõgina" userId="04e09009-e77a-4076-ab90-3f51efd3a911" providerId="ADAL" clId="{6772273C-059F-4074-B336-AC5322E8EFA9}" dt="2025-11-07T09:13:53.277" v="7" actId="20577"/>
          <ac:spMkLst>
            <pc:docMk/>
            <pc:sldMk cId="1073539595" sldId="256"/>
            <ac:spMk id="79" creationId="{467840CB-C090-B675-43AE-C57036A24817}"/>
          </ac:spMkLst>
        </pc:spChg>
        <pc:grpChg chg="del">
          <ac:chgData name="Darja Lavõgina" userId="04e09009-e77a-4076-ab90-3f51efd3a911" providerId="ADAL" clId="{6772273C-059F-4074-B336-AC5322E8EFA9}" dt="2025-11-07T09:13:49.527" v="1" actId="478"/>
          <ac:grpSpMkLst>
            <pc:docMk/>
            <pc:sldMk cId="1073539595" sldId="256"/>
            <ac:grpSpMk id="2" creationId="{46DF7A3A-457E-8669-B807-54476923FD6A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5446" y="1331507"/>
            <a:ext cx="11852672" cy="2832512"/>
          </a:xfrm>
        </p:spPr>
        <p:txBody>
          <a:bodyPr anchor="b"/>
          <a:lstStyle>
            <a:lvl1pPr algn="ctr">
              <a:defRPr sz="71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5446" y="4273251"/>
            <a:ext cx="11852672" cy="1964301"/>
          </a:xfrm>
        </p:spPr>
        <p:txBody>
          <a:bodyPr/>
          <a:lstStyle>
            <a:lvl1pPr marL="0" indent="0" algn="ctr">
              <a:buNone/>
              <a:defRPr sz="2847"/>
            </a:lvl1pPr>
            <a:lvl2pPr marL="542376" indent="0" algn="ctr">
              <a:buNone/>
              <a:defRPr sz="2373"/>
            </a:lvl2pPr>
            <a:lvl3pPr marL="1084753" indent="0" algn="ctr">
              <a:buNone/>
              <a:defRPr sz="2135"/>
            </a:lvl3pPr>
            <a:lvl4pPr marL="1627129" indent="0" algn="ctr">
              <a:buNone/>
              <a:defRPr sz="1898"/>
            </a:lvl4pPr>
            <a:lvl5pPr marL="2169505" indent="0" algn="ctr">
              <a:buNone/>
              <a:defRPr sz="1898"/>
            </a:lvl5pPr>
            <a:lvl6pPr marL="2711882" indent="0" algn="ctr">
              <a:buNone/>
              <a:defRPr sz="1898"/>
            </a:lvl6pPr>
            <a:lvl7pPr marL="3254258" indent="0" algn="ctr">
              <a:buNone/>
              <a:defRPr sz="1898"/>
            </a:lvl7pPr>
            <a:lvl8pPr marL="3796635" indent="0" algn="ctr">
              <a:buNone/>
              <a:defRPr sz="1898"/>
            </a:lvl8pPr>
            <a:lvl9pPr marL="4339011" indent="0" algn="ctr">
              <a:buNone/>
              <a:defRPr sz="189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620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3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09425" y="433164"/>
            <a:ext cx="3407643" cy="68948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6495" y="433164"/>
            <a:ext cx="10025385" cy="689483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02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87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264" y="2028336"/>
            <a:ext cx="13630573" cy="3384324"/>
          </a:xfrm>
        </p:spPr>
        <p:txBody>
          <a:bodyPr anchor="b"/>
          <a:lstStyle>
            <a:lvl1pPr>
              <a:defRPr sz="71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264" y="5444676"/>
            <a:ext cx="13630573" cy="1779736"/>
          </a:xfrm>
        </p:spPr>
        <p:txBody>
          <a:bodyPr/>
          <a:lstStyle>
            <a:lvl1pPr marL="0" indent="0">
              <a:buNone/>
              <a:defRPr sz="2847">
                <a:solidFill>
                  <a:schemeClr val="tx1">
                    <a:tint val="82000"/>
                  </a:schemeClr>
                </a:solidFill>
              </a:defRPr>
            </a:lvl1pPr>
            <a:lvl2pPr marL="542376" indent="0">
              <a:buNone/>
              <a:defRPr sz="2373">
                <a:solidFill>
                  <a:schemeClr val="tx1">
                    <a:tint val="82000"/>
                  </a:schemeClr>
                </a:solidFill>
              </a:defRPr>
            </a:lvl2pPr>
            <a:lvl3pPr marL="1084753" indent="0">
              <a:buNone/>
              <a:defRPr sz="2135">
                <a:solidFill>
                  <a:schemeClr val="tx1">
                    <a:tint val="82000"/>
                  </a:schemeClr>
                </a:solidFill>
              </a:defRPr>
            </a:lvl3pPr>
            <a:lvl4pPr marL="1627129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4pPr>
            <a:lvl5pPr marL="2169505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5pPr>
            <a:lvl6pPr marL="2711882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6pPr>
            <a:lvl7pPr marL="3254258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7pPr>
            <a:lvl8pPr marL="3796635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8pPr>
            <a:lvl9pPr marL="4339011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17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6495" y="2165817"/>
            <a:ext cx="6716514" cy="5162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00554" y="2165817"/>
            <a:ext cx="6716514" cy="5162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553" y="433164"/>
            <a:ext cx="13630573" cy="15725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8554" y="1994435"/>
            <a:ext cx="6685647" cy="977442"/>
          </a:xfrm>
        </p:spPr>
        <p:txBody>
          <a:bodyPr anchor="b"/>
          <a:lstStyle>
            <a:lvl1pPr marL="0" indent="0">
              <a:buNone/>
              <a:defRPr sz="2847" b="1"/>
            </a:lvl1pPr>
            <a:lvl2pPr marL="542376" indent="0">
              <a:buNone/>
              <a:defRPr sz="2373" b="1"/>
            </a:lvl2pPr>
            <a:lvl3pPr marL="1084753" indent="0">
              <a:buNone/>
              <a:defRPr sz="2135" b="1"/>
            </a:lvl3pPr>
            <a:lvl4pPr marL="1627129" indent="0">
              <a:buNone/>
              <a:defRPr sz="1898" b="1"/>
            </a:lvl4pPr>
            <a:lvl5pPr marL="2169505" indent="0">
              <a:buNone/>
              <a:defRPr sz="1898" b="1"/>
            </a:lvl5pPr>
            <a:lvl6pPr marL="2711882" indent="0">
              <a:buNone/>
              <a:defRPr sz="1898" b="1"/>
            </a:lvl6pPr>
            <a:lvl7pPr marL="3254258" indent="0">
              <a:buNone/>
              <a:defRPr sz="1898" b="1"/>
            </a:lvl7pPr>
            <a:lvl8pPr marL="3796635" indent="0">
              <a:buNone/>
              <a:defRPr sz="1898" b="1"/>
            </a:lvl8pPr>
            <a:lvl9pPr marL="4339011" indent="0">
              <a:buNone/>
              <a:defRPr sz="18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8554" y="2971877"/>
            <a:ext cx="6685647" cy="437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00554" y="1994435"/>
            <a:ext cx="6718573" cy="977442"/>
          </a:xfrm>
        </p:spPr>
        <p:txBody>
          <a:bodyPr anchor="b"/>
          <a:lstStyle>
            <a:lvl1pPr marL="0" indent="0">
              <a:buNone/>
              <a:defRPr sz="2847" b="1"/>
            </a:lvl1pPr>
            <a:lvl2pPr marL="542376" indent="0">
              <a:buNone/>
              <a:defRPr sz="2373" b="1"/>
            </a:lvl2pPr>
            <a:lvl3pPr marL="1084753" indent="0">
              <a:buNone/>
              <a:defRPr sz="2135" b="1"/>
            </a:lvl3pPr>
            <a:lvl4pPr marL="1627129" indent="0">
              <a:buNone/>
              <a:defRPr sz="1898" b="1"/>
            </a:lvl4pPr>
            <a:lvl5pPr marL="2169505" indent="0">
              <a:buNone/>
              <a:defRPr sz="1898" b="1"/>
            </a:lvl5pPr>
            <a:lvl6pPr marL="2711882" indent="0">
              <a:buNone/>
              <a:defRPr sz="1898" b="1"/>
            </a:lvl6pPr>
            <a:lvl7pPr marL="3254258" indent="0">
              <a:buNone/>
              <a:defRPr sz="1898" b="1"/>
            </a:lvl7pPr>
            <a:lvl8pPr marL="3796635" indent="0">
              <a:buNone/>
              <a:defRPr sz="1898" b="1"/>
            </a:lvl8pPr>
            <a:lvl9pPr marL="4339011" indent="0">
              <a:buNone/>
              <a:defRPr sz="18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00554" y="2971877"/>
            <a:ext cx="6718573" cy="437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70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98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554" y="542396"/>
            <a:ext cx="5097060" cy="1898386"/>
          </a:xfrm>
        </p:spPr>
        <p:txBody>
          <a:bodyPr anchor="b"/>
          <a:lstStyle>
            <a:lvl1pPr>
              <a:defRPr sz="379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8573" y="1171425"/>
            <a:ext cx="8000554" cy="5781789"/>
          </a:xfrm>
        </p:spPr>
        <p:txBody>
          <a:bodyPr/>
          <a:lstStyle>
            <a:lvl1pPr>
              <a:defRPr sz="3796"/>
            </a:lvl1pPr>
            <a:lvl2pPr>
              <a:defRPr sz="3322"/>
            </a:lvl2pPr>
            <a:lvl3pPr>
              <a:defRPr sz="2847"/>
            </a:lvl3pPr>
            <a:lvl4pPr>
              <a:defRPr sz="2373"/>
            </a:lvl4pPr>
            <a:lvl5pPr>
              <a:defRPr sz="2373"/>
            </a:lvl5pPr>
            <a:lvl6pPr>
              <a:defRPr sz="2373"/>
            </a:lvl6pPr>
            <a:lvl7pPr>
              <a:defRPr sz="2373"/>
            </a:lvl7pPr>
            <a:lvl8pPr>
              <a:defRPr sz="2373"/>
            </a:lvl8pPr>
            <a:lvl9pPr>
              <a:defRPr sz="23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8554" y="2440782"/>
            <a:ext cx="5097060" cy="4521849"/>
          </a:xfrm>
        </p:spPr>
        <p:txBody>
          <a:bodyPr/>
          <a:lstStyle>
            <a:lvl1pPr marL="0" indent="0">
              <a:buNone/>
              <a:defRPr sz="1898"/>
            </a:lvl1pPr>
            <a:lvl2pPr marL="542376" indent="0">
              <a:buNone/>
              <a:defRPr sz="1661"/>
            </a:lvl2pPr>
            <a:lvl3pPr marL="1084753" indent="0">
              <a:buNone/>
              <a:defRPr sz="1424"/>
            </a:lvl3pPr>
            <a:lvl4pPr marL="1627129" indent="0">
              <a:buNone/>
              <a:defRPr sz="1186"/>
            </a:lvl4pPr>
            <a:lvl5pPr marL="2169505" indent="0">
              <a:buNone/>
              <a:defRPr sz="1186"/>
            </a:lvl5pPr>
            <a:lvl6pPr marL="2711882" indent="0">
              <a:buNone/>
              <a:defRPr sz="1186"/>
            </a:lvl6pPr>
            <a:lvl7pPr marL="3254258" indent="0">
              <a:buNone/>
              <a:defRPr sz="1186"/>
            </a:lvl7pPr>
            <a:lvl8pPr marL="3796635" indent="0">
              <a:buNone/>
              <a:defRPr sz="1186"/>
            </a:lvl8pPr>
            <a:lvl9pPr marL="4339011" indent="0">
              <a:buNone/>
              <a:defRPr sz="118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7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554" y="542396"/>
            <a:ext cx="5097060" cy="1898386"/>
          </a:xfrm>
        </p:spPr>
        <p:txBody>
          <a:bodyPr anchor="b"/>
          <a:lstStyle>
            <a:lvl1pPr>
              <a:defRPr sz="379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18573" y="1171425"/>
            <a:ext cx="8000554" cy="5781789"/>
          </a:xfrm>
        </p:spPr>
        <p:txBody>
          <a:bodyPr anchor="t"/>
          <a:lstStyle>
            <a:lvl1pPr marL="0" indent="0">
              <a:buNone/>
              <a:defRPr sz="3796"/>
            </a:lvl1pPr>
            <a:lvl2pPr marL="542376" indent="0">
              <a:buNone/>
              <a:defRPr sz="3322"/>
            </a:lvl2pPr>
            <a:lvl3pPr marL="1084753" indent="0">
              <a:buNone/>
              <a:defRPr sz="2847"/>
            </a:lvl3pPr>
            <a:lvl4pPr marL="1627129" indent="0">
              <a:buNone/>
              <a:defRPr sz="2373"/>
            </a:lvl4pPr>
            <a:lvl5pPr marL="2169505" indent="0">
              <a:buNone/>
              <a:defRPr sz="2373"/>
            </a:lvl5pPr>
            <a:lvl6pPr marL="2711882" indent="0">
              <a:buNone/>
              <a:defRPr sz="2373"/>
            </a:lvl6pPr>
            <a:lvl7pPr marL="3254258" indent="0">
              <a:buNone/>
              <a:defRPr sz="2373"/>
            </a:lvl7pPr>
            <a:lvl8pPr marL="3796635" indent="0">
              <a:buNone/>
              <a:defRPr sz="2373"/>
            </a:lvl8pPr>
            <a:lvl9pPr marL="4339011" indent="0">
              <a:buNone/>
              <a:defRPr sz="237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8554" y="2440782"/>
            <a:ext cx="5097060" cy="4521849"/>
          </a:xfrm>
        </p:spPr>
        <p:txBody>
          <a:bodyPr/>
          <a:lstStyle>
            <a:lvl1pPr marL="0" indent="0">
              <a:buNone/>
              <a:defRPr sz="1898"/>
            </a:lvl1pPr>
            <a:lvl2pPr marL="542376" indent="0">
              <a:buNone/>
              <a:defRPr sz="1661"/>
            </a:lvl2pPr>
            <a:lvl3pPr marL="1084753" indent="0">
              <a:buNone/>
              <a:defRPr sz="1424"/>
            </a:lvl3pPr>
            <a:lvl4pPr marL="1627129" indent="0">
              <a:buNone/>
              <a:defRPr sz="1186"/>
            </a:lvl4pPr>
            <a:lvl5pPr marL="2169505" indent="0">
              <a:buNone/>
              <a:defRPr sz="1186"/>
            </a:lvl5pPr>
            <a:lvl6pPr marL="2711882" indent="0">
              <a:buNone/>
              <a:defRPr sz="1186"/>
            </a:lvl6pPr>
            <a:lvl7pPr marL="3254258" indent="0">
              <a:buNone/>
              <a:defRPr sz="1186"/>
            </a:lvl7pPr>
            <a:lvl8pPr marL="3796635" indent="0">
              <a:buNone/>
              <a:defRPr sz="1186"/>
            </a:lvl8pPr>
            <a:lvl9pPr marL="4339011" indent="0">
              <a:buNone/>
              <a:defRPr sz="118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88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6495" y="433164"/>
            <a:ext cx="13630573" cy="1572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6495" y="2165817"/>
            <a:ext cx="13630573" cy="5162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6495" y="7540810"/>
            <a:ext cx="3555802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0757-9C60-4562-A7B2-76A505A9A01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30" y="7540810"/>
            <a:ext cx="5333703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266" y="7540810"/>
            <a:ext cx="3555802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8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84753" rtl="0" eaLnBrk="1" latinLnBrk="0" hangingPunct="1">
        <a:lnSpc>
          <a:spcPct val="90000"/>
        </a:lnSpc>
        <a:spcBef>
          <a:spcPct val="0"/>
        </a:spcBef>
        <a:buNone/>
        <a:defRPr sz="52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188" indent="-271188" algn="l" defTabSz="1084753" rtl="0" eaLnBrk="1" latinLnBrk="0" hangingPunct="1">
        <a:lnSpc>
          <a:spcPct val="90000"/>
        </a:lnSpc>
        <a:spcBef>
          <a:spcPts val="1186"/>
        </a:spcBef>
        <a:buFont typeface="Arial" panose="020B0604020202020204" pitchFamily="34" charset="0"/>
        <a:buChar char="•"/>
        <a:defRPr sz="3322" kern="1200">
          <a:solidFill>
            <a:schemeClr val="tx1"/>
          </a:solidFill>
          <a:latin typeface="+mn-lt"/>
          <a:ea typeface="+mn-ea"/>
          <a:cs typeface="+mn-cs"/>
        </a:defRPr>
      </a:lvl1pPr>
      <a:lvl2pPr marL="813565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847" kern="1200">
          <a:solidFill>
            <a:schemeClr val="tx1"/>
          </a:solidFill>
          <a:latin typeface="+mn-lt"/>
          <a:ea typeface="+mn-ea"/>
          <a:cs typeface="+mn-cs"/>
        </a:defRPr>
      </a:lvl2pPr>
      <a:lvl3pPr marL="1355941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373" kern="1200">
          <a:solidFill>
            <a:schemeClr val="tx1"/>
          </a:solidFill>
          <a:latin typeface="+mn-lt"/>
          <a:ea typeface="+mn-ea"/>
          <a:cs typeface="+mn-cs"/>
        </a:defRPr>
      </a:lvl3pPr>
      <a:lvl4pPr marL="1898317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440694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2983070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6pPr>
      <a:lvl7pPr marL="3525446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7pPr>
      <a:lvl8pPr marL="4067823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8pPr>
      <a:lvl9pPr marL="4610199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542376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2pPr>
      <a:lvl3pPr marL="1084753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3pPr>
      <a:lvl4pPr marL="1627129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169505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2711882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6pPr>
      <a:lvl7pPr marL="3254258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7pPr>
      <a:lvl8pPr marL="3796635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8pPr>
      <a:lvl9pPr marL="4339011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21" Type="http://schemas.microsoft.com/office/2007/relationships/hdphoto" Target="../media/hdphoto10.wdp"/><Relationship Id="rId34" Type="http://schemas.openxmlformats.org/officeDocument/2006/relationships/image" Target="../media/image17.png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33" Type="http://schemas.microsoft.com/office/2007/relationships/hdphoto" Target="../media/hdphoto16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8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31" Type="http://schemas.microsoft.com/office/2007/relationships/hdphoto" Target="../media/hdphoto15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microsoft.com/office/2007/relationships/hdphoto" Target="../media/hdphoto13.wdp"/><Relationship Id="rId30" Type="http://schemas.openxmlformats.org/officeDocument/2006/relationships/image" Target="../media/image15.png"/><Relationship Id="rId35" Type="http://schemas.microsoft.com/office/2007/relationships/hdphoto" Target="../media/hdphoto17.wdp"/><Relationship Id="rId8" Type="http://schemas.openxmlformats.org/officeDocument/2006/relationships/image" Target="../media/image4.png"/><Relationship Id="rId3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3CD1C645-5095-17D8-9ED0-DD665F3FBA5B}"/>
              </a:ext>
            </a:extLst>
          </p:cNvPr>
          <p:cNvGrpSpPr/>
          <p:nvPr/>
        </p:nvGrpSpPr>
        <p:grpSpPr>
          <a:xfrm>
            <a:off x="0" y="18483"/>
            <a:ext cx="15795172" cy="8098971"/>
            <a:chOff x="0" y="18483"/>
            <a:chExt cx="15795172" cy="8098971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3BFB11F-8734-7A19-8857-C581689C3E8F}"/>
                </a:ext>
              </a:extLst>
            </p:cNvPr>
            <p:cNvSpPr/>
            <p:nvPr/>
          </p:nvSpPr>
          <p:spPr>
            <a:xfrm>
              <a:off x="0" y="18483"/>
              <a:ext cx="15795172" cy="80989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E224A80C-6AC0-94C0-1A12-06BE92EB8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228" y="383170"/>
              <a:ext cx="2507760" cy="2507760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F72CD5C-C3D6-4051-6665-DBF8FBFFBEE0}"/>
                </a:ext>
              </a:extLst>
            </p:cNvPr>
            <p:cNvSpPr txBox="1"/>
            <p:nvPr/>
          </p:nvSpPr>
          <p:spPr>
            <a:xfrm>
              <a:off x="1042279" y="111598"/>
              <a:ext cx="11416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PBS (neg ctrl)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F4BF971-1EAB-4218-917E-8DA7A1202084}"/>
                </a:ext>
              </a:extLst>
            </p:cNvPr>
            <p:cNvSpPr txBox="1"/>
            <p:nvPr/>
          </p:nvSpPr>
          <p:spPr>
            <a:xfrm>
              <a:off x="3465902" y="106174"/>
              <a:ext cx="14125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Paclitaxel (10 nM)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1F40548-97D2-DCA6-9B66-48779FD08315}"/>
                </a:ext>
              </a:extLst>
            </p:cNvPr>
            <p:cNvSpPr txBox="1"/>
            <p:nvPr/>
          </p:nvSpPr>
          <p:spPr>
            <a:xfrm>
              <a:off x="5882537" y="106174"/>
              <a:ext cx="16914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Paclitaxel (10 nM) + 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2EAB01-4580-265D-4492-47A194B25A52}"/>
                </a:ext>
              </a:extLst>
            </p:cNvPr>
            <p:cNvSpPr txBox="1"/>
            <p:nvPr/>
          </p:nvSpPr>
          <p:spPr>
            <a:xfrm>
              <a:off x="11201293" y="106172"/>
              <a:ext cx="12843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5FU (2 </a:t>
              </a:r>
              <a:r>
                <a:rPr lang="et-EE" sz="1200" dirty="0">
                  <a:latin typeface="Symbol" panose="05050102010706020507" pitchFamily="18" charset="2"/>
                  <a:cs typeface="Arial" panose="020B0604020202020204" pitchFamily="34" charset="0"/>
                </a:rPr>
                <a:t>m</a:t>
              </a:r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M) + P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7B4239E-FD8C-F199-E900-EC1EF5A73868}"/>
                </a:ext>
              </a:extLst>
            </p:cNvPr>
            <p:cNvSpPr txBox="1"/>
            <p:nvPr/>
          </p:nvSpPr>
          <p:spPr>
            <a:xfrm>
              <a:off x="13758880" y="106173"/>
              <a:ext cx="12843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5FU (2 </a:t>
              </a:r>
              <a:r>
                <a:rPr lang="et-EE" sz="1200" dirty="0">
                  <a:latin typeface="Symbol" panose="05050102010706020507" pitchFamily="18" charset="2"/>
                  <a:cs typeface="Arial" panose="020B0604020202020204" pitchFamily="34" charset="0"/>
                </a:rPr>
                <a:t>m</a:t>
              </a:r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M) + 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CA9B710-EBD6-D145-2164-FFC4FFDFBD47}"/>
                </a:ext>
              </a:extLst>
            </p:cNvPr>
            <p:cNvSpPr txBox="1"/>
            <p:nvPr/>
          </p:nvSpPr>
          <p:spPr>
            <a:xfrm>
              <a:off x="8803204" y="106171"/>
              <a:ext cx="9653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5FU (2 </a:t>
              </a:r>
              <a:r>
                <a:rPr lang="et-EE" sz="1200" dirty="0">
                  <a:latin typeface="Symbol" panose="05050102010706020507" pitchFamily="18" charset="2"/>
                  <a:cs typeface="Arial" panose="020B0604020202020204" pitchFamily="34" charset="0"/>
                </a:rPr>
                <a:t>m</a:t>
              </a:r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M)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67840CB-C090-B675-43AE-C57036A24817}"/>
                </a:ext>
              </a:extLst>
            </p:cNvPr>
            <p:cNvSpPr txBox="1"/>
            <p:nvPr/>
          </p:nvSpPr>
          <p:spPr>
            <a:xfrm>
              <a:off x="82229" y="111598"/>
              <a:ext cx="76335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SCC090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09AD1C4-C035-29A8-63C7-B5847D56F297}"/>
                </a:ext>
              </a:extLst>
            </p:cNvPr>
            <p:cNvSpPr txBox="1"/>
            <p:nvPr/>
          </p:nvSpPr>
          <p:spPr>
            <a:xfrm rot="16200000">
              <a:off x="-51141" y="1498553"/>
              <a:ext cx="5437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DAPI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22C16F7-EFA7-0DE7-3706-E835ED0A7F29}"/>
                </a:ext>
              </a:extLst>
            </p:cNvPr>
            <p:cNvSpPr txBox="1"/>
            <p:nvPr/>
          </p:nvSpPr>
          <p:spPr>
            <a:xfrm rot="16200000">
              <a:off x="-148123" y="4050900"/>
              <a:ext cx="7377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pS10H3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CB061E8-44D0-F8D4-2CFC-B179928B5BAF}"/>
                </a:ext>
              </a:extLst>
            </p:cNvPr>
            <p:cNvSpPr txBox="1"/>
            <p:nvPr/>
          </p:nvSpPr>
          <p:spPr>
            <a:xfrm rot="16200000">
              <a:off x="-55149" y="6603246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TP53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74F0A784-55C2-AF0D-7F7E-59C16EE70ADA}"/>
                </a:ext>
              </a:extLst>
            </p:cNvPr>
            <p:cNvSpPr/>
            <p:nvPr/>
          </p:nvSpPr>
          <p:spPr>
            <a:xfrm>
              <a:off x="466565" y="668632"/>
              <a:ext cx="360000" cy="3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6BB5E537-00D8-742E-8BE6-2B5D89DDE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7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228" y="5487868"/>
              <a:ext cx="2507760" cy="2507760"/>
            </a:xfrm>
            <a:prstGeom prst="rect">
              <a:avLst/>
            </a:prstGeom>
          </p:spPr>
        </p:pic>
        <p:pic>
          <p:nvPicPr>
            <p:cNvPr id="7" name="Picture 6" descr="A black background with white circles&#10;&#10;AI-generated content may be incorrect.">
              <a:extLst>
                <a:ext uri="{FF2B5EF4-FFF2-40B4-BE49-F238E27FC236}">
                  <a16:creationId xmlns:a16="http://schemas.microsoft.com/office/drawing/2014/main" id="{13BE50DB-2EE1-C1D1-4531-087690371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228" y="2935519"/>
              <a:ext cx="2507760" cy="2507760"/>
            </a:xfrm>
            <a:prstGeom prst="rect">
              <a:avLst/>
            </a:prstGeom>
          </p:spPr>
        </p:pic>
        <p:pic>
          <p:nvPicPr>
            <p:cNvPr id="9" name="Picture 8" descr="White dots in the sky&#10;&#10;AI-generated content may be incorrect.">
              <a:extLst>
                <a:ext uri="{FF2B5EF4-FFF2-40B4-BE49-F238E27FC236}">
                  <a16:creationId xmlns:a16="http://schemas.microsoft.com/office/drawing/2014/main" id="{29C87092-7D91-02B4-53C0-844FE90EC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7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305" y="5487865"/>
              <a:ext cx="2507760" cy="2507760"/>
            </a:xfrm>
            <a:prstGeom prst="rect">
              <a:avLst/>
            </a:prstGeom>
          </p:spPr>
        </p:pic>
        <p:pic>
          <p:nvPicPr>
            <p:cNvPr id="11" name="Picture 10" descr="Snow falling snow on a black background&#10;&#10;AI-generated content may be incorrect.">
              <a:extLst>
                <a:ext uri="{FF2B5EF4-FFF2-40B4-BE49-F238E27FC236}">
                  <a16:creationId xmlns:a16="http://schemas.microsoft.com/office/drawing/2014/main" id="{D223F183-0F6B-565A-4FF0-6798FFB3C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305" y="383170"/>
              <a:ext cx="2507760" cy="2507760"/>
            </a:xfrm>
            <a:prstGeom prst="rect">
              <a:avLst/>
            </a:prstGeom>
          </p:spPr>
        </p:pic>
        <p:pic>
          <p:nvPicPr>
            <p:cNvPr id="13" name="Picture 12" descr="A group of white dots in the sky&#10;&#10;AI-generated content may be incorrect.">
              <a:extLst>
                <a:ext uri="{FF2B5EF4-FFF2-40B4-BE49-F238E27FC236}">
                  <a16:creationId xmlns:a16="http://schemas.microsoft.com/office/drawing/2014/main" id="{20793D25-EB9E-B8B4-7E22-485245873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305" y="2935519"/>
              <a:ext cx="2507760" cy="2507760"/>
            </a:xfrm>
            <a:prstGeom prst="rect">
              <a:avLst/>
            </a:prstGeom>
          </p:spPr>
        </p:pic>
        <p:pic>
          <p:nvPicPr>
            <p:cNvPr id="15" name="Picture 14" descr="A black sky with white dots&#10;&#10;AI-generated content may be incorrect.">
              <a:extLst>
                <a:ext uri="{FF2B5EF4-FFF2-40B4-BE49-F238E27FC236}">
                  <a16:creationId xmlns:a16="http://schemas.microsoft.com/office/drawing/2014/main" id="{26178D41-A427-572F-9780-00B9D2618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7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4149" y="5487865"/>
              <a:ext cx="2507760" cy="2507760"/>
            </a:xfrm>
            <a:prstGeom prst="rect">
              <a:avLst/>
            </a:prstGeom>
          </p:spPr>
        </p:pic>
        <p:pic>
          <p:nvPicPr>
            <p:cNvPr id="17" name="Picture 16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E47BD179-AF9B-5D6C-7592-2CC45C358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4149" y="387844"/>
              <a:ext cx="2507760" cy="250776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D70FEFE-46D2-344E-3F10-302EE3D56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4149" y="2935519"/>
              <a:ext cx="2507760" cy="2507760"/>
            </a:xfrm>
            <a:prstGeom prst="rect">
              <a:avLst/>
            </a:prstGeom>
          </p:spPr>
        </p:pic>
        <p:pic>
          <p:nvPicPr>
            <p:cNvPr id="27" name="Picture 26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BC62A1EC-9294-B778-EC9E-EDAD9303C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7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0013" y="5487865"/>
              <a:ext cx="2507760" cy="2507760"/>
            </a:xfrm>
            <a:prstGeom prst="rect">
              <a:avLst/>
            </a:prstGeom>
          </p:spPr>
        </p:pic>
        <p:pic>
          <p:nvPicPr>
            <p:cNvPr id="29" name="Picture 28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D2AC76B5-D0B8-A892-1F27-15155ABBC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0013" y="383170"/>
              <a:ext cx="2507760" cy="2507760"/>
            </a:xfrm>
            <a:prstGeom prst="rect">
              <a:avLst/>
            </a:prstGeom>
          </p:spPr>
        </p:pic>
        <p:pic>
          <p:nvPicPr>
            <p:cNvPr id="31" name="Picture 30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0D110909-4F07-945D-9F50-662EFFEB4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0013" y="2935519"/>
              <a:ext cx="2507760" cy="2507760"/>
            </a:xfrm>
            <a:prstGeom prst="rect">
              <a:avLst/>
            </a:prstGeom>
          </p:spPr>
        </p:pic>
        <p:pic>
          <p:nvPicPr>
            <p:cNvPr id="33" name="Picture 32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F75F2CFE-59B1-56F9-17CD-4084E9B76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7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993" y="5487865"/>
              <a:ext cx="2507760" cy="2507760"/>
            </a:xfrm>
            <a:prstGeom prst="rect">
              <a:avLst/>
            </a:prstGeom>
          </p:spPr>
        </p:pic>
        <p:pic>
          <p:nvPicPr>
            <p:cNvPr id="35" name="Picture 34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4C96ED41-5BCE-890F-63AE-A43AF8910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993" y="383170"/>
              <a:ext cx="2507760" cy="2507760"/>
            </a:xfrm>
            <a:prstGeom prst="rect">
              <a:avLst/>
            </a:prstGeom>
          </p:spPr>
        </p:pic>
        <p:pic>
          <p:nvPicPr>
            <p:cNvPr id="37" name="Picture 36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F10629E2-6423-C3F8-05D2-A7265BD40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9993" y="2935519"/>
              <a:ext cx="2507760" cy="2507760"/>
            </a:xfrm>
            <a:prstGeom prst="rect">
              <a:avLst/>
            </a:prstGeom>
          </p:spPr>
        </p:pic>
        <p:pic>
          <p:nvPicPr>
            <p:cNvPr id="39" name="Picture 38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5EE8F7D9-71DE-5858-39DC-A56EAF1A2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7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0033" y="5487865"/>
              <a:ext cx="2507760" cy="2507760"/>
            </a:xfrm>
            <a:prstGeom prst="rect">
              <a:avLst/>
            </a:prstGeom>
          </p:spPr>
        </p:pic>
        <p:pic>
          <p:nvPicPr>
            <p:cNvPr id="41" name="Picture 40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F1C7A0C0-BC01-DE03-D6A5-5909883334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0033" y="383170"/>
              <a:ext cx="2507760" cy="2507760"/>
            </a:xfrm>
            <a:prstGeom prst="rect">
              <a:avLst/>
            </a:prstGeom>
          </p:spPr>
        </p:pic>
        <p:pic>
          <p:nvPicPr>
            <p:cNvPr id="43" name="Picture 42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0149E9C0-8EB8-AAAA-5153-2D4D06E8A4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70033" y="2935519"/>
              <a:ext cx="2507760" cy="25077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353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27e3ad7-8b5b-4a5b-93f9-b02af04d21b4">
      <Terms xmlns="http://schemas.microsoft.com/office/infopath/2007/PartnerControls"/>
    </lcf76f155ced4ddcb4097134ff3c332f>
    <TaxCatchAll xmlns="a4f4c00d-9dfd-4fa4-a0e3-102ac5b693f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D36D6B9E82A674684EDC3655F28B7AE" ma:contentTypeVersion="18" ma:contentTypeDescription="Loo uus dokument" ma:contentTypeScope="" ma:versionID="33c205f40d106d05df1b91c5d957d170">
  <xsd:schema xmlns:xsd="http://www.w3.org/2001/XMLSchema" xmlns:xs="http://www.w3.org/2001/XMLSchema" xmlns:p="http://schemas.microsoft.com/office/2006/metadata/properties" xmlns:ns2="a27e3ad7-8b5b-4a5b-93f9-b02af04d21b4" xmlns:ns3="a4f4c00d-9dfd-4fa4-a0e3-102ac5b693f2" targetNamespace="http://schemas.microsoft.com/office/2006/metadata/properties" ma:root="true" ma:fieldsID="39db4c897e7aac7626631e569cbfd007" ns2:_="" ns3:_="">
    <xsd:import namespace="a27e3ad7-8b5b-4a5b-93f9-b02af04d21b4"/>
    <xsd:import namespace="a4f4c00d-9dfd-4fa4-a0e3-102ac5b693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7e3ad7-8b5b-4a5b-93f9-b02af04d21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Pildisildid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4c00d-9dfd-4fa4-a0e3-102ac5b693f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085c592-eeb1-4c6b-8ca7-b7a85e7eecf8}" ma:internalName="TaxCatchAll" ma:showField="CatchAllData" ma:web="a4f4c00d-9dfd-4fa4-a0e3-102ac5b693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Ühiskasutuse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Ühiskasutusse andmise üksikasjad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utüüp"/>
        <xsd:element ref="dc:title" minOccurs="0" maxOccurs="1" ma:index="4" ma:displayName="Pealkiri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2ED0D7-A739-4E35-8A54-C8B2B55003DE}">
  <ds:schemaRefs>
    <ds:schemaRef ds:uri="http://schemas.microsoft.com/office/2006/metadata/properties"/>
    <ds:schemaRef ds:uri="http://schemas.microsoft.com/office/infopath/2007/PartnerControls"/>
    <ds:schemaRef ds:uri="a27e3ad7-8b5b-4a5b-93f9-b02af04d21b4"/>
    <ds:schemaRef ds:uri="a4f4c00d-9dfd-4fa4-a0e3-102ac5b693f2"/>
  </ds:schemaRefs>
</ds:datastoreItem>
</file>

<file path=customXml/itemProps2.xml><?xml version="1.0" encoding="utf-8"?>
<ds:datastoreItem xmlns:ds="http://schemas.openxmlformats.org/officeDocument/2006/customXml" ds:itemID="{1188F988-FA13-4046-82EB-D3E5810040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8DAD2AD-9F98-49B7-B9FF-8B7985BF165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40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Symbol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Darja Lavõgina</dc:creator>
  <cp:lastModifiedBy>Darja Lavõgina</cp:lastModifiedBy>
  <cp:revision>5</cp:revision>
  <dcterms:created xsi:type="dcterms:W3CDTF">2025-11-05T11:54:27Z</dcterms:created>
  <dcterms:modified xsi:type="dcterms:W3CDTF">2025-11-07T09:13:56Z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0x010100AD36D6B9E82A674684EDC3655F28B7AE</vt:lpwstr>
  </property>
  <property fmtid="{D5CDD505-2E9C-101B-9397-08002B2CF9AE}" pid="3" name="MediaServiceImageTags">
    <vt:lpwstr/>
  </property>
</Properties>
</file>