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Ex2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Ex3.xml" ContentType="application/vnd.ms-office.chartex+xml"/>
  <Override PartName="/ppt/charts/style3.xml" ContentType="application/vnd.ms-office.chartstyle+xml"/>
  <Override PartName="/ppt/charts/colors3.xml" ContentType="application/vnd.ms-office.chartcolorstyle+xml"/>
  <Override PartName="/ppt/charts/chartEx4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Ex5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8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orah wilson" userId="f00d731e1f26d34e" providerId="LiveId" clId="{C2A12181-8024-491E-919E-486D31696018}"/>
    <pc:docChg chg="custSel modSld">
      <pc:chgData name="deborah wilson" userId="f00d731e1f26d34e" providerId="LiveId" clId="{C2A12181-8024-491E-919E-486D31696018}" dt="2026-07-11T16:08:24.479" v="302" actId="207"/>
      <pc:docMkLst>
        <pc:docMk/>
      </pc:docMkLst>
      <pc:sldChg chg="modSp mod">
        <pc:chgData name="deborah wilson" userId="f00d731e1f26d34e" providerId="LiveId" clId="{C2A12181-8024-491E-919E-486D31696018}" dt="2026-07-11T16:01:27.939" v="36" actId="20577"/>
        <pc:sldMkLst>
          <pc:docMk/>
          <pc:sldMk cId="2572790171" sldId="259"/>
        </pc:sldMkLst>
        <pc:spChg chg="mod">
          <ac:chgData name="deborah wilson" userId="f00d731e1f26d34e" providerId="LiveId" clId="{C2A12181-8024-491E-919E-486D31696018}" dt="2026-07-11T16:01:27.939" v="36" actId="20577"/>
          <ac:spMkLst>
            <pc:docMk/>
            <pc:sldMk cId="2572790171" sldId="259"/>
            <ac:spMk id="4" creationId="{CCE72330-29B4-DC2C-4C8A-4EB363F0355C}"/>
          </ac:spMkLst>
        </pc:spChg>
      </pc:sldChg>
      <pc:sldChg chg="modSp mod">
        <pc:chgData name="deborah wilson" userId="f00d731e1f26d34e" providerId="LiveId" clId="{C2A12181-8024-491E-919E-486D31696018}" dt="2026-07-11T16:02:36.575" v="84" actId="207"/>
        <pc:sldMkLst>
          <pc:docMk/>
          <pc:sldMk cId="3256540387" sldId="260"/>
        </pc:sldMkLst>
        <pc:spChg chg="mod">
          <ac:chgData name="deborah wilson" userId="f00d731e1f26d34e" providerId="LiveId" clId="{C2A12181-8024-491E-919E-486D31696018}" dt="2026-07-11T16:02:36.575" v="84" actId="207"/>
          <ac:spMkLst>
            <pc:docMk/>
            <pc:sldMk cId="3256540387" sldId="260"/>
            <ac:spMk id="4" creationId="{B9BA9F91-404F-74F7-790A-54A1B04E5DC7}"/>
          </ac:spMkLst>
        </pc:spChg>
      </pc:sldChg>
      <pc:sldChg chg="modSp mod">
        <pc:chgData name="deborah wilson" userId="f00d731e1f26d34e" providerId="LiveId" clId="{C2A12181-8024-491E-919E-486D31696018}" dt="2026-07-11T16:04:12.362" v="135" actId="207"/>
        <pc:sldMkLst>
          <pc:docMk/>
          <pc:sldMk cId="697397001" sldId="261"/>
        </pc:sldMkLst>
        <pc:spChg chg="mod">
          <ac:chgData name="deborah wilson" userId="f00d731e1f26d34e" providerId="LiveId" clId="{C2A12181-8024-491E-919E-486D31696018}" dt="2026-07-11T16:04:12.362" v="135" actId="207"/>
          <ac:spMkLst>
            <pc:docMk/>
            <pc:sldMk cId="697397001" sldId="261"/>
            <ac:spMk id="3" creationId="{92DF88C7-56DC-486E-E75E-9389708A5EA4}"/>
          </ac:spMkLst>
        </pc:spChg>
      </pc:sldChg>
      <pc:sldChg chg="modSp mod">
        <pc:chgData name="deborah wilson" userId="f00d731e1f26d34e" providerId="LiveId" clId="{C2A12181-8024-491E-919E-486D31696018}" dt="2026-07-11T16:05:28.696" v="188" actId="207"/>
        <pc:sldMkLst>
          <pc:docMk/>
          <pc:sldMk cId="1535478259" sldId="262"/>
        </pc:sldMkLst>
        <pc:spChg chg="mod">
          <ac:chgData name="deborah wilson" userId="f00d731e1f26d34e" providerId="LiveId" clId="{C2A12181-8024-491E-919E-486D31696018}" dt="2026-07-11T16:05:28.696" v="188" actId="207"/>
          <ac:spMkLst>
            <pc:docMk/>
            <pc:sldMk cId="1535478259" sldId="262"/>
            <ac:spMk id="4" creationId="{F25A6BA7-5339-C5F3-9B95-B7E782F676BE}"/>
          </ac:spMkLst>
        </pc:spChg>
      </pc:sldChg>
      <pc:sldChg chg="modSp mod">
        <pc:chgData name="deborah wilson" userId="f00d731e1f26d34e" providerId="LiveId" clId="{C2A12181-8024-491E-919E-486D31696018}" dt="2026-07-11T16:07:07.092" v="246" actId="207"/>
        <pc:sldMkLst>
          <pc:docMk/>
          <pc:sldMk cId="3556477256" sldId="263"/>
        </pc:sldMkLst>
        <pc:spChg chg="mod">
          <ac:chgData name="deborah wilson" userId="f00d731e1f26d34e" providerId="LiveId" clId="{C2A12181-8024-491E-919E-486D31696018}" dt="2026-07-11T16:07:07.092" v="246" actId="207"/>
          <ac:spMkLst>
            <pc:docMk/>
            <pc:sldMk cId="3556477256" sldId="263"/>
            <ac:spMk id="4" creationId="{A2789704-651F-C394-F447-84C33B019DCC}"/>
          </ac:spMkLst>
        </pc:spChg>
      </pc:sldChg>
      <pc:sldChg chg="modSp mod">
        <pc:chgData name="deborah wilson" userId="f00d731e1f26d34e" providerId="LiveId" clId="{C2A12181-8024-491E-919E-486D31696018}" dt="2026-07-11T16:08:24.479" v="302" actId="207"/>
        <pc:sldMkLst>
          <pc:docMk/>
          <pc:sldMk cId="1734243343" sldId="264"/>
        </pc:sldMkLst>
        <pc:spChg chg="mod">
          <ac:chgData name="deborah wilson" userId="f00d731e1f26d34e" providerId="LiveId" clId="{C2A12181-8024-491E-919E-486D31696018}" dt="2026-07-11T16:08:24.479" v="302" actId="207"/>
          <ac:spMkLst>
            <pc:docMk/>
            <pc:sldMk cId="1734243343" sldId="264"/>
            <ac:spMk id="4" creationId="{CA5A6A60-462D-2009-2852-E53AA9DC040F}"/>
          </ac:spMkLst>
        </pc:sp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healthecon\Downloads\map_data_prefecture_EN.csv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healthecon\Downloads\map_data_prefecture_EN.csv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healthecon\Downloads\map_data_prefecture_EN.csv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healthecon\Downloads\map_data_prefecture_EN.csv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C:\Users\healthecon\Downloads\map_data_prefecture_EN.csv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map_data_prefecture_EN!$B$2:$B$48</cx:f>
        <cx:nf>map_data_prefecture_EN!$B$1</cx:nf>
        <cx:lvl ptCount="47" name="Prefecture_EN">
          <cx:pt idx="0">Hokkaido</cx:pt>
          <cx:pt idx="1">Aomori</cx:pt>
          <cx:pt idx="2">Iwate</cx:pt>
          <cx:pt idx="3">Miyagi</cx:pt>
          <cx:pt idx="4">Akita</cx:pt>
          <cx:pt idx="5">Yamagata</cx:pt>
          <cx:pt idx="6">Fukushima</cx:pt>
          <cx:pt idx="7">Ibaraki</cx:pt>
          <cx:pt idx="8">Tochigi</cx:pt>
          <cx:pt idx="9">Gunma</cx:pt>
          <cx:pt idx="10">Saitama</cx:pt>
          <cx:pt idx="11">Chiba</cx:pt>
          <cx:pt idx="12">Tokyo</cx:pt>
          <cx:pt idx="13">Kanagawa</cx:pt>
          <cx:pt idx="14">Niigata</cx:pt>
          <cx:pt idx="15">Toyama</cx:pt>
          <cx:pt idx="16">Ishikawa</cx:pt>
          <cx:pt idx="17">Fukui</cx:pt>
          <cx:pt idx="18">Yamanashi</cx:pt>
          <cx:pt idx="19">Nagano</cx:pt>
          <cx:pt idx="20">Gifu</cx:pt>
          <cx:pt idx="21">Shizuoka</cx:pt>
          <cx:pt idx="22">Aichi</cx:pt>
          <cx:pt idx="23">Mie</cx:pt>
          <cx:pt idx="24">Shiga</cx:pt>
          <cx:pt idx="25">Kyoto</cx:pt>
          <cx:pt idx="26">Osaka</cx:pt>
          <cx:pt idx="27">Hyogo</cx:pt>
          <cx:pt idx="28">Nara</cx:pt>
          <cx:pt idx="29">Wakayama</cx:pt>
          <cx:pt idx="30">Tottori</cx:pt>
          <cx:pt idx="31">Shimane</cx:pt>
          <cx:pt idx="32">Okayama</cx:pt>
          <cx:pt idx="33">Hiroshima</cx:pt>
          <cx:pt idx="34">Yamaguchi</cx:pt>
          <cx:pt idx="35">Tokushima</cx:pt>
          <cx:pt idx="36">Kagawa</cx:pt>
          <cx:pt idx="37">Ehime</cx:pt>
          <cx:pt idx="38">Kochi</cx:pt>
          <cx:pt idx="39">Fukuoka</cx:pt>
          <cx:pt idx="40">Saga</cx:pt>
          <cx:pt idx="41">Nagasaki</cx:pt>
          <cx:pt idx="42">Kumamoto</cx:pt>
          <cx:pt idx="43">Oita</cx:pt>
          <cx:pt idx="44">Miyazaki</cx:pt>
          <cx:pt idx="45">Kagoshima</cx:pt>
          <cx:pt idx="46">Okinawa</cx:pt>
        </cx:lvl>
      </cx:strDim>
      <cx:numDim type="colorVal">
        <cx:f>map_data_prefecture_EN!$C$2:$C$48</cx:f>
        <cx:lvl ptCount="47" formatCode="G/標準">
          <cx:pt idx="0">464.89999999999998</cx:pt>
          <cx:pt idx="1">220.90000000000001</cx:pt>
          <cx:pt idx="2">103</cx:pt>
          <cx:pt idx="3">1055.0999999999999</cx:pt>
          <cx:pt idx="4">79.200000000000003</cx:pt>
          <cx:pt idx="5">209.40000000000001</cx:pt>
          <cx:pt idx="6">2134.0999999999999</cx:pt>
          <cx:pt idx="7">845</cx:pt>
          <cx:pt idx="8">500.89999999999998</cx:pt>
          <cx:pt idx="9">241.40000000000001</cx:pt>
          <cx:pt idx="10">1058</cx:pt>
          <cx:pt idx="11">1455.3</cx:pt>
          <cx:pt idx="12">2252.0999999999999</cx:pt>
          <cx:pt idx="13">641.20000000000005</cx:pt>
          <cx:pt idx="14">1240.5999999999999</cx:pt>
          <cx:pt idx="15">109.59999999999999</cx:pt>
          <cx:pt idx="16">97.599999999999994</cx:pt>
          <cx:pt idx="17">20.100000000000001</cx:pt>
          <cx:pt idx="18">739.70000000000005</cx:pt>
          <cx:pt idx="19">180.5</cx:pt>
          <cx:pt idx="20">878.29999999999995</cx:pt>
          <cx:pt idx="21">563.5</cx:pt>
          <cx:pt idx="22">499.30000000000001</cx:pt>
          <cx:pt idx="23">1112.3</cx:pt>
          <cx:pt idx="24">224.09999999999999</cx:pt>
          <cx:pt idx="25">791.20000000000005</cx:pt>
          <cx:pt idx="26">3040.4000000000001</cx:pt>
          <cx:pt idx="27">1677.3</cx:pt>
          <cx:pt idx="28">294.30000000000001</cx:pt>
          <cx:pt idx="29">34.799999999999997</cx:pt>
          <cx:pt idx="30">198.90000000000001</cx:pt>
          <cx:pt idx="31">45.399999999999999</cx:pt>
          <cx:pt idx="32">1500.2</cx:pt>
          <cx:pt idx="33">845</cx:pt>
          <cx:pt idx="34">569.5</cx:pt>
          <cx:pt idx="35">623.20000000000005</cx:pt>
          <cx:pt idx="36">877.79999999999995</cx:pt>
          <cx:pt idx="37">333.19999999999999</cx:pt>
          <cx:pt idx="38">62.799999999999997</cx:pt>
          <cx:pt idx="39">684.60000000000002</cx:pt>
          <cx:pt idx="40">246</cx:pt>
          <cx:pt idx="41">131.69999999999999</cx:pt>
          <cx:pt idx="42">81.299999999999997</cx:pt>
          <cx:pt idx="43">30.699999999999999</cx:pt>
          <cx:pt idx="44">507.69999999999999</cx:pt>
          <cx:pt idx="45">433.19999999999999</cx:pt>
          <cx:pt idx="46">516.29999999999995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ja-JP" altLang="en-US" sz="1400" b="0" i="0" u="none" strike="noStrike" baseline="0" dirty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  <a:ea typeface="游ゴシック" panose="020B0400000000000000" pitchFamily="50" charset="-128"/>
          </a:endParaRPr>
        </a:p>
      </cx:txPr>
    </cx:title>
    <cx:plotArea>
      <cx:plotAreaRegion>
        <cx:series layoutId="regionMap" uniqueId="{67A55030-06E2-4ACB-9271-F6618EF69C45}">
          <cx:tx>
            <cx:txData>
              <cx:f>map_data_prefecture_EN!$C$1</cx:f>
              <cx:v>Dental_H001_per100k</cx:v>
            </cx:txData>
          </cx:tx>
          <cx:dataId val="0"/>
          <cx:layoutPr>
            <cx:geography cultureLanguage="ja-JP" cultureRegion="JP" attribution="提供元: Bing">
              <cx:geoCache provider="{E9337A44-BEBE-4D9F-B70C-5C5E7DAFC167}">
                <cx:binary>1H1pcx3JdeVf6eDnKXRWZlYuCrUilFX1FuwgwW6SXypAEKy9svbt0zgk29JItjSesSyHpJG3lj22
Rrak8ciWR54/I5Div5j7CKDxUI2m3AiEww8djA4iX1a9ylP33nPPvZn84mn/hdPk7KR8r0+TrPrC
af/Bg6Cu8y+8/351GpylJ9VWGp6WutIv661Tnb6vX74MT8/ef1GedGHmv4+RSd8/DU7K+qx/8KUv
wtX8M72rT0/qUGdHzVk5PDyrmqSu3jF269B7Jy/SMHPCqi7D09r84MFBWJ88eO8sq8N6OB7ysw8e
3PjEg/fen17nU/d8L4GvVTcvYC4hWxhhhpgpL37Eg/cSnfmXwyYxtyihglLJr266f5LCxPO/+uvz
r/3e6+9/8+rXt32Xt9/k5MWL8qyq4EHe/v/G1Btf/cbIqW6yerVqPizgBw9e/cnHr77/4wfvhZW2
L0Zsvfr+24dvH/j9mwv+pS9OfgFLMPnNGibT9fptQ5+CZP/EP8n0uxbic4LCthDGsOZUTtAQW4gS
jIVpXd3tAo03f/yLN7//h3dCY23qBI21kU1C41jHw32CYW1xKjjjAtb8hmlIMB3OJTXFhenchOTV
D37661/++M1XfnX163+7gaxNnUCyNrJJkCx0HJ+EL+4RFQp+i3AwEkugtz/kJjgUb3EhCeMMHNqF
s7z0W9/8k1f/+Is3v/Pfrn79b4fl/HrqBJa1kU2CZdmd1GfvWofP6bbklmUKwcBcbo0lFGIJBBPJ
pqHkZ//z1de/cSfndX49dQrJ9cgmQbIXDifjSRzeIyp4iyCLIynIZYi/aSkQ4Ym0TMzI5fjVrS/t
5Sc/Of/fd4ss59dTp+Bcj2wSOF/WqS7vERqKthi1sAme6lZoYFwwxrHk9K2PM29C8+YHf/TqL39y
J7tZmzqBZm1kk6A5iMPspLtHYozZFngqhE0M3mo97GO+JZlpWRadRJZXP/vO63/66p3gWJs6gWNt
ZJPgeBSE/j2CQawtBHZiIU4uoj1YwjomhG2ZJmMYS3zTRF79yzd+8/P/fDdMrqdOMbke2SRMVqHF
v0fvRQSEe8IFppfOa5I6gveSgluMInmb91pFhx/ePbBcTp1As3bRTYLmy/H9JvVAxIhpCVPwC2gm
LgyQMYE2C4ovzGkSV17/9Tde//d/uJPRrE2dILM2sknI7Jz4ugrC9D6dmbklhCBCWldhf+LM0Bbl
yLSImODy5p//3/nvfvv85//nTtDcnD1B5+bgJgH09CQF9eVeJTGxRS1iCWZ92qGZJoUodM3WbmSW
P/3p+a/+4k7YnF9PnQCzNvIfGZXP+G7rKuWNj3xelZJtMQtW3gIufPEzMRngZJxZDE9ksSvV8LO/
x+0K5dW8G9/5P7gIuXx+Ut5v4gikSnJOTHSlDd9cdIgilAhMML0cv0m9fvPNv7lrfF+bOjGHtZFN
wmbWxM19RxG+RWDdMaGfQgUJ0wS9kt3Gul7/6Ft3DSBrUyeorI1sEirH+hTSlPtkxGyLQ9zggl5K
KRPeReQWBy5MJGI3beXVn33l1ff/5k6hY23qBJW1kU1CZd5k98q22JbFJDaJYLeHDrElMQxTsKP1
aP76X//qzY9+fCdI1qZOIFkb2SRIDqqT+D4JMN2ykEWJJS/NZMKzINuniHCGxSSbh5rjm+/+7fkv
v38F1efQ7q+nTjBZu+gmYfLoBFLGezYUBKXgzxQjwXlhLk1OL3NKeQXCpU78w//7+g+/fid7Ob+e
OsXmemSTsDnWdX2vQvFbi2BSMHwhBCMwjBv6F91ChGBC2K0a/puff3z+re/cCZu1qRNs1kY2CRs7
CJ/fpy8DXwW4QG3l9swESDLhFrRXQNR/+zOxmj/4ym/+6x2t5nrqBJnz65FNQuYjCDLD/bo0AnwL
MnZMrAvZeGo21paFgRaAX7sVnD/65qv/9U3IwO9kOec3Zk8hujG4SSjtnGSgt9xnpWXl3EwO6f2V
jgyR5YZzk1tQmqQEcpqbxvP64/9x/vHXzn/xgzvhc3P2BJ+bg5uEzyrV1PfK1sgWY9CKBF7swkim
bA2BkTHCTWrdZkSr3PBnf343hK6nTuG5HtkkbPZDqIrdq1TJoaOCWRBczNvrYmILIhMn7Ipp3zSg
V9/5h1e/+uGdsFmbOsFmbWSTsNkL77MThoI0BiklFCVvxwWKywKbQOfAmNazzl//09ff/P4f3AmR
takTRNZGNgmRY33PbABEZICEs7UM5kac4VvQBIOBL1wY06T6cv73d6cC11Mn0KxddJOgebSqiGX3
aTBQ4BeCChD4bzcYDDUZgRh85rYgA5Lmqz/75zuZzdrUKTbXF90kbJYgNMf3S9AYRBEL2iuuOsim
DABkTw7tZUhCE+a6N3v9w5/fmZ1dT53AsnbRTYJlH6ozV6tzm2z1OVst6RZUwzDF8vbaDHBqARIa
ZlMF7eOv/ebrf383Q7meOkEESPjVRTcJkXn4srlHRCyILib0vl4l+p82kpWJ0E+aY69ufSmf/ezb
b777/bsBcz11Csz1yCYBs0ph7rMqY21JQiwI/ZcJyrQqA3VOApVMQO8mJpC6/PqXf3wnTNamTjBZ
G9kkTGBTxb1XMAngQoVJYaPL25+pxdAt6L7E0rJu7VI6/9efQ+y+EzprUyforI1sEjqrJpjsBAL/
1Qt8DxEGtDFOGVjFZ0jOAmQBSakQF9ralC3/9Kev/uJuFU0Q3K6mTtG5HtkkdIAtj/esyVjQ7wol
fujPuKDLkyYAaM2ETqVVteCCTk/AefODP72rJrM2dQLO2sgmgfPl8PRezYZC0yvmFvS9Xji1abDh
QNygVAOKzZWtXhCAV1/93usffnwnd7Y2dYLJ2sgmYfIIFOar1bkHT0a2CAiYjFiXJZopJGgLgSlZ
n5Rwrm59Acyvf/Xtu7aQr02dALM2sknA7Ay6vsdNfJClEHBgEvqVbs/6oTIA2yykdbsbu9heead2
gLWpU2Te7tl8e9GNQqZJT9L7BQd2UBLgxNA5cwHOZIclgc1JnKxc3e2NZr/3X2DD9p382evrqRNw
1kY2CRwX5LL7FMugrAn94dAg8xm7YTB0ywqOzU/thvnq987/9nt3wgQiydXUCSZrI5uEySKEwxzu
ubEf+pog6kOn2WWiOU1owKKgiQNZchL7z3/5lTunMtdTJ7isXXSjcBm0f58hBviYBBoMm8Vv92J0
CzYwwRam1Ta/de3y/Hf/8fyXf3cnW1mbOsXk+qKbhMnBvTdmrFYdCwjul/WxaWwhW8KEpg2OLjsz
Jtj87M/v3JVxPXWKzfXIJmHzdv9Lc985DBYS4dVe/VuFmdWZMKvuTW5NcIFtLN/6y7vZzPXUKS7X
I5uEC2wcu98iDKhh0IRBsXVpEtPgAmqaNC0Gh5G8dXSTEPPmR39611LM2tQJNGsjGwXNqu//6s29
l/zSgn5mC0Obxa3mQlb7yaAyQCbFmDd/9927pvxrU6eYXF90kzBZHaEEXeb3CQuGGLIqSvKJpWAJ
pyrAf1jcmrjAqUd3PfBibeoUleuL/rui8tmHXn1yKJgDHUnu29PE1s69evfo1YFZk6mX/OlWi7qg
VssXHzyALWUIUTCFT84pW13mBvda2+V1y7yzk6r+4AHI0lvQMACNgwg0aDgRC67Ynb0dgU51JqGd
gFMLVFI4kebBe5ku6wBOO2NQchDClKBaYxB8VvtwKt28HVod82TC9hwOnWywgQdi29VjHupk8HX2
yZpc/v29rEkPdZjV1QcP3taO8ovPrR6SQ2UDSwTbSEHaoCbEUlBo89OTh3BWHHzc/E+16afj2Gbk
YdsavsJBkytN+9PRSAy3T9q+U0YfjTPLj+pg4ZXVuENxXw3K4N14lHTpcxr7UtEyHp+BRN/aAUnG
I2bFu7LJ+4NmQLGbRl6lIsOX8wRhaydjFnrehFalqOd7L62ufjLiJLfTXleON5C62BlRmWdLUcg2
nLFSDJ2dVjTfHjTaJ3lWKpn0sQNn+CxynLjBiEJFydg5ImmZUyGjnMU+DRXhderk2VjbfKAzUnqB
LS39DFt5pKKx1E6aF09qmTwm3NsdMxwoxoPIHr0E7mAWvfLI4MaDoG7mMTcidHQ8M/dn2ZDvZ4Un
nKCURDVViZwGh1rRNtCKVTJTVR4aLh3al3HfREo0QeL0WBzDUj2WEj0uxzxUJU0PZY8N1ZXNi6RD
pRIRjp2Yjq1N6rJwzVzjeWKxw5EZu6I1jj3SYTtn8nikQ6SKyOwfc4mPGIpzOwiyue/FsyArzKXm
rVamZewRM1S8y12Z+kJBKv5E8hzbGvSUD4usGuasZUucxNUO80Xy4dhU7FFjJnIWFaH1guXwdYy+
RUryRPUyfR5E7MMkRdge0vhlOobPg1iGdqvlcY00UeaYcoWbcFB+PdQ7lijwoWV45MCoC76dRwCw
zZnfHyBuPTY7zd0cUbvEvaVq5B2JSpqnXRPu0oph1dO4cJPR6uwobgY7kYZb1gVRKRkNZYYeOhaJ
/6it+scia4+scUhCBzaIUkfWwnra8VbMYmZZrul5wxIPHl4MWRDb3G9jVSXscRhrN4RirB03lDsy
0XSXD1Ezi6AXzg5wHcwi3/JVGhql02S55ytdD70dItbbHTPIcgjCbI6S3tgWcDDiPJRe7FaFIReR
MaB5ipmCkmHo6oLHM2NEpg2ddipC274k1bOoSOnTPhGF8hLudGlnfCiSQs6YiEdbDAFRyMx2PN0V
M256T+D9ezb4mWU3JWezGMdaJaU4Gq1M2wOvfRVFeK/jJJu3af+0N1N4RrNwCksfBMagt6WJ9CLD
RD5KiTfOe7N9xkl9FqGcudwfhDK1XJq+6FVv9ItmLC03MkI666Gf1qYsMpwoKNNFHGfYEWUSO+VQ
PY7yqt/Pe9ouy9HaFnWybSTVXpkxbBOepLYEh2aTvDV2/c5HsCxWOC/Lnu1XaeKpWuh2VtXWMEtb
MMyej71deQ2a895/KYoxUGaA9Nzn2TwT1g4fu8MRB507Fm3tdkmq7U6PR20aHFZ5vIdj7LCohTVI
T5vWiBSSvZybzF8GYydnfCwaRxZts2uOGDkSyVIltB7mUVTFTuNjeKXxECiesHaJe4+oFpWx66GB
d2rwc3gZRBztJmGbqzRiC1mHsSsKn6vGF6dxcZIXwlO+wM8DbhS21habdbrEdlHW0YGgRjKPdFH6
qi1HbXs1Tw615RdaNWkwHsaWGS18o2QzkLVnTcJe+oYlXWyE4DUPcZRFdpk2x3ntWcqX5Vk3asdK
UkuJKjOXaYbql7UIsesnVrbfplZol1Gc71Cde7Y5FslM0LSc1UwHuxlq+hkU7GJF+ix2wtw4C+BU
rn1t1dotk4rPUpkUPjjMMD0mo9k/6drEd7u0Mhe0DzT4cprt61LPwSilW5QxPDZGexZpO9dqhK+a
kFm1TfOk3iMegciQZtpp+hwHDq5NY8mtCM+kaUg19hZXVm2lO1VlWPseb/K9IGwyJx1NcF8hlws6
GM0R9RKmxg7umaVxPAuLWvEGazsS7dPYK3N7bMdmBv4kOU4qCCEjjplNxgDbPhL4EYpls5fVb5FE
fnbot+0TNphNpuBw0URVAQkf9lEWqDY/QhmvVZwY2tWh/+EwWgdj3+rHpdRPtCTzwY9MVxj1uD+y
MHmWNkO0SMtxIQqTqDqltVuW8bPCBw+OwbW7Zg2hESMtnMaopN1J6xi2rR0nQb9ywqUTDl512hI9
2l5q1ooU0cuyboYXuIsMMGlxlAT5OBv61LBN7pOn2NPGvhZ1MQMvpKOlVYpypxkoXa4fPnqDJpzq
fChDP7g88PWTv35p7+oU2bcHkl7/fnVk7PXfnp1lZZi98yPzM70qUFXTD60o3ycXuj73dEWyPjkE
dULcLo6mvaI7n2fwBuW7wWyv8qsVG4IujnfRvavTFq653tsJlzzPgsT2go9d8TuMV40jeMWrIOFd
nflwSe/oaj8PQbCFURCQxvnqAJVLeofhsAKMOVA+kDYIgh0Nn4fekdVN1ukdXB/ONoI9X9B4D4ou
M0E9XKd32VC1zdDG2aFEJt4RhvZUFHtUsRD1M92bo837OlNN3T0WstuPQuUN8/IpDbUD1GMZdnq3
QScsKRTizVneN52SAVgN247TcDYbk3G/J9mzqoaJ4ZHE3qIDS3MwihN77A3gX1XaOz6yPDsJeaC8
tMsU+IATGjFD8dEI3c4vU0UpMlWeppZdjUloCxkQO7E9P0yejEMwOlmEX/jDkNqeKJkS/kHl1zth
pE/rsUSzdDASNRLuu37+CKOispsAuGgN/MyRHf5I6OGU4pQuZMyDfSMJErfSbfJRFWXpHqnMZhGV
9Tw+jA6ZkIta+rtjuuvT0hExWspxp439h0YyijnvilxlpZk4KO4Nd/T9JwUyR1XnvVDpqdQQQ7pt
ksw5Xg5U2pLMoqCwR6nEQE+bOMtnaWBRhaqud3syZLaVZcrzXN9fdplhOAaPLNUBmew75ujCsBk+
jaQdtfZq614GTpNEKuyBABSVNheZmZBG8Zq8zI2yPPDHRjieQegTozROUkI9O+UxdWkF/CP1x2gu
SfoiqipPVb6H3bokWg109OcY9cBQvLa0szY3Zt6oT9umF87oa3DzYVRtV0MBLJYVBTBXq3NywQKF
MhTupV3VuZ2mmSNNCHleWxXHdVJGB42o+Hzsae/ERhvshm0pHLOOn/hFVzncSJ63CUpVHCV6Vq84
AG6Bf41emzyBMrkJuaCZ7usKXtsmL54l7eCpbMgixyzqYZd0PXdTTz9ftcnbzcCfZolfwTIKbVuF
xEDXs97mdRPMcGI9AvBCO6t8f7umbWTzgvULLvnRYFWZneSJ5xZUI7u1Bv3Ii7k/72P5GPq94hlN
a4jYETaV32TUEV1XbY9d6B2i2hOzKhjoTkY7/ynpLO7W2dg7RWaatV1acnRQ2oQnDfO5O7Srl7yJ
6Q4vMqZQkghFMhS5jQ/8LKoyvqxSL4E1qJhtFIKoqkh9u+kGuutFqVBeX/YqwChXYd4AfF0MiZrR
+MrweeuGUZFZqiyL9qUnw3YvZaQLVT1y7Madp12zQp0SfBaas1nbda0y49FzMO6DAwOAdMO4DBxh
QAYYhyKw41FHDpYGn1UGB3s1aaUSzjJgaGkwo7oli8QbhV3TIVZmGRdPksAsIGkapd2guppjnpQ7
ZtWXLouElahwaLADqW8H3KiMobGSIpWxMXHboK/tyErg7mHSLAOMKxsZIRDRxvPd2tdk2csys402
N+2BpJ49+ISquI18B7j846zPcztsyYfM6AJVm3LYpgK8GPDMj+Iam/Nem9wOefiSU79y6rZr7M6C
xzGa4SArc8Omhh+6skzpfsDBkmnmd47vd4ldjDJyTVOaKgyZmA/aEE5b6mIv0QlZljIaHKvpwRrN
PnVx6wE1kLhRgZeE25nOwE54l6rS90d3SLtYNQXYbxYXLTDKwVcsDU864Hkqjrne9uFxVWyUw0yg
MltgL2mXaTM+BWkhsyMqfQe1YwDpGNDSuCt9BzrhgbHlFV+0OGGzIoL0dS243aINgPzwqdAhV6cV
wimSINda8mboMLI8LjpSZocgIuyksnGAI9ooF4400sce82tbm94F87g49fyWe67UkJs3tUCvh3tK
aFKGjeLTm8ZdHqOi781DqiM1FhGQ5QRcxIu6g5UxO5VWjxBxBT8iYE8kYM67n/lT4ZIhOBgFTtGG
DTag13AIzOvhcjC4hJeCk8Myjp4ZYfSkILRRfU3m777PSlVZU10EYUjA6ZwmxXBwEZxqP1lbz8w8
SAwLedgiTw3yFAUH777BLQ+yfgOOJg+SSo0LDDeoyF5U7Uf0KFod0vCJ1nULVivqMHkGCf+cAGNI
UmyCtHXzFh3GzKhDKg6bjttBu0PHDrL2I0Rf5sHpu2/16acxpSWhxQaEL+jjpKvxNZEqArzGxm+j
IyHrWWtUj2Q4PC078fzdtwFVbfJEpoTHgRO6gJzBfkWo9q3fhssmDFMShEe4fkjGD32/ViaUtIrs
t1jW9HFgj6oFu1A5nNkKh/DAcaA37zNYRmUOwg8PV2kyTk6M8FF8yeE/25JWCK/DAzeRDEPHGF8d
oGiuTuJff5iWlr4HhNU/zKJWoaZRAzqM5FGYQBLYbqe8sYUV2ZH34bvXkKwW6eZ9IToLKIiC44A/
by18DatQRMMwBlF02PtDr+q21XsliU3wyDy3MfIaNx0yqqpWI7fLZW23DJFnuAE7qw39BKOOKN1a
2sZFZB2lWdouB8TOet8KD0MtU5vLms8zgrhrtlZuCwMccRWMJhDbovOVCIFmjKyMVR4L4lbS8g5E
C+lVS6txxlLPWmhsdfvvfuzpq0PhpYHt+RxDSwVwfjIx6LyQKRxeDV9RR3sBeWk0L+ue20ONf8ur
Ay/k6u24ucCwXwaOmYUf2A8g2MRHRYxEyDcKfsBj3NhJlpk25nG4qHHUL3SfV04CYfkJjqrArsF2
510VmQikXenB2nVcZaYf7wEz9tuidfuo9dTYynCWh8GpVRF2KD3ZbAdJ5Hkz1uGnCEWh3fRQw3CK
MKTLUrfeLge6CdlBh/dRGIFy06SDXYqucPzKEjt+EUEi3TSVxksLJZ2bJWa33+o6PQ5kmM+Hrk98
kIr9l33Rp/Mxy6Num5M8cEurBZYeiX5Wdg2y+47EDkgjj8e+bANVpZWfqRbCMQN5aey245EmM1Kl
OQTgoHaYyJ/mvbTmbY5TO4cDX+0e93I/REHqxH4Z2rpnwaAQWKCKu9r7iARpoiI5FHPCabBXJQXk
RqTVB6I3ioc8RtrNsko8Y7DtYLB57gW7TIzFY1r0xV5AU7YNimbpNlUmnTjrklmIA/o8BFS3hZU1
DuvaeG4lgr+ovLqz+4ojx8875PaQ9diDMH2XMIGWQgCnMHzSzUDuPk3DOFJV1j7lgaYOjZvalQlm
djIExbwMG6GwHzxEOH/iBxloOVXPZlEOOlEnon7Hr3zDqYs2thxM+namiwRWyqP5HqqMzK1ZW9i9
aCsb6BUD3SKQezqh434RttmstooIZCnQtP1yKBaFn+fzJuQ1UEyaK8jVmoVu4wDUadLZQVb7jSoM
DVlhjfheQeNkWSQYUgGRiCOTI7hB1ONoMWb1h2aNSrswonhWkbBQ2ECF8gtRL800kjtm0tBds+zQ
bsk6C1QYa9yG6CLnlhdAFaCFCsHYIwH0WhrRzKhyQc+ixtoDdjioMUWRSlCsH8IxvxRemYaeceCc
1A1E2ZxV6fgkE4m37EXZbQ8WobujV4V20srxoSay2GnSrHvpN+J5m5qljWIQ4yoJzoYEeT+DhTYO
6noYj+LOim3hs2BhZhIkQN2TA8F6EzDl5AAyJLaMeEVmgWZQ8uAF0Dy/IE5mwTQQ4T+Uvd/Ohoq1
tq77YAZnSaQvYTsWVrnVRXba8M4NvJ7tAAMSy9Esk+0YBdT20yFfZhqKE100YsVqas2qCJTXDF7f
h33Tp6Ed0IoclW3LbNSI0TYNK7WZ13o25BH5SkmvZ1CCNBTI/VxVg9XYpo9PSmpmbkbqELh8Xi0a
NJTwewMDyYvSOSTr/hlvoR5CNAmggpAOiseN54xhcSKGWriZhY40GzPH0n69DPxG70PJoFjGNGhd
4Q/WIpZCLoFIDrvlaAJRzU2yNFkGyqzPkGPqenTGkoWKDU0XKQpCvpMRDvKxoN2OLHipQKyLZqZf
IqXLRHUa5Fia69SOWGpCijeE20VFmdN4w7ZngFJwkrLHkPTsAzvxbc8L9S6DaLsbkxyyTZrpmQ8I
QrWlsqPsWHSWI1Pm+n20ouhd6LYkfgGx81FNWG2Ax9T0Gfb70uFV+7hjg1ZZ5plLGuhkFlQiOhjD
wFuEadkosxqqbSvmhsu6KFiWIL0sUu3l82Qo6r1myEc76Yh2ukQIpAzsQxpSJ+1RmTenQ2qGTufV
4hCSOMgzaUmdnNQc/sUlRvYGKMItSa0RFLqaaNEkhgQR3NcKeTywRVa2TgLdfoHqwz53rXSwHvY6
NlQ6NHuDj9iyhAoN6JEGOjGYVe2Moq/cHNzsvAzqwvaJx+0oADkTIkGw1KxI3SRJ8xlOfT1DkCQr
kcf60Owgs05DkiwylrG9trXGWVAUL8Yol7syMoxtEiJIEkIZKw01he1Ge08aSz4bEvS0y0D7ZmEO
1YYkDGdWa/oq67NT3KLGHjEd7a4W4CzjJH7eD2m16LNUH5lF156NKIgDmzQU24g17XGbF9EOuMVi
WVdevM9zMz/wNegqXRyF80GGD82G524+Jr3tDcYjqzPbReb7fKYbK1xCyofsaqW+NEEk58HY9K6R
6XDWkCHaH8sQinIGrGsD5Zyn4ZCVro78dDnIIV9Q1vtPzb7mLtNxpzzcRIdQDxJumHuFTYbeVKPl
N/tD16Z2n1OohhU4MGw/jwqVGTk/7nLm24n2qkWFV2HQA39nW6IDhcxI6yfmEFtYhcLowN1DfFBD
3Z8SBiuWoJItUEPiR1JHIlFWMoSQ0Xtoeyx6tF9DUQGyyQgEGd6dVilHx/EIaVsZFXQOus3DAulx
RvDQzsyAjlBf6c4yTTrVZZncLiMoqfQgMu3Rpm3AnxXShiMkQUSLgrNcRvCKsxGKiF6GFkYAdaDU
SFsbAml42HPyXIeV/wK3neGQyqsOBI/086garUgFzAgdA/f5Po8IBvdtJfOUtBUU0LBpG2YX7fQC
wdI1wCMaHZ02PU2JW1bQeOekrIqPAsEGWLsu8udxO4RYQSQvHFQ3IZTZIv9wkC1tVVahcaaBY0B5
og1cnpHErmqosBWy5HOoDEQzlAankI4PivYF3o4M+hFUFcw9rf3nCB7CSZsKBKkBBKlMRR7UXJTM
KoiQHtGPKAWFqggTiOFZrgvb8lh9lPEmUGVtoX0Tagk7AvmBi4QFBbVqTKVCtMlNxdOabhsB952q
58ah9liq4J2vjvqkKZXvFfl+lUFcFyKunIAif1Y1qLIJ8VKX6zZ80gHFXaYrNUaXAVzaws/QUPs7
iGlhF6AauqGnzZkJxFu1bdA5UOgq3baKXkbUK08CyzzrVn86q3Tgxam3g6qWjV0aQu5ZfncSMVB1
zYA3KhE4WfRlkZyBPm0CrxBgrASd0ig40R0xTlpu4VlDReMaMcLHA/OE3VjZAL7PGMv9KDZAqvXa
zkkk8RctTSMQJ0VnhzJAdhfmlR2KwbCrAmu3Qm0C1cQM6EbVDodNguCMcx39f87OrNdOnOvWv8gS
buhuaVa72zQ7zQ3Kzk6wMY3BYMC//oz1fjo6ldSrRN+pi6hUqirWWhjPOcd4hlkzWU+vlPsfIuzJ
2Sx0mjNBtj0P6lhdt7ZXZdRBqFwj98rbGN85WLF5zJJgmJoXlEzi1oeorcOM7yi+O3NbXxAzJMfU
RY9rvT9wSMFzIMpJvEz156ROS0UTl5E1rrPVie1R7JAWqsX8JJ3/MREyQ6CxdRZQHuV4nNcrOo8B
XlmUYLSCW70P61JYHTj487HNkmhyuUjnsQzjhtwDHcDC38f+hL5Y3w/YeR6giPfZtkNScT5s22wI
qiEnezR+gSwYoLUK6XRcpno9urRSBQaCugBIsR+WlNVnYI80D3Xwtae6PcG31jmMt/HCNV+OxHTp
ZZyjAJWzxs+G8yszrvbk0G6hPwpf6WxrpTuoNvrOm3nJedAr1MMlug7VGh5pOMqPJO1dZjgaeD3r
5awnBWEOWnYW+TS9kyR+mNLW50PvyUvd7qJcoMS+KNrCKuhhSYwotZC/YF7Ky5JEoAP0HuGjbdul
7uiYj6NI3u0JlDjGyXbftludD2L+3jtb3a2LF/eqFd8iivZLdXTLkg6eW6amejippF0ytEpD4Y0w
xbzEutz6JTzVXTS/7ltfPYC2GO/kbtacdYa+mwSaWoq9H0VXnptteMaKE0Vg0+QRNqJ+ai36WHhq
Hzc5YdnYiWXw4KZzP/FPJplFWcluK6eqf9vRLJVRqrBMIRccE5x8MGWTlUsxdGJ/bMcI8rKwbRYY
5Uq5gj6gwyZt3sqRvVhwKge8qQ2zDGTaKbcwZK6SabnhOVvsQXM3Faubqqeodeu9A4Jwj41uP7mx
JacqbKaDGF0LzRWiOTVqwfpt1YJdv5rv1c1h5pOJznofWZrRoO/jTMzp+M5aHn7vet2UnRESk4pZ
PnR7IFA1R3fsYpN8GLBWyoTC7s1FaBbcRBaeBwtCg2BkusygiI7W4jEcqZgvNEjeelZH5djDsxlq
JlFipCw2x+sDuoSw7LeQZJVIeC6ESovds1PlpzZXahAlpERzn4YcT2y0lG63Dy2b872SDur9qA7b
uL9qyAhwQc1+qof6R9gl/j61WPvzINOzVKF82LdQZxhauiye0Ety4chBdr3PNs3qnBnLCqjUss6g
3/v3m1LjY1U5CNV+T9fCLSI4LWNaf+d+mw+cz+YI7gCWjKmaU7tT96p67u+jYKhLpoPlNLb9/pRw
ub80vWKX0bu9EMQ3WVrv4z2pSHiedjFeze7Sz200Nh8JoQ4IzrythSREHxmGryOcs7hUKX8XSoQM
4KkAsvJVqN9xak4TWnQDuQQHAgYZxrDhiNZNXsKEdy9NMKLFs3312UHNPmD/7I8ht2vR24rnvFcQ
WFayZ6lfxmyWe3UwgX+PcSyCZ7WDshnkrmDQpPK0VzAbvKLrt972Ubnw2j76foAJTffmrCjm5YDW
3+sxfQ+DhmRb0tmsWnV0ankT3rt4bN5FWEvnqBrro7CoX2hUmweg9NvD6ENxoHz7oiy0/x7dZSkX
th/TaDKl99ADHJUy71aYNRisu2wO2+iyqsUWKkJjCuyC308z/Rk1pjuveIyPEfFJsSraHSbsmQWG
9WdF6/UsE6mytl2naxRs+uAshXEpHbuL4ejlmITlw9BH03PPWn6hfR+We7T0ORsiWrS27U+Twf0b
m20WmVTOw5VYPITnWOnMD+kXI9UPMgQ2G0wYnjoCzEOT9OvcjS5vqfgUwXk8jXtPM3AG9sq4khg+
0xeMW7DoHDopN0uwHNYJ3JaRFpUDs+MrLkrm0bVHwoXnhhGTC7Zgk0g4dgKF36UXihYDOGuYnTQo
pIzgLvoPRDH0ZSFqdT359b5JHRQwG6YXcB/RR6FWdwxrHgJH8iwX47CeqiUyYKhsetxS1mSVJ6ZM
FhJ+3OaOFb3ydb6u9A2uoc4NMip3XdO+7lU4nZ3egaL5anucx3o7Bnr9scRL+rAbMhZNmN72yGE7
113PMzlhs5ek6a8DB7jRsWktazzPud1jc0yqBvOUFMnFLbH4vO48LjbFwi8sXZLzrqvuHX64Gj/5
pr+PG7kti+6rcHzDfsUf8JxEd0PL9CEgwVyyOQyzlnOTLUPEi2nAfCrNIPKlZ12xDBYQTYJBboSv
h7lUzaWbdZXXbmlh+2CLYSuG6G0mMH9ib/OtWlwWuflHNUyQicxygwixHkRSJ6Vd0uVarUt9Smk/
gxWKmstQr/qQqKYQkIbJQO05GHt2woORq1WcYfOFj1zr7gNJfJSb2bzodKpK0Zs6M5WPYKGr5jCy
Ht+AtlBnw2EtY2LF2TT0s5A1FAO0cIc00GHmjXaHtpNRvulgvTc4aA+Vin3W00TKoOksHCO+HiEB
swPEUwIHemDbEXIY4JsBzFvmMS2f10DfNljSHznVDoY/7F/HsNvR9tapSqFvjepYcm/hDq5ggvCq
X2zgAwsgD/bo/FkNemdYfnILdHOfFlBgbWxLS32Q6aSLCu2Efjc06KHi0fZHue7jmay7Pdph7U/d
MtSnaASX50Q6lV3q5nt8hb4cN9HeC7nSu63a5m9NQ7/A7JvzZJubMhT9XtRrFxwasaBrkLE4NmOL
0b2q9xNULEzvSsKE83V3l1ppPgx1MzwGlP4cKIYnOuoljxyQhXmFJZ2Kpj/hc6Z5pxkaFUiopQOp
9cAMgCBEGuyTmqy+rmJ5jfEXtjcoKC1T+hFzzA5zPKkf1O41GiKyi/Oo9XDoyZqetLHDtZ4hO68z
YAhZ4edu7dhcYtaBu6wD9m324EmnbVsyb3cFg5fHJ9PgwWykibFhxyO5AxFb52YLoaphY86EcR8T
2rC8HxtX2Glmp9ru3TnGr/QIpRzPQdJMx6AZ6bOZE5jd3gZoMCt1XKNmKAkNokNdLenBzQmA25jj
24zCHBu/LKeobt1hVMmXUbD52EMXexp3tZWpGvlhY1i7Gwz0xyZU7jhUGz3W9FaqMNsdYjXREo4o
MC68WStD2/PZTdNwYrDQwWjiMl2/y+da0OHMYTHfwyQH3cvX8ew3FsHtdeDS5g3kgYRzWRmlz1Wr
oUKAtCuWnQmYsCo61QImwtAtpsSaxK44d/RgdsgOfWKmt7Ua5XsST30RYaFmcNVQSNVNRMa4uOZk
4gcvIXGsR0lMgWKmcmtRPpaOZ6tdxGngLbvTrh3zPqYQAUxdoZur+/7aIex9qBf6WcsxyOumSjKI
OEumQN9lkFaqTMoFGjYD7hvBsr3DmeXbJZa8O1YYhUoTD+aOJbMFrCz642BHnSFmNtz7NliLOY50
PkaaPkkQC6e1Rl33pP/ha92dsdEuh6GHYOeBmF0aoaHpzhX6iHpuj7iR1cnVt1kxtGlhfEg+89Yl
RRcTNKU82i5gFIaLsoR9GCX2Zk9qcAyJDA5rZ18hngdQYEDR1vGKEaEzvs48a0JggihNC9H0uAjd
5PMaw0cHmQ1heHoJWqAXO+apct+aKiM4Qepc85S+W/cJsKkAJ0nMmun/kJvC7HmXpHuOMXKGxofx
vcVU/KnzbLsznHwAaO1KG1dBbuo1QH0AHlAHcYc+w0KY8uN30UI7gNUXl2sw0qwHsP100/jz1CYo
0yzef6xy7iA/BfC3+LA3uVp0fdLd0hajGMmnChPDHZugTSrdomXAcA/qMRCHCVrdu0Y/Bf1VN4K8
Jt2mMyJsWk5K47elJnqAkCkhYeHmCk72e0lBHhKXNEebLvF56+LlQygr0EUqWK6bCsTR8no+VFvv
cj2NE755ezMf5j3jiTJFytmYOxtjdUSLugJ+JoXrOMhdEU2flQZGMrV0er+MfdJhIE623LR6uR9C
RgqmNc8JGdgLbBiXqRiNYNYPYw17oQ8hl3aqrDpABOmQ6bltnzZiP03u5gKsfsy1HBzu8DrdxSmE
kz5ZpzdtUvdY0WZ8ZAPG2bhj6zHx6qXx1XwFjDNlQ9tHBvvYNkClV01cxBBxy56h1RFLPXwUomc/
RRUkM1ZKWmdbRYBWJJDd5hCcfr+l33bqo+PYrBTCVIu2MJhsEW57cqWr9wXDhndsWOMOKwb7HLJr
kFmy6wNPen23Ney7jFoO1izke7Y72QFz8W29ZVFam8dp6esviwYQuYTosubN8zyoJp/hwameOEZG
TMotfbZNZGQ+xdDLICLURS3dkCdiC6+zitYHkA/2gAS2/2SxdB/nwHQSQ2KSgDAyn0bXg7Sgk/kg
JqhGMIMrQyP4FSg2PFTtt6QJ2JlWcn2M0HBlvNLuVElPitAq+jVJu+AnxsQvoa7WB/hvwdd0881L
Ew0LQcly6QXgvcoYi+W7EVrckazBB0FVnY0cM4KJkwNNLX/AwnvhdkjWgq5L9yFYjMmENO3RLt53
6E19d2xHWJTFsLcmKb0xSGgsWCtdM0DWnuLwEVPmGzbE5bHiiub9Nr+DhyhPLSoBxF20DY7BlnUD
5LGIzzzbwyYCTD+RbGpEg5m4o8XoI33XWvYWrKq9YryEuzNW7nEKFGbSEbkKaSEjVlJUmRnX1xC2
aSnDTh4XTsFOm5aSux3mQ5GAmCuAfw9PzQoZwdnQYZaGBkCFQk/VTPyuC3b3jXrUZS3q8DWOgGOj
R3Hbo5oiUhou2QXvfYTA0RLQbQSatYUwOuWdxL5P9zT46buV5jJl7Tum2+a9GuX4EW+6BZqsO39E
V+EKatP5ywyjmMWqbL8SuvkTaWZ3lsHIu2zdNpupppKoTmp5nWkrztCY16c2SLAsk5WnF+xIba7j
SX5KlTYX7pf5uqI+5mMDUruRCbkf9uVps3Q+scirIoHfVWIYmyBOkabJwqHf88EwfjXO2KNJmjk3
PGjR/+v42PVTk4NR3zfEFNb940IRFIFxBoF2iqU5g/4EgJjM9IgQUJINC58LP0zJD7K7+RAN1a1G
Y+Zitz96NZBjqgZ8Xw7fzGjzteIzPVHWvG1c+wscws9b6l+SZniLSQCpepEJX/JtbAfATVM4fEyW
9P0wbMF8xFJtj4QALly32W55ALngZSRUvDUj21Ux1yy5q7TkaB+gXw0q6lD0dX1n24E/763v4G8h
G5JE2b4u9yph5hgYT+7xmXw2bg1IStaNOidxIo9cg3i0vloxE2G9wPBvaj5nXm/7ccYtOkZV7b7I
hjd3+2jGB21h0fQUJJbqorbg8AgfoHJ4U+rI1X2ZwIUsdDp08OxS8mmISJxDcBY59LgxZ/UwHRQs
5IOjPXxEGfhCVLMEAC7ltQIodAlkXZ9kBQVlWZIRE02s82GlsF16jRUJP+RZeOlOZtwxyIhOv8NA
Bm5tFO6wpdF6Cim6aFGxtGyEAHs/V/Vh6JyHNY89YGm9KUSQwJvbB3/qHK/AHzJ0/bVoc1cniLNo
jgSSrqLCrVCWNp7YPH6ruueGfHGj2VHJJbQ3kOUYt9PppyKpN1lTCwaFmwXw7G/9Gu/rNsPd+CbG
KXiDyB3M+P/t03s39Um5LPWW66GdD1LPKyaHLsi2QE73c9XCgNpXVpBk7Q+xjZHT2OItF9HM0P9B
Jd+sesOszYrVNwDXbk2aTTuQ7zWkCw6PBkAZXKdg3r8lyHvYrPMbug7s8CrJNOCzfF7215UyC7gx
iCD21O9R98RLdWOBob/qT/jV6fd07GaoJSOIBc0V5rVGw9CEAIWt/XuLvMMTh8tUdlsb5Tql7bt9
ScPPeu62F2LDeSzcBg02rVtWWGcR8jDOZuMMCTnW0efQIt0U95ie06iWxcgcu/qe6KxVpIF1E8OM
xEDkIPTE6NIbo4I8gKHzDdmbEdmRgcSsmAPdF5vevq4VHvDMN8N8Tm3kOrSqmmcbmpCHhTtQgGgc
DKNQEGk0HViyzidSeYQe+sWdOmRpLqBjRR71Mfu8t3gNZNZIgWYljdfHZTRhwaNdItHFg6+kFeiY
QlsNh7BH6ABrjhcbZ8s5xvzyIcb4lMu6S677EoI4SOjwKZ2wkptw34s9EsBYq6AqMETYbJFrc+kC
w2A8gp71sGvzmfD4MAtOS7IO8xGfZjsispEcoqAKPk39CHk8qMSl2YV53+KIxQ91J9HtN8sMY7yu
MS7Pr9VmFwDlfZdrE5gCpKG7SmP7Q0PnDoCskhfiBe5Hw9A0xXCuh0wtUzgXsdnbD2Rvmzc4g8mr
rESDHmBzP41RwwGD/HrsNqrfN3uVnmgwqtdNa6j4E+YZCG6IllXdXPrK6A8xnNJ3MBlhqToCFjhL
B8o0ONPgcWEV6kDgANRyr/Zn6OGwagO7sGyplMJEv2IscBP49SXu0CXuyTEMzXhIFx6UCbSPpaSE
71dIg75wMoZpt4j9EPL2gTe9e9yICcGq87cu7hFO4tCvV97PV+675uyh7MKGGm7wDQm/B0sHedPE
AWTB8HXXJChjufoJ7HzwQ6Lvz9ad1DlnQ3yIuyHzQZ9Jt+ZOhVHmOiYxrW7g8GcC8Weoq+a9xMJ5
p9u1eYMytyyH0Hj1BFMRpC0el6NbBvAyY1sXLZY4EpSU7dnAJ/nQwtSDDO+Dc9tCJqdDm57wa9vn
fnSsQ+qRPamAw6A00aND2/McYnBDOAqp0mO14FH1DKAImuCgxDF043nQ7VTS6cRIeK0VYgJ63fGg
yM7sRcQDW/p27iCOxnQEeQ7P4k71DDv2KLsLX6rhTcSQ0bed8Gs0sOiLdFsDWri1aDtu3RualAOM
ABh2cR2UMIjTy0xnUThYTTKayI3P3sfcTNhOTGogCtYy75fqh6rxqIuBs0d4E+xLh7ErLCaP5t1u
EFDgcwAdaEMlpjxK1v3FmNmecH47RIcoUNWxkxyS/UTJg1YLQKxYTiWZbQgHC6g8wmL4LRA1nY/h
NLc/HRXV58oy/9w0KnpJdQXVqqkJdEcD56GN3628ETZH62n/Bpf9mxkEy0tv7zyjAsZF/BsAOQai
DmYE055UzO5juMLLphDr6q7huD8K3n+c6+prAAphMK78M0D3OxErkFJhcA0SQNIgB2/vtP0nrthu
fbAuLaseg62916krZuIOf74Eu5Fx/yTnwiACTIWkNUV4+ubM/HoNRNb2sI6m8YHRmkKYIdFNj5vX
azvNYM+jzoJ8F76sBWJ/DLb5QxUEGhFiDJykse2PxSUeM5+TwcXVS1im26ZOm5hh6Ab18jSA9fiK
igoZPR7QAvzl9twYwn99/PR2MDPek8H/89rlX34ihlT0FnfjA3y4zPWPdj2qeEDr9xJgpQ8M61Ha
vwDR//Oj/HrVG0iKSR5QdhDjfOJff7SA1HUIqXR+qCM7gfGPoThqioYEjIJfX5G5lchSCpP3Dawj
1sjbLwR6K0PVhm7l0QJ7k24fIN2EJwVt+1aA1pcKb2rJFwPcf2E3IbbtsBVBgTgQWrcnHGMRwhZo
5u4MHCM6UMX83Y6JKQ9nNEAwGJfCdxQGTWrPLcbMomckzWHdvjiGCCGSUKbAdyXAF6b4NJAdsl8H
HYHU0Mr7qf9YbXGIJgepo6GWTOSCAuBBJ4UdBPmYY9V7QGemr8p2kfM1VvNwUHGnH2ZO6ft9WaaH
eMUq7f34QW/V/KhoYK89B62UnKmpwAZtNdK9gGJOxmyk2FbzHeU4zRY22pd4JYC36m0uJrAPRRPo
5MyS6YIuE42vVMN6IaL9gbWaPEuXwACPnL+Pk248xzRdPysI+hBxXRQf9p0arEaMU7tAw5u5BgGL
OEl/7m3Y5sCdSbEy3h5sDylmDK19P9yyX9vsmocWqMSzMbUOD1un/XmfMKT1iDeUfIu6S5oi+wpH
kaoPCAmFpVjIlqOF+s6iMTr7GyW0I8126SoazdnWx0g6VRvPNP6de9nu2KAwBqCKKkS8F922Z0L2
5p0dzFKsMXUlHwxQv85WP5KoleU6PdJRlIkC2l/L664YnAvVIXYUrMPTDonuB4t6CLobvCmT6Qgq
auVBbFobxWewLvsdorzjoe3bPjMkhQpDUpGj4kHDSNDlXtNoeQPizZ/TJjZnG3v0xpQ0D9QP7dnj
FMGim9PuiLEX5XzXFjGcKiD5ymz73NhhLwM7wlNOxh1wiQsrcdgTaJcI23fLdYbwV9C5QrYF+aKo
zZZkhxAf+e+O4J/1WH86k6uGtRAzIw6LH9BSSqMMxHW5fOZrhPITe32c9T5cw37+CvdBfawHB6FE
gxISMasfxjnYiqaZ1P0Yh5DPiQsKv878ssrBDFnY8CBL2mB4NuTLbj/NuWLMH8FjIgwzSfkx4eaJ
TMOdwvzguqq7x6nAYOtwRgFQuOGll5Z/nZpav69HOx59Wsuzod16WegiH9LVJHcovlDH8Ak8HIU2
3NBlx9FV7bMpBQzlTwOgvo89RwPh7Wmi6wT7rOlpqUCEw22Jt+cghh9W99WXad++V5abVzIlVd7Q
mxsHrS95IKAywGGGHLZZDeUBZmsO6Ls9Q2xdL0Esdzg/C+Zm2y/+GCDWcZzGpaIZs0XDyna65cHZ
p8QBzuwECmuGOg+qfEoVDOKUhHD50oof4Iuwe+n2+lJH5M2kDP6C7X/UIHQK24IMwUfAIRUgtw4b
qR3AsGnJGU4bQPB+/Lk7zG6RjKEQ1zeosw3iU2tMWriQrReGCoNbrSLQZZR9SBgm2TXavkVof97o
VLNLrWOF2Fwv7olMpyuJ9r70XIx3iP670tg1vRss4s97OtpsDZEi2hnRUM8RauqEgeA6+6a++3Od
/L0UhwHCFlGCFzfgzzDiv5XiFcw5OtmB3eMoiuRR+WQvyaCrr/+rq6QsCWFac04BzkfAhm5E/T9y
ApviY2smad+rsEWuaczplFz/fInfchbQVFkEeBbnGKJc3P7+10tI6A0c8dbpOXY7TKDSgQfHrvPn
i/xG/uMiuAxFdUTPwvFz/XaRbewqFbDVPAfhWs5wHR1Of+AvHSivP1/oP8mJf1RiXOlm4iEGg+Pm
ItCcv1Xi3vTMaq/5c9RajqeaXqYQmD0i9KAtl+7xZmxjcEWcHrS53x58ur6Aw738+WPcvs8vn+L2
gjt80dvbu3EQze3dt7/ct3UDDyISzHNmLMisr1AjCvCZOcKIZ4tTNWoC7eJ/d83bzUPPhlQWbiSa
098aN5ytYasm4fQp9NV1lvUxFMuldfHNzemzCTZvj8L9v7+mwJGyLMUJPEho/bY+/bRWUx3N9IlJ
GW8lED3/GFS9el8LE7/OSWQ/Tgk41x6xB/WXa//6BP4n5YQ8lbi9oBsvhWTBb98XvJjfcZqMQqlW
y6He1vGh2V39lxDarys3welClIkIh70gjIbmLv4tG241tSYIRv8Ej7cuFr/ro1ZTfwhAJ1wIzoX5
y7f6tX+9XY/HOO71lu/DfUQT++vKoWsdJnAbuudBfgIE7tfPqYX098Ts50rh2AewlH++hfTXeeZf
V/w9BQdyp5Er6zsE06cqt6K5m9IoG3f5plcLBMBANYJxfCGDvXZmef7L5W+36f89Kv/38ghDJdga
WBz8FsHauZoBItRQ48bpUm3j58UDtoPf5ZRShXNVhBYOQPluoku0NB8IBJ6/fIT/9pujbUeekscc
ocrffnOlJ05niEnPjPCHjcz3rm3g1TD/Mxn8Z+zzeZTKb9s23Q9bWISTajLIoHClmm8NiU5Tc4NF
aL51SU7ZdAWY85ft879+QIrBgnGsd5yJ8OuiWFyN/AaIvue2w8bmN1gfaZrNAs5mD5g4GvZiiubv
4Cb/Uhz+6+K4vXX1ViLobUf79crWWKpF03bPGhi13TGh92mGga7swo8m/Mzd18Teke0v2+dvu/j/
LIp/Xva3fWWHxiIng0VRiQ2t6Wl0r9uK032eQ5kWavtcVUiy2Ec4ZsiDyPzP6yH9dff+99V/+7mD
QQ1AzbvumWhomoipXNt4DCGygGiOulcXITwz1z2aDQmGER7Bd4isP3Cu1vuwjXMcY3cYfXxnAFOH
JjyLAGLtRg24xfH7KicCsyB4CtHkH3DASmlWXGPy3VNys1IwFB1xrkOOzT457G75OXQAlsO+RkwO
mQhMdLQHoktw1FaPJNiNJ5Ybzi7w/jPg02uiYf0lq0G2whbdIA/73BecY8HUKD4rw7lFFQ63Avb9
sa3qD1EfPFUap4pZ/GcAgGEj7gU1/QWHtZRiH9+vUXpIB7g7W5/4bO0iXRonESaHRiYQ58mrsMMM
QJtixDlcU8R+uFF8A3ONCMqKk146nk/o0hX4EBhQgJ/q+sOo7JI3ln2itr7GyQ8NsR0z30skblDN
4o7G43FfAUDk9Urhe7q7fRAfNrLe9c1YDsAecoeslbH1uz/f+Ns7gv61F6VIt6LfSvHCrd+fM+wD
GHEwlDzj5XVPkHJxOkC6GfiJ5LLV7Ch3sModOOPIH3njr3SrPkq15hT2AESvb/1CnkGa/m2HZP/6
VEBOEB6O8AaXCJHR37YnPkAYVjio6FmPbyEqAe6TgI9E6MexOaSwNcj+bXYf+ILGd/pL+aP/fhZg
P0LkClFmo9vf/boBBHC1XbRrdG6O9FcPU/bACZtKNQsPYGQLfk6wJF99OgPCjCfzOLf+FSaHvHi8
J6AkLY8uy5rOj9O4Ax5X9XwRkDAOwaqXtz/fPv7vSobPKnDgH9LCsYAr/etnTcBFgpQIh+cpPSv3
poZPiUeIM22g+z8JOEbNcl8HX8GQZMP4wOPgdcJBIqHv76btsUIsFuBrwZNvvYbT3v/cNixMMuHZ
RZyphcaHiGfN77ZAYbbWT2nzl3jsbS/9tRJC36No+W/3GvHV3/Za1dQGytxunr2Yr9Wun7QaFdKE
RP9lg/svuzrOUcNxitjqIGTivMVffygcnYJDSODdP/ctYCloPvINDlp7mkn8tvVb96hSsd03EfR4
oGHA/dQmDn++Wf9lXd1OjUa+H68bRMj7t48Qxapbq8WaZzW+7Gv4ru883LAxA+6Vtt9F0P6lyP+7
hOIro36igwuhzyW/PUQkqIcg1Phx6z6NvovVt/C+cLZGHePIxnDY2MdOTz3YFwrycIbF8P/xdfFS
kggv+YGk958jiP4xyJH/Q9qZ7UZubNv2iwgwyAg2r5nMTqku1UsvRFWpin0b7L/+Dvpe4NhywYWD
+7ixbVNJMoIr1ppzTLNnet+U9YURG44qWqQbKJUPSVcUm2E2TzIqg953/rB6v5bI2P88cOiKUwEr
wra+/GhtxiHtlvUmx3CCNEdId/rfVwj/uMZfi/Jvvyxxw9pYhq6+SOvgM9LoZrmt1QtyIoTtUzD4
u1Ikp7kv//AC/Wa1kM1jU5NLm6P417qxtgXup9Djjgr/afAEU9/heWEW/t8PTvz7OpziHGkreq0c
cr4eAJoElZNVuu1FC3Wnw/LZqAY0S/kx4liO3jbA5f+E7/XUyXZfjQsVdAu1CKeMX9QPYyb+8Cat
G+4/d4l//j3rwvrb/c7HupgXz2upyO6UZnfizUH2tDF0ux+zp//+9f/+IK4Xc+mE8ulBL/5lS5qI
C1vQpyMNT5KTCYxy7LvT4hVHdG9/OIf85lICoz2tlLWxYv6FTPjb70pm9r+ZifKlT9JHR1X+JRO1
v49S61cUzu4f7uJvnipX+4u+bdsrN+ufdxH8Vi/SoVuvRrFV673plrvC+sOm8+9NDmSsUCuQw2Rg
I79cJfaR63fxpC+1ane66L+5GPmU7bELZLu009dIRf+wLP695NdLAjxYFz2H1i9L3phbN58El8yW
0cLRKoyz2Rjj63+/F7+9CkQTDk2m6f3r0Gb7UMuw7ugLpNlLOchH247/cO/+6ld8edE5els28y6b
vGC1LoS/vRCIuyRy7EVfvOJXC8qwGWGmNp+TxxGwZlwyBbK8LEi3Uz/+w9vxu5/390t/WWM2ktnI
89bnputjIzqm/gMq3v++h795BVEdrTwMrPQWnaJ//r6yRs+M1Ezdu8PQAEKwnRtcY8V5SeDF/fel
/r22qNxMxcGRd9H51+My0sHXs5Mml165Cy8e8qrYhl4w0w0P6iZb/rBpftmjmERLmM02pfRfYR1f
t40sEo7oq2G+DAIyk1EW9WHpTTBb+Qxnlykghwpt/6Ej+6+LovKx2KmUjVePd//Lmx/mVo72uHcv
Xqj7fSh8DjzxnJ0HNbr7ift7lY1G9qe3dP2v/u0tBYBEUvLaByYMxqen/2WHtBtaJ/lkGhcLzdXJ
bEW27zosmX0lMPjrSNwZbjK+cqCEX0CpfOVFOiu27ZBlb4ubYY+w4iXd+v2YX5Iaw2qBdPB+iRIq
lamKryomEv+rl4G/WPC2rWmPtJTXyuCf751s1JL5U2lcRt97NOu6enRiNM1jFBvXJojiP2xI/3os
FFsW12Gr4Fzl/VWL/m0Zm9kw5G4VtRfmjrt01YP0HpjfV8Nap2h/6v9+edMtxvJrUxATwjonRyv+
zx9XU4KBctDtZSr0Ad8EjB3Yy286nC//fRe/rN7/dyF6MUpw3vDFFxUAKpQ5FTptL2aRBe5AR6i5
K9yb/7+LrPvU3+4dqpjJgQLRXpwk2iNif8wGN8BI9Yd2y+9+iwRexpnANymN10f4t8uEeRcuQ0QJ
5/TXRv42tbed+EOZ+OVL+NftIu4CZxsRZDSSviwTz8+9aCg4RuJ4fLL85towvVvG1wBnoqs8iWHK
refa/759v72o4zCfoQrmvf+yIywFLRhLTqwkT22mpT14ArInAGeFyTA7Kvvxv6/35bPxf3/k/1xP
refTv91HXbdOPmdcL+8XAL2PcyP+cHL73estfULafAUS3/56wlWqpbkIFu1iYE+YLCwlnw2AYPf0
3z/ktzfub5f5skUMTaQWF3DkJQT5G+tD1B4a6zDbaYBhfhNx4f++3u/2CL5OplQrApZG7D9vXFM4
lSrh+F50eZ+Fn0W4y9xrXOn5n1q9v3tCoNFgpPE5Zef+cqEpTfw2UgVvBJgTJz4M1h9egd89oP+5
AB2Of/4SiQHSGxzOeZFTbywQ40Bit6FsoQXJP9w0WrC/vW+IdFhYDJzU10Ota07OHBZ2dTFFUSGU
9L3bPC36YGpGf6NxA5xGvk+3GY7Ws5bWtxy/y064CA1U06ZBDSyHLjb/Atwr79Q2Am1goVcpX27k
yVHaUNNlLY0NNjMJZCMqvV+JKJ1jNbrv2LYb4NjLz8ww3EuKaChI56ZRQR+7zNYSW3VwAiz/WBZ5
fw+OMdvFmAb27QhThJpjVdPGgtdYuJtIjd2mxdeBV+g5Z3g8w+MKsMrVBxSGP7yujTF8iWobNckH
goDPEVHwLp2ablckGnaNBm6RLKPzE+kN3R0rwzLMjPBQZBCpCHyxQG6k8WWZ5qtyKY6j7syth7PY
QDuM6dfRlret4lJux6avn3oTkesNPuIE+EyLLAFdOf7pRHabxMLGb2WOv/FFUwauwk5NgefDcQAv
kcFFPzoqre+tKv9hF5Hcod11312cZAcbOsyhbOL+LjJMJHwWUhAZCjwuZjcG2iusnU4oU8wsA22Q
OOnOcDr1oO1Bn80a51XZc2QAcVGfMgC0Gytp5FGIsHqHbq8PauybnWthd/Ir9K5ebLtXpej9YMmJ
qWhxkAWujac0bIcPLSNnW6pe/AolbnGrVePz3DgWDsZ56iHfwH6ZZUuZvaxi0LYOUb97drZLhj4J
liYSUAznsdkgdlEHIO3pD98vu+eqc2SQFWUIBQvKznU+xta1FRW/GmFiu18q7zT05C4gk3T27ZLC
PysxoSI6tzbtzJIZE2/6SAbQ8xEOxp3pESoxl4l9rCUmHhSj7U2Sed5VMbbdUfkzws3YzHmUjjjH
UfOd98Ld59Zsv0eLg4bd0ig6+8g9Najq1siFfJe2Kzz8PMISHcr5qXFD8C8xXfY6jofbMKzDg0rD
FLzyoo4TpHG0nwbWN4/n4ZVN4GCwzoM4B49UI6M6uEKkOyjz3Uk7iDvGOrwTyfWQXSXNBiIr6u+e
yAdsbGtQRRIdSz3KY1j1gHhwoyONzW2ME6PMtnbW/2pH46OZFT2i1g0Podtatxo8PN3uOmYzmd03
IBCzQzxDgaEvAYycTe1y0HnrovfUAsNbhJ86iY37cqy8s1WDy+9UOm1KC+Fx3yfTeYRMgW4LulUX
N9GNduVPwzfRqXqd2ooGY8WQ45qUmfsxiZShFofjbYlsc58bobkJOzGdRFKQ8QAX/qbN4uGkQxE+
hNGSnHRdAd2dmurOn/HA+QtYO/xGkNRKYK6GhS9WStAJGUajXZEnAmOc7d0mXQy1Fzn8wYvVDwfk
HeYaxDdZ430HerbCW8mh8DIL8XkR0pCo6vaMT5Qq2YxuRrzppzL0GNBg4aJnGt975jAFceWVL1Hh
uBub/7m3Za+CCdrUfkgXF8dHtTDPMDDZpCEGCGO09vVqklN1WQdNb8Lk9fFSJtbqM5rQ9Rf5CqAq
6GSj7ouuHf7nNtHATOK+SmAktfWPyMBCB7EHLpp0DbqZfTNvO+Uin3XA6esV/Ot5MeTmKN/anVei
4MsmdLsOfDiPcABjiKog7kwH0Xynz06YyA3ao4EKvekfIzrq+261zPX1Ul3FHmXNUOLXdqqlwS67
MArMmnDDPxHeiwUEhxnX72mf2NtsjnB+60TyJ7c0jGwoOJjMO+hPgs98DAMi9cFsg+/1YfujHVpA
A+0LI2uYy5TyexFO5rbB+LBNGvejxb21lUn2OZb6Z40yn2Fk+jko49Wue8Bpk/2jDIsQXhQ/dECF
seH5/FCKJq9rhfVW9D2sRTtNgwWkKJqyOn6kDZVtQhccRNkZT2028Wc2To7mKUbeVJgLMjmYO1FX
sG6KFgOWV9oHB/v3Zmz42g5SRgxpgZWUw4zuAP+xfuYfZCXmyYQpjyBR/NFm/py4GtG/avIXtyie
HVRir31vFOcRr83VvFTRmWAEv8HPBhOmX/V17mqQxk9i/JCR5wdESuQBHiEEZ36ErswnUceiPxiI
2Heuysj9Kb0WbBv2u2vt+iCDRm1sODWbDM30hDmUnlDUDohUnDo9WKOUuyEtMLqzTvZYnJ2HtBfj
AWmCvoFa1N3WtUyv2oK9dz0BX3O0Jglnikf8aOoXm1AdDFC02e4gyg9Oh7Ay89J9PfjzASbDtI85
zfBqjz3dZiweOD7wYUl73vKtXa6soR+DRWvrsU5jZ0Ai2ffwUOHNHRIEoYj7/fRFhpqvukW19sOo
oRFsIPTgxpAtN9Mco0s6rTxNi4ShwWcq7lfeNz8tuw1AO8z7/oJYOK8yeCSAsjcWJiiYfjK7hgD8
5mr1rvr+ZVbgHFo7Tx6A0mWQKCic1EDJ4DizvwGO0Z7z3ojuVYJZ2MeZt+20TQ9vyhCtj+G0sjTa
Ag9BIsg+CvOUhzBHqr0qa8mwFsEVzo0ourN4agwn/XjvZiWceerCfZfjGShX7EaZs/hpzISbnDH0
1iVM42jHZb7JwZdfTa6c9lZrpyeNqeZ2yCTahEiCkgzlz6JhPK5xE12ZXUcMi8i9txBkDGCsojrm
ivEp+mR772GVDpDzWG8aChLIElQoiOUX9bTMHobFXqYI3yMxPBSARXjnzfJGSATTo5H/wv0L6TxF
VKNNpwWUaCR3S4XUs1BDdmSUutzVyJ34v20dXUtnRCSKd+s8r3MWwDFRwBcvfNRdLg+R0vLQmbB7
cpyl2Aj6+qVs6HD3ReNhHbDF3kAic+hKrE/byuhaqKqDf4eJlPd4bvwfXovE2msNEQBY8u8BYHo7
aY4INaeO1ZpTPEFbjXGo1S9WaXTfHGxDmCqyuQCWtpDSMpkLm72V9ViP5WheRNOET2EfAQnom+mQ
lSIMIr+cd07EFN4vF3bl0AOkroyiPyzdHD2ZAAge2gm3w2jXtBh8hs5xEbqnOhrCHf2n+kmu3iqA
t96uM9iBIKogI5jsdI8M0jsknpkGaTNg1PMZiKW99+iUGlxMSA0Zj95YkcXQ/LSR/4PPy8cLrzcv
hHB+mpKZeVNS0uoWWYDJNzja5ENWfQevqPaMvs2NaSCETdKFtId5ae/MbkD3mPr8YFSlVXFOE9E9
Nf78zdGmpgTqPyH3RDfzZLc3Q0sgT2aKz0mtT26iIU/wFL6X0YMvjzcdJ/4cH6eJIzQTbBTcHnt7
3cTiNmaCuzFKdlSvS5Z93SpGihjc9nIW02M4zfXWiFmRcZ4/j2hv8cqnXUBAlrOzCGwq9j9qM34y
EXXBKKWZhw5+PowNAP4RA/nGnMb+gAIUhX86Z8x8HbGHsDTtYDjliJPDfOdi3t46OgIl4VH8nmdF
6lKS5t1VkuTNg2qK9NhMjr2FIDPeAJ3tvnGz54M1ZPhQRkDJu9T9q63WaH72lJ+JLkixJ2bhE55Q
LKp4iw7kH+EnizyIktQeAiVz3J6tVPSvXeXBY8R1Gvh16d2goY32aqFmsmunuwdtwyHABIr8oVMO
HPusncdLjeuc9KN5aN6B9F9Pk/qw03G0P1Npj+JJNV1iIwSyq/yYwFYK98psqw/scevLSMcLubZt
Y0pVw65xuhVmXyp/m/cTlEHpTcP0ouGZ3Dgjn+XBke6mwJN7Uh1ur8L14/uslM7O9+rqmC2Js1HC
eM91l22KJvH3S1PY37JGcG7xijjBx4T9bRsl5WrsSU2qKJ+wN2wBHcFZkJ63eWdnJ5qL824o0vhe
1AQDIEpu3cc48aHStfJxGNHPRzGjcvZ6795JEP6HLnC/pm1wfID8dbt3oax+3jAc9a5qKr+TPRjJ
vsESfkpzdDoGJXWQ27oOkmH8hCKgtnOs0RHrDBKPhBpIX7KA00rNYzqZjzWttk9p7b76aF/3ptfy
68cWYxy72aaMw/c87MqtzKQF5dFKg2xc90GMYJvaSWNOTLR1ONHFN0Xngs6z3LC4LYDLpIEPKYqq
3jP4S0VODQNpgO1SpfMN7AZ4SyJVy40n6vusyd974EvH0cFEtelt7FFG7rcYn8FmuJPZBjEG4h2U
6WIPf45PA4hMnEy8nfjf4hfKADrNEAU/nTiafrhmONzPiHuO/AcmMBddfAtUDW1ttCgBsdUdQjYE
Ub11BRYzq/RsQCWTe7QWAs2MNVaPkoOAraR370huYpGXKyltANYNk6cpglbPkDO80L+j0Q30SOn3
yHV/GjkTCosTyNVESMor0mLj0M5G9c0nQGmTMPYOCAMkBK/Dt24UcYd3KTTQSdg4vtgQtspojCPG
HJrlqANIX2Gw2IRRe+2MSLJNm7gNj+7TpuZQT0hbRY0Hd8w4yHEkEsOBxXRv6snb0Ke0SJQDCEIe
4rIpMlBlhJzQF7fdhc4vlZwflz/9CAJAXcH8FWUkNyWVW5BIdPJpnMxBjMUgaJQhg8rvl3tLzdZp
SSC1wdmabyI7czhj+DW99rY9SFVH161WuGUL5UHsSvq7rFA9QS5W/wHh2Ds7U2rcjvineFLJsC/g
c7/FbDNnfMVZkE4ZdEdeJ+ueohbbfBUDrCKb7RFE089hbNtT3A3+hhH6cm3Fj32+J2KHxLEMlxoJ
gOKd4nVgf6HmqQ2ivcZeIyrpancXc73Aiiy1EV3NkQ+HG5FicZwF5uz5b7Jy8JQqTNHfl9D9hptj
fI6ssjp1yoDibRZzlZyYgQIYUY0AM+3FnfMrztR0ytrJDsIpzXe5iSSlrkMEVgJr2q6YdXWrO+vT
sW3jCj7WtMmXwUIIjJOIdZVgMh5Y90uNCT6bnI/ScbujnVc0SFwpKP1anKGVjSShTJnmYyl88c35
1cUEQV01Q+nSNdUd8ZcHtyc/JytoCY4l1SrCTVgmWYWHAMQ46w4qAo49jbd5udC6GFBCoy1Dm+Lc
2QNOn8RFGZA2wL6TwoyPCXGXRIWV7UNsee4jP8omcJLXMvGQGerxA5YQPiGJv9KkgNow9MHh3w39
bswK+dondbKbu9z+6GLLuvXTzEo2jY68X0uXk2zCbnoeJCK9vNMwP8zwFdMKcqrYIOGGbTQg+QZW
SN5aR+0PUYBx+PvSZsMOZgU2TM9m30Qxvk99N8SJU3+fAPo801qCQUFeyZ6JHpglySOe51k+lG78
vKQj2U6GCVzF9irspHMRFAj7cSv1P0cyYLa1yOpj3LeSjYenZ4KBO1Wz0g9qKI0zMAH3DAA1vnVl
vuyLzMt2C9hSmpw1P0OsJ37j3a/s6i5zJ6rUjuxPzsq0LaKQZal+8FX5CeAfbA2qqa2ccbt2xoTR
ZVR+4KzawihJXD6e4KAbZ6zu3MTAQkUm6KbE+M/f58SA761mF5n+N5Qmzd7oy4mDodLfloHuI6J7
yio97i1ZFbdUhMPrVIK8WeNENxwYyfCrVHsIiz5buQIcCJbayd6JLiEotBxEYM2q2HGUgTZuznhR
6y5Pj10FHDlyrV949JHj1suyrRsFgUp6v+rabACm5tkVe626QWxYBrIbUVBGkd0+NEU/cXbPO5xD
rQRWOUaQlLAjbg3Iu/saN9XGTovvTK1ilm37GU9gIvAmC/vKKXn7+0X8WP24m9is6c1BgKWUBtz+
Mwvxx1RaibsCP+4O9i2NODnYQd+tFMDUu3YXaJ42Yv8r32NToKPVk2GReRjLcaQjl4HEY8TGSz5r
8zLYIr602i5v/Mxz37Bn0ZniRLrh5oJrXnAow3pQR+nqOcCrZ++AORc76YBkMy0qNSMi5m+TVbp4
7zonPIMRa48xQUPHUOj4HsqaDkoihw4Tj2Xbp6N1tgceTeREa9Jmo3bVCBGnCNPlUKW+dbbwLQPg
EnjabNjN5JRXh79CANpI75dy+WbEvUvDtZ6cUzfKeI9YHWwMFdteaKzVujbGI2N7gDhezOPIRyIH
EumcxkkevTp5ahxc1nGl+x3pkhzGzDg9oaNpbn04xlcWrdnzArGQT0or5C+Gh/W743VvYZ3HZwHG
55BpUCZTkn5Gehr582n4ymXNDQq7Ho9eokPgD84UoJKgRdXUUGbdzLyDGM36VtiU58g3d0Vld0cW
p70npUBiPrLqK6OdykcrTN23afG+u+XE+2Ky3+Be6/aVC79lMkrvJFVTsZc05ZM2PB1YkoLCLEnp
EJmRvA+W210TBpZvVWJAN6Xo2xoLmVdpneODKoz6eUk6WOl0JKA+O10YPvIwBCe+vPYJ4MJW7Yoa
kqqDVlhoR70TsjhcMezsgY1NFiDX1hyf+dTJtaNrnVCAmXdxTVOCEmg4zoO78tf4RAKFRR4hQTcU
NXW/otf+mSKFszb04yiu4whuQtnnxS9arihIvZYdee4n58YjA+SBCrwNbJU5L5NUw0MKf4CEJTJ9
GyLi9gZ7Ig+eN/uunYw8iNypom/RtVsvnCdY+92gbnqHLtxiwSIjpOwNNxwyoqn5iclrPBLQAR5h
Gjv0VCZmiD2DCbgdY13ubWHHN1ZbjYAeXZCmPozktrHkqzPLN6btJoVa/aGyWGOFbjjzA5/oTrJB
GW4QGmeFYf9pF76I6OLivkPyUHdXng9RplxJbJ3ZtW9WYYG0aAsdDHhArfJtZXGN+tGqJJ+GrlS/
PDb9a7cY35F411eEcMDPpsdE6/I9KXApTBG5HLQMui3BG5wkyXjYATNl/6XufU9dEDdWgauy79z0
cRBVy2igoa3Qlu4+JE3zONaCkMsY8RjJCsWVdlBksORUjFq6dyqYR71/rn1Rv6ulbkOQydrazzJ5
7v2Y44k9vsf1iu+V3L8tXwD56NElAH7aE/SLq2kBW1sQubm3ibTdmGn4UMfjeBOTG5bu6EM3+jnB
ekGgb9d2z1ir+q2pEx8UigZb3sS2eQV80DtNMBxfw9bUAcsWyYKjw1M00yy2/PiFCYK5Lb2IFAOB
wTDEqXzkYBOesFqJQKURqYkVsR6EE3VbI9LEvPYjnTt/qFZepQoar/5emOX3rCrEFnYgRmDl0lk7
Dxwk210e9ve5B0au9wDWEsCQclqKrV0Dr4W2bva9F2yLQ13ka0IiQxSzd8PXxpwriujJb45w6Xd+
+kHfrAqvy7J37Rvgs2u+29AlyaFFM3K74CpEISmTAxpcohXhZRBD1tLgKgTIb8dwPpcMemc52h2u
4+pHmEdrN/KlfS3Ss9PsxeP6A7BIBFW1d5yzhHsEtBs8jpzwZ/MVIU5bPTYN1vkqJL9B2I04OAKo
ZccQCXYMtN2CDGV2RbaJue67KxfvyxINxmZOs2eMZmujrRX7NPfUA3kz32dLnOcse1pY8AcT9TPx
BPTic7jQZADdyHEWZIpoMP5m8hPCKs439+wO9wWuJQWZjianVTiU7GQNvy1UYzdWwXxn685G/KuW
Y/+UOp7+EJCkAn/G1I3rVCx8371U7tKiGy6uaS9XnpV8eLZ+iWoTwHOO1b0TA90v1wDbPFUtD7hM
tj6Yxie7wvW+kYCm7vraHM+yArdES3jcVIkBh9SgEV0mtCP6soro+nYt0ZAcSmGoMB6xgfDZAyBr
zOjjJi8JAskFHX36RDmTDXbhmbu1lSNwmKG2BnjmfbKHrIOpQRcEKZBuDXeRDg2RAXzVpNs/6Yk5
SpPE7jlP53f2c+vgMurYsu2Zd/CUU+LMJ6pmTAsOCx9TKudrZkwxZ/JvEnsmA0Jr7fvw7dnkxaB/
Fi6HJDvzyMfV1GrYvgmRGaOfkzvFO6J0lnLHeOOtYf/ZMlgBRRNO3yCrgw+jM8QQxqQkgei6twzJ
kTCpJ/NTGFqf6w4jfkp0xiaid7NpB1L3aDwBaaZRcLHJRX5Ikxh7yGAK+8G1ipLSeKmb7VyOHzbb
VJCDCt4CNflGxinzVstpZnq0vYSYm8pvVuSJG+Y1FUnFFTMHT32vOAqf08iZQUQqycDEx8OhRYyV
UDCRLcKMk3n+bkZRA3079a9oOX/v4p5mr+etE8oQSxk6mXAO8m7oHhtoraBtshZAERi6JCe+UblR
/DTUUX9XFu03CNbWTjY+WuWUTzV1HNF24CgHgJtuOzN86V9lAeUcil5xY/RtUZ8LKytuTCZILlaU
boLPOaT7bCCKx8Alzac9Lq+HcAovNT18KFwltaLZd8+j0FTlqTEBmq5X/Lv1UklaerOFr7hXKr1a
XD+7csy13G55FgxSOTtbUbNvoiwOWr/r9u3gtkcGNcTgNGW8p+bAwV/5FjtfSSo8bfUgTNWbKPMX
9KAei1rHuyUha514HnUkApn6Lewmb8+Icn4YbCShnTvaJ4z7027UuriuphZun/YWQrnxGYNp5p7Y
kU/KkYNiXjrTjbH43tmN+DfIKPyoNMC0KRPMAUyLvFfdkutAauqWcy97JujLSyzauA3M0Gn9TWtm
0U0LG5mZjGsRI+0A09XhPZuJJN4mFFeOyLPj0MnkuMI7OdyQJCZSnwMCEQK7bAI9i3mm3o4zHSwo
MOi+FQIDrD0tE0ASbVTcvEshyk2yhsNMdHH3XURPfEiBPPvUKZshq4sri8KI6UaUbSfR6POEJe5s
qsT6lhFjwz+Cv2VswRFBVKyOnhzyC6HtxiFK+0tG9N0hdRqw9TIXN126ujykPQQAEpczfgt55Tiq
PkkDa1TlhSQRtUn7ESdJvaM7l28llSghtIXF54XvAAz7jFQLc3i0BwYygCz0GTw5IqKw0ztVLqs0
RuADEYr8pnrp+KUzoS9+tixH34+c3TDI+DDmIyPm5XVphvZIwEC1w9XfP7BZz4yLMFqnTZ8fbREm
17XV1mdAFYDg7KG51Cr1mGrNPUXewjS2idI73Y6PksLzaEw2TbHOkOSCrdNpaX5TfqtvZokXi4Bu
56Rna36sh55uEwXG1qWoKcEZ2XFa3LWxw7Lwx88EYMJbNJbE1M6rrd7J2BfqMfoshtnZZ14Scnoe
M4baJv/CsFLMylFeOFBE3zpllweSqYhL6TKGuhFBlFnqDreYDaBym43J9yxsEH1G/hVZNP4Vn2Tr
FGVpjUGggA9SZ1DM+SwvOpsP5Ee1ATV+Q6xkPd6UosiObCL9WiYaWyI+KJV7Yz4Koy6RNDjUx3MF
Cnec442Tque87v0DI572qnb0GgnVmJx+B1xbTgfwL/QhWVTh1kjG6baeogpi74oMtv2KjBH/l5GL
Hy1nEubTPwhq1yfHM/LX0ZbZZZjncWu2Ub/DdC3viAqUu2xgtGupqLxK/UxdQYpKDmmRPafSzTmI
CvOslTVxAzoYGGUGzIKJDeMmRLDOiAaX6dV8slQYvWbR/Fl2zTsevHgrqAC2RaXpmA2UAswEOfoZ
rdqsrHEULa55F4V4HHw30/tKLdaGHAsrSNiJbspcx5tsnhmQO9PzUOUIINcY6orZ6e3ohAUYXWG8
EEJzQrp9O1ci2TMJuCUWz9svg/oYrC4O1MyX1hO84rCq4mufp3rgnCZufRBkF8Tu2VZO0GvIgfT3
YZ97nxRsAiChWzEvykC3GF57mjWUD3tWH7BZ6iOCdOQkfggdtp/sTcnZeB+TBMhSsD+8lAFfrdoG
BuV6NmvMt0WOybVfhgTs1R4WKIbhyQb/2Yhsi+5AgklnK2TJ61Kn9oWcp+xG1BAAlxhH4RLHzU4k
NWFvVSvurHV04JecDiVy2o1yiEjLB1lcnMjxcHGPrw0lewBPrkUUsKaoCK2OS+gzfncM+SsEM7Au
BIQmbvoCSnHYLq7xqRzThYdXv/sTZI147PubjJ37mBr8msimAVRr+YKOIF5NjMtxIeJx6yzFxRuX
7tXhLwtoTvHATSs8G6S3BVkXv6PggeIqUUgOiRuIKB6fvMp1+RGgR1VGbwkITneqO3fZa5ApXje8
VCGzxHQk10W0fQLAw/cDxh7h1muHYufHojtZfd7d92bYHXSWlE+gmeyAWAxrKyJFXBq8r3IbNqPz
oSxTHwdvtt8iMXfPRu1FMPoqstCYmnj4R3NFbYtUSnO02nkxvcK5WSui1gEqXTv9pbXL5WEYBgyJ
9KIgpq84TJHd2E6jvxFrVF7TlpKM+N3wCVYNS7cZ4d1F5XbkyMBskykYh8/W/JFpjxMPVsvvSxeS
nSy85TjFqbu3Y5vuIpPHypDbykec1ZRQ9dKfXTW+xkb0RHYQcP1VnzPltANhpnho0JzxxYu4AmS1
atdoBogcj/pAEkJ/p9Kx/W52zfACoGjYppx2N3k1QXczAduIjq+s9gzzlsNiBN+7d7d9NkK1zIox
8N1e7CIf8cEUlhGgJMd6Er3901R+ih+IGM7JstOtEE148bFJbrSqBEGz+Kg7hwEGAHgSOCyqHsTq
cFkZVxyFXTPMN4b0zg5HXriU6kQXbdpvBlDNb8igrH0yuM+edqwHW9bWkZMX6hwna9jga74sngqJ
xG6W/TwWKWEP4WMCbvDMqLB47hSyinL28mvhXKGKIhAlM9JXwP7utq5ccgkrTj/SQ0zGgMJ8sLMP
pPW0cy4gnCgHtkRob02azwlUmIyh//iSFnuBnIj54U1T/hhEehsuZBF39ySpghYxrTNtGhJLqVui
TyjSfCpp/eYQutaZvkfs2zNCxr1y2qN0noimIGaIRakea3FW6tot76L4ykuO0F8TRkgmdEzfO6qG
Ku8a9n1IGoFfkAEdy02RvEkSXGyD23tc8qNTfPr/h6TzWm6U6dbwFVFFbOBUgLJsydnfCeVxIDa5
SVe/H/37dGrKo7Gge603ujfWrk2mszn0Z4BIY2UV0k8D0GeloqzjUiFbhm/rq3Jvtf5qsVNVj2m2
612GWOew1PR6lL9y2peAUL0WmD0EVX1eQJWygzFfB0AmBcNYjhR1I/kquNq64Y/wImaE314Lyfnt
1HmWPwrTtBk/rMm3ITv6bGjC8FGrpN02qV8SOunbs9HkBweiWtg3t/W33HrnOr6ra+qo4TdPtGtI
m+BJV9u5/1nAL5wCGSN7lT69LSBTfRJNI/ICFiOitiqQ7XLaG/nRXk5eCtdql6Fj7/XyVjUvFa9O
x6J98QaAfpL9xqEMG4v6Wy/wBi+sx5/7tybSP5ZMagOJQliJzo8c77Hu3nXOy6QpjoW5m4wTdR4H
WZJxyBLNyaD07zylJA4RqkHg6kLy2PQcJ3gdFcme8w8n0EaSMKfA4uzm2E3cO+RmFwSj6NVbLQ4C
JILKu00WT5vWOqYojXhiuEdCPnWRblvjqlGEaX8m9bU0DkP6cw+Fxo0YTA6/wItm0ghz8eWd/foE
Y5ncm0/FUe9Q7PttGy/L/IZncgPN0duX2Ns10Fj4YTTEOMMuRz8jnWgwfkpUipJblYTibNWoJLrU
8UNmU36DVqu4eNzjgvIZu9fbbc26S3A22i9Zax0M7mi/pqNTHUB3v8zCLB7I9ovcle2quEwUvXq0
ajF8Dd2MFMq+eo4WSIva1ZLuTQ4dYpDFOTbbU0q6nlHuS4rmJxqVyMMigp1CDmJIEOdCLt1dCPPF
oifG5sjzX8eWk9eHVysBUuONPb4SMRySZRK0TIN5saOvnR2Kn8o0uSQZvufnmeIeeRF0Ysws+E7/
kRP4mx47+F3PuhRkq/gFWVLDozO/6v5TG+9yBJhr8wc+udOIv1+fTP8Vsfha/k1Ex0Ng1a1xz6nY
62OOGm13LyUwHeKml8+sfc2oZxv1fZzMBzHpQYF0o62x2PukawPaMyzAIBwWVDc28jef0PGueu6N
t95ivNT2zLaH2rwn4ZP6n/3ayoexl6R7Y+Ol5K8Zq40U/2ZS12R+Xvm2VIYWBEhniQPk5uBJ2hVR
UUjQ3owTwfd/aNni+r264gfxX5CkxGa75JYBuK/mTtn83jhuFzj5w10FCTcp04u/GEwkHIg8AyxN
oVZWUdZrbyPyM/I3N158K5zrnBb7wvrPRAm+VOSHAr4mzX/1iK1jfCHS7X4VzncIwEb1rqEEaDY+
DRJ5yUQqDaQpL5RK6myKxM9Xy8WmEM7CSzXH746PMiONjzGpqG68GTISqWlCsCItP7X0/nj3jMDx
apCMNnYw4RBGjKyc+2041eupowJnodMsdcLEeqtqmoz5jcwsPAgCakFm9BbSky/sRSQ99ugH0kVt
vP6J999g3mWo80OxDKHU4n/92IRFCslQXcRy0OS7mr4dfb/InZGTd0ekoP9VO1eSA4KMMNDCIpZR
HDv2xMrZVVS8TNTsFAZxATfu1YyENycoJy2Y3e+VM3dqvzsyaJ0z68XGaT4T9YmULHJQDaBgQHL5
sOZo2PeTdvHmPVEUg8f7cFWU6sgPrf4EtQobmx3X/dL654Q3Zci2Uu7M/K0fv92q2S1IbBEboG97
tmnJaNEXVpqirDTnyCZCSX7RFO72pDjWB/gZ4j+e++Z98U6STPb/xRtQy8H6xw9GxTj+a5zrvf7M
1/aOeCrnP8iPuv9BX7snbJj9WW5080cudL35u6U95y2XJ6f4QJati0zRynerfFHgKNn6KJwrt9uW
eTogDCX+a4FM/kgipSz0d9B2VfKWjzd9+ZCoRIzhpDFkJa4/7O/CYuQZGSeSIEI1R7gUUVUzHEsq
V3Z8+wOpjjUFzpZIT61VXifslHzx6Zb5JRDTbZxQDiowQvlg+CCQOebVt2yiyc/5duffHgFKTiCw
M5Phuib3speIhyFY8l8N3sGjkWVAWz2ldoiCdHG0HeAiBQPvSMoiEa8PlIbs1lk8xtTrwmtHRkGo
BSqnUqjPxbC2fXKQ3gd8Aat0uZXOexr/iofBp0FV7vsv79AOj6LhD07syptR7gYYOexMhyk9iBGB
IUms6Xq+63nG5dXiVC0kZ8b9gLB/JPdUPNNimF5diZmUnqj6ySNvvyn4kj85xHyqwiiZqooyFPSu
crZ4Bna99TNxnnt1zv1f8tHL8ZjMZzrHNmK43N80GGleooPPxG0+ZM1TbELIO25EdxI/7bcuo4Up
D6xk6v/5IGKQKFw9XdAlRNhmX3lxadAekJOyikjhlXMeTPNxMQ5dzyqr7+3Z3Y5cG5Z3NDT4iH5r
5w8CjmRab4hT0aU/LN3TMn25Bk/MZ5n9p6W0RXsI6mn6aLSLakPY/4gEw0AfPyf3tNZXkv1qiMEm
PU8ZjXlfYD9aRVl6eZDti26huvzS3ZOwn+Lple6ROjmszrZLT1I+0RNAFEFgywcfYLaeHsv8aqO0
zYb/ymzgITg53uvo7GZusSzBqPLqmC9JflXjWU+omkYlNXzk4kiGjFo95pUow9HOE0p85ZNv0lR4
a0DVR4f38WM1Hn0VsciFzvDNfQTXHVpcZiL+nQXFGNXZo9rUKUlI18uoI6iSPd8ebmlBuKJJ7mpu
bwx9K1osMuiiYi5n/d4kdJG06CT1QblPuT6dR/O/RMW70vSBqqkb6h7YaALhduw91KvDYMz6Dhcy
FWtNxJjOwAx2zQagCZ0SVdaS9IFSgo3LBexVT0QkID59pTuX0y4/zqRcl/13hmpaUkm+VAdp/Kaj
u2nN95wDwNRzDON5ACYtGeBn2MRk+lVLGmrZgud/ecx7SWwQKC6gmuS/b/RvVEH1zXRQ/vXe9E0B
x3alYGlh4pjdyCWBsxHPpqB+feqfVELa92pzyiRhF3/ODqL96TVuLmXsBFpLfQ9Q1er8jb0M1/R5
ar5odW9Iq29yzoMaCLPTwkx/7H3nuvrFeWioNLS5sRK5iTWE0vzSJxpEfRNdouDEU+Yrzd+RqkuC
qJNv24Kxyn/bkWp2B8k+chpuRAqk1XHEBQu1zZlLRjeAc8WPrNC2xBR4uoBHefc8jh/0M4nhkURr
xBec2PG2q34sCHayK6E8/2ovEsreGXFMim3OJt4eUldtR+OnbTsiZ6kVuwd7KdkdGiBQHV8Oacbo
ebUPLZ8PdaUOSE1AV+fkr4t3nrc3ULdpFJEsMxdZ+rKY5JjWXQTwdx7IK9i5q4Oc/q/x6ODr3gZh
vZlF+7Xqgs71PrCtn1b+pY57coi4T8jqkeXH1GVs6OjdYAHhmteR7q9ro3Hxpm+Z/5qaRqQ6NL3r
vxldSPxSLX9+S38QbhvjUxHRqfjE6d5eDxU+l4UtsRT/JbQxdmG+6vvRHc9KvEztVmTMKuRV5drG
gBJm49G7H3roVPvlWLeWKl/otnQ+tfW2NB6VSyDrwXENMulDXBgR6olgYEYUVbZTlOlNqPpM/TZ0
J2WfOmhxkf5IywlmIORBO5gwpQ1Abm68uu5l1Iwdws+Nzi5FJA1htXzzuFVQBgTZfSMDuFFvs0Xa
vaJasbzN3g9dQf9WgvFtaRPh+VBbLwhVN1k9g/v8csbb8UOnnQz3IPOdKij747NBmzvrk+/8Kdpa
YQHKbivT98mNg3XiNMKGdNR4imAM6Cs4wz9bzm+VNChFX6BLMnRuGFdIdsrLP32+6O2Lg1a1Ohs5
D2fOA60/iAbZ1767tx54p6Zn93HOo/yzhAgT2gk68KrsRSjYJoLhm/Yai9dicoJxeRjaGLqfsezd
QPm1ECTkArSz9PEA9PHFJd22rp7l+Ka1z173NC27EcN05QWgv2DoR6fkLzTXrv802WBs/9Rn+qEG
zSgWJiBafWT5RrPm45w9NNoJRyDdyk+le5LiIyf2el2GwBX0NtLBkxIMSxHWasDLY7+zAFclK3XK
XKfnfyO5+I3aJ80lp/Euq1lzub2r6scnH5/m411m7OhDs0x6nkkETpawzWllS5q9yt5GUvBxtkFe
f2fTlz/wP0R1oFkflfmv7cZdai2hpR+IekfTxXO8euqmNCpDyW8UNYIN4o2HDtM2qeYrHSCixX9h
03RTTP9shH2LXhDJps64uo7ADfEGK98bXQHBykmNlro4xj7YvuY9YBgM1qI6l/UCX47LEbyHFods
icyxP/Zk/fH7cBE3eMW9Oae7WqRDKUPDDtdGMiYKpLWDItH/vA5JkjlHZBN/+gnmIbDYil7oUVY7
hBVHd1j2A8US+l3XRDMQ2viBZOzC1BFJr99GbD526NDJY2YF83dWP9CifK8AGMO2svftwsvuLtPB
q5MPNdcftq3t/XWMPKGf65oCxWYNgMM2Yimv4JmRNc5HMP5PhwFR+ONxsvIb1WfhNC3brKF52HRr
kuBE5MX6YfC0syySU2pp2wr2fwOb8dtpYqvk/JQsOkQ+hNVkBqvTH3remsxHNy+tT5QvzBJUVHAb
d5us0ALivZ5tFwVYKg6V1f43Fx4C8ZqIEb/0jwYXLnrvgN71TatZ0UqkdEAQL/a+v0Xehv5Z2CMj
8lptTP++zZUf0EPXKSu2xoxVwF2O65rsUcNdS18LMsvfVR295+iPe6O/VBJ6r4KkV91+juOrmY2E
NBHRqNb+Qa3yVGkjdb1VGOuUqAAu03d68jigN8kaX1EUXmaSv6rEeTebYTNyaQ6FidMPXY6ZnLAn
hWrJXw1y9GZzfe3XPvL5OzrqSLUkgT/nkc3B0VLEti4rAh0KNhIffcW60xzj3Ndyb/W8p0gqJxoo
O8+NoC4/W83bF/V06Yw5qPFX9hRbwWrSvUqx7htq/r3o5ifgyPdpVEe7iENrJd3ToOGTQCXWnvte
O9XMdj2wPH0e3lIj4bUfdfWjYmfnm9o+4z5JdYcGbeveYgVWpG9RtN80hytY8PYOy3pKS6b3Ag/c
IIyrpY+R+F8BCxmfdh+iLgvStNu3/UDhzLBT+kzhCC1UMHyUUx5csw4F9j+ruL8/fHYuZvTMvz7t
VZPhHntjDYl2exA1E9toTs8jINLgNttEA5PTQX5mZw5LQHigqV998Z8oN28CZ6QHmRnut6v5vj0Z
NQ5XFBLb1kR0ZjFCUsFKGa8dL5EzIyIt0X5MQ34opjL0u/Kg6xXuznzXztUnrHJJiXGa8L/Rtl0H
FXPXHJoVUeeUbYTuNBMdGm+hjangJqYjzROixmvqjmJuA8FeaorsVHgTTSLJLh5nKot9DVFRG5Vz
c6oTznJvfbVRvo4DA3FLbDoFVdBf472o1AcN1PXuhL7oUCwk72Pli/2UhYSe6no9oBxSrHUUaArr
mQqskJ6ZRzpeSuLB153skveWh5eMeqKy1K2yXHI9bdmQ8p8/W8NbMbLl9fjIDYEzkF8nR0bbPDtD
8ZkvAi0gddNOtZ9lQlY/k5VqGOswhCKArBCdyXCGVIqN8tzBhjUDRzLTD49Hzv3RquZxQTXZp7wU
RhV4qCAQsGLaRgK+csrHGS1FvAlNy4DBguN06bGKh00eN2FVw23jbqBSCklkE3Q1FxFZiMiuAeeb
KO28vQnASr5rlI9zVAzuxiysHRH9oelUD4yZR1y+bFoMxYMWJATteSbW9U7gFcJp6WKCzCrwMJt2
QAgCxAZ5TfMUhqyhPfp0Gtb3nS2lw1Qa/d5m6u2U/CO/n3opa/0wJui2cbmMbIYrsGzjonr2iLlG
aewNxPlWnJgC71ClCpA9E5cfQcYX0/fQ2bagK/WpZyHs6zIwtGnLyXC4K8+XvgtNtHn+VL41Kj+q
OdcD9LKPaxpTxmTLp9pBpoiKgs0Q51puVx+9YaMKwUATW2hic0O/tCNguccHLdFPcZdAzzKS3dtx
0x22rGjKYX5XvkWAUaxJYRzPAVmFWyt2N0p4qAkoVCsFFjJaOyek4S6QfNFYYCb4Ufk+FyRO2ZRP
G4RefDn3DuY1jhry/Mp1koHQHHCNXIYCZ3LT6Vy7mIZSL0SxFSTzfV9vA6uqzrqHy9jgZKn7CrGS
STOv+LGwlgRLYQepjQBA91BOc5XqVHqVArN+3//WDOINn1dbJ77Q5jSLLopXPbKA9xrDuhhA/y3t
x5tkJGY46cxTZa8vVm7tUXfvKL14JgD4BitMnS+O5FnslBbNfg0mmk/7lGLZZBA7jFIhPrIo9vOb
PjCqwkN6OANJ7bm5UvtsJjSiHsyfoa8sHNgwRApz7Id0aAY2M1yqtCffYn2bqsPAxE6RHSVyzkx2
NtXTfYfV2XR3/vzP5vYaqUnsMUf2aHSp/R1lOAjMDvypQRdPNjAK28mK9t3+Xkj1Q3D/xbPHAYt3
2EZ9PLjDR4nS0SrzxwmAbpipXVwqvF3JKevaHT5+KJ4hEHPxaNv1wVDY4epxZ4r8Ce83eCjsLMT9
QRfmwbD9v1ZkFHYWmG/S6rkmjPhOsVu6DybDSzH7w0FBl8vYvtbGEGKf51P2kqZB1IYWB5Ljfiwa
QPzQuw/MHp8TUkK6AUdAHkRZxf0HVibEkv9eNPF5VTjTpgFVZZq8+NV8GUqFcxDxv9OQMa4WfkXW
WO+AmKE1MmyCNE9mORQDl4ONMRHh9Z1Q0SJaxOkxnWqKIJdPM6fT1hsR9TgueZs4t80gKxUj9KAf
qVqACogbkhgc9NwdDGuUDjNlQAjXYpZU01/3d+nm4vYXmmZ3pJ2dXLWoPRTbjzdbWyfLzzMoo7TN
qEnEu56MWxV39sM01cCHHiEWtc9O44UunHIs6FwZidB1Wy9M7qujXNjl8aTqrBOi6x/aMmYDN85W
k/3Vlvfre+ulIxK4oc7Ktnvmwuo4daRdeBZBgdTS09VyV8Mw84aLhyDtDgKBKQmAGMPswEzmdWM5
CW2DAPC1xo1Ng/oAQJncL0MNt03Gump3C+IjunLbImWUo08rFyRlyDaJEDVsZ5Pi3obGOGj77VhC
vPaYyau5qw92agcmaQrt7DB028ArxCWsFpj4MO7cskJjqZCc55UtI0VsypO24M3PcdM91I0gfjgv
OJgt/ebzgjal7Civ9O400WjeDK9uvC0lhcNOZil2zrH0vvPe+6d3uv+gOy0chEFm4dtqQWOZzrnv
c7d7rdF9vBPZU+6mhdtgchTSaIFayCIGeR+79IBs2rqg6NoqH2uBDIz8AuKpd3GaVGdbkR2Kk0Fj
23E+1Gi3J1o7vteiVzsshhmG8UrghusKSsnS+NEzDKydyZrOvEGpiSAPIM8kqUL33pqmMz+MJfGu
pr3IIlBzZ+5sMO2AHvt0Z1QgDsUY58fRdI6NTxqG3WGmXs3J+F+13R6fi7y05IDs+tXG44btcg8T
O0Rt4aJZ6hHtzQJL8YAlEvEQHibMaf1Fmr+01KCyzennsDzX/KIvENXWiCY+aQa4vjyJj33GUi8L
NWND9U2oJ0zUTyjT0kPe4TEAI8la0Ng2f1GF6m6ydxDzI6+dHzMf/NjwLSJcTOw6t5wYDo/4kmS6
Tk3mfgvpkFKyKGBPj55JkqWcR8OxY6pgeg0t9rQ8Q/1vk4SyPHdxiXjo6YoZTAsyOx8n+e0Z67pV
Od+eXhLfgTvpS83alKCN6gF3RsIGsFGGOd0n0IrzQlP3uKQ3dx3qv2Id2HGzumILtU3hI8R2CRrB
L2wuLwViiWhS+rOcp59G7/Jj5RgX6ZQEc6Qu82BeFU/jdL9vBw+TsUO4ytXPGnfnGAP2yG4yPqCf
/RcUyvMbKS/UP1DNwUuxjKeu78ZtQrPMSfeFeh16EyrYl+uBPRJfD7KsG8+Kfa1IIYhq3Wx/dAST
u3adx30FdUqOqsh4V/IYeqdLLEb0ydJ+XFGVB6PAhKsy9gpsBf977CvyKDjWirzFtNzq/HvN9F3o
ZKHcE9j21mI9Z15rkt2CgoTZpSm0I2IVHXC6B7B2EskhZQAKgweWb3ho7+LPtXK2SOayM7IYM6Q/
RR2bivAUaNFhPoymRPYhlHod5xFnhu+BAep+/UolGePpqHFGF1hb9E2Z23jnckzvKBl7G0mIM+zq
O83TTL77z8+6MrobwMgCGFsciQVhyaJnLCsbZwbISJios9QLDBoTAWw5fipi7p75JzieTBjwWpfq
wSRMhwN0vnPRIsFlB7Cw68fsl7T6DHnzBCxUFT5mhRb+KyULCrqjoQWurPk0htV7BEZTeVjKhSu3
J+lhSVHdesChea6WR42SqQwA/aiyiYIpuuXtjID+3GWycP1m39TFtxWvL7KY8bFcxkxcvZTUSCyZ
xHH484LSD2nNPulqjnKzec6Zo6iMSTlKpWdPj07sVLditjwuJOpF2Ejt+EDf4T1TwnBetVmBatJC
uHXudfZF7OMN6cVyHVxJe1I9eoh2gRjC2aRu1GeFVcy/H8Vi1BgtzfEwvZIekI5bPnp3yPq15fUH
f2UiVHUoqWCiW7JMfiw/+Y/5ZL0Yc1V/lABD9vKalA2ANzXrhGrE5BngLE8CLKcccDKO/zo6CZ90
5cW/wyKMBFI8zg5u7D3G3IHP02R3J1tDVig1mpxIhPQ5T+7nRbka0ezQAx8T+sVIa3s4UMuuHw/k
u8HsJ3QNh0w9uRPo6eQbBLQroaK+K8kxwOza7C0MRQHh2UCsS7LAkOSt3uHABWrNZxOtI8AVvWdJ
uuVrTQ4arcMU9nAxW7nBA7hqhnOaiHNA9sSmcC67D9l9bPGPhBOZZJfWRktsMp+tHpXvqM2BmcSs
U+ytMTSLdv3QVuhue9Isngnnv2XmaRnMLBqJUEIZy9JCunsMlK+BoU0zgx7x/dDFdR+0nR3veq2z
AX7ydquWnuCQ1osZNyZDMnajuRoyA+eKLBnr8E8woOPto4pAJ68qjQU+XNQ+vPV6sUUfy/ujJE4i
eO5NZ2ZcRFRiooqm8VUlOjuMZEJONPdrxfUQlrqiBLigroYJjjG18G3QwiHugyZbyCfSsVfEPuZb
dHZt0KddgnBB3BJcI0mQNuglVDdgFSmqvI70Mo67cFybSzMNvzo53uOTYCJDghDn126yykPf2ZBE
OJVsUPT0AYGbzT6hmdOf5Bon6csy/1El9wOE5UfNJFmtmPSLwI9h/fxkPI7uP8cTaAtkS6Sjrpka
yloyy7nN5XvVOuYNf4P6wHGkBxNJCagOzP+Goc6tKCsng6FvIHAsIcvsAGEwHLwVtY1NmvO1vYse
cxOAymWvidyhkNsy4QbGmIVB2e79a1uaCBh741QWc/+IS6BBWpm1ADZCw2PTlB/eWpLJ4zVfbK0K
TVJSNLz2TCUuuSF24Jc9p7GXp8WFnALmD71E4uDYy2Ozir9YZfe51pm/0fb+NAvip7l1H32hzZc4
jTH0Gj5bkqu34xAR/mYnxDGInmfj3gzj54D68yzubLmv6Xurzo0vdOhU0YmEpPnFl1c8lM5ZKvIa
NpM/pfCf5uy8STSwkWPcATDaS7WLmaJ79CYqc0kSgh7GLRHkOnEF51qI3L9liQ9XbdM8tyQCgJ9u
8GdBHksy+5/tgFyTbApE2E72mIBqt8oIEvMjHlgjAFniOoUamH3zl0bCJ6LAnlpbAQ4249WatHPV
Fe1bHDs5kocWQECN1ouF4hoGpB9/pNnrcMb26zRQWlu58o06kvRip4l6ddg/2OFngFoLczoFs7el
qZ+wVr2UHv4pG88k1zen6GZt2/eBtMsHmTP52UIjxigjUaew6+mztVClfmPHeVmxCMpHvSnf2uRu
E1tc6Kxq0gwX3Tv1zUQkyaBVK8SAx03hgUxs5Dj8lZUkpCOvAKOQBwkHCrolgIp3JU/UGDSWRgaD
zmMa74wsVhEFmTaCfotBexqwT4/Mo0HbatVOZOo/h7SSHfkZ/mkZknv3io94wc4JbOtSgMOF7Sgg
pYvItN4y98qqke9no18b4ZxLy4BjtQ06NvL+j2pgGZXFSEbDiuC6XN3vDCRuW9XZZ9NUOEoWFp+m
1NZNTjZLoBa3BTxY4To8Ei+iaknldyN1+UU+2l3EXYBKRnYHY+YmLjJ8YTec1yYl5xtLuc0TFeYG
W72etivhavkLcAYbJ7cXcoSeps+sTsd2r02+s2xVV9jULnqzcaCZbuLtjw1Uht0SE6STIBB/Y/cQ
h65pCJag9J3htZ6ryBBjukNPqxN8SFHo1Ugm9V3yaheR5mnv0yL+yQKml9C4akv8PlFR7uj8jlap
6qAyp8dp7Mc3x/BRPYsefdQ9HVQWRDKzHvYv0LcvOh7JsIw1F0OSOWzbEhqfkTvF5KC/WSndRXuE
IzbFi97v6HE5sOi40SjZnLctYUwHy1lxAJfeIh/7Beytdf2ev+SwOVnw4jRo5Ze06G9rh72PGc5k
ICta+yaJCIRuXXR4UmamTVEpAgAwZEA/8Z1QkSfDrB9c8JP2dRGTd9PoK9qO6ShPsVBmxEDTgnPS
NeE5tGpsXDv1t23sd7/FPZQN2QmD4uhqV0We1A/BWPN5sO3xZJl9d5iVCxoce9U/Ya92qEl9YAXR
1Zm3qw5Km8eMOKxpL9AjXUZftIfMy7xD2VF26dk5xtVpqEHLDBt+Y64eu4lTRY7gaiCU1h0rxm7U
kUQCiqeh67yfGcQ7jR/k11AJ7irnoa7M9rPQ+/7Ydn5x6+c8vpjWmL/rLp2h5qSpYCqyZTsuBXQT
UVZHFxqDeZCOddwn3XK0Hf17RZymkfq20WuaFmTua4cRq/neTkwVOYBiQe5azR5kBJ2CqXOSe3y0
OLXM41Rl4kvpJKsuTjaFJjEHoa7lr8X/K7pQBmJawLdHO46K5kwDWvONeGuMxu+qhg+xYLjXc335
zwOxOVkzzm0I+PpIG0bxvOpI6fRyns8ouMUQ4ESBbu7ly+pkA6cJ0KStoR7TRP6vsSlet5m1Nr0/
2H/u4PA6Mj0HFBkvTxi4zGCGn9pgMjM2cPhAq/KY+cs9MUhrgrmgsTVHW8m5v05p1CuOXKp8Ohoy
8Q31SWNsvdk3Ql2HUVX90pCNAHTlIGeRzhDx4hPyETfuqXMN828yMTf3s2IdGjJt3WaM3T8FGUzX
hcjfsE5bpn5Se85qNq6lbv8SUkZdfDpATDHa+swLhSBi7Z5lM7uJDfvQas+NWzhhIWbcMbFVUdY3
mcL7EqpJ35gx/A/Mhf9lFGigr56s6b2Tdr6rMdDg8sNGDP7T1u9pO/QQdEUR9OSQbtVoiL9MPNl1
sY+FM93akqDIrUwgBRs/4ZYwl+7YWlpOKICuYbhkxiZJrfywp5aQiBqvBLDikr1T57WwdmCEpFVX
UUW9gt6Q1myehFaBoaSompiyWbHBSY6VVn0SrFeE1JS+lL32bviULyGiHs/kU3WvaJ77BwhoC+th
AmJlFPHJx8qHYbBNvoFsaKIm6hkHe9x9twsZIiZFuBvFsvhZ16sOYDWBq6ydc+bxaoi0sH7LtnMC
ZjW5T6W9mifHTOrhZ3Y1kUV17vVn5SYG6LqZnToEW0dSQKadHMWEhimvXuSAidQtqQPt8gV8SV/M
kRkX21Ic+KzW1r4ibBaDtyxQb4CqjOW2k5yvkWPP3kPS5xNAtGGdWhvL4yLjZb+igH+2YUgR2vfl
lkI0Wp2wGZyNYoXEzEUdmr5mUIjik3JKLnNUro0Wrq47ueBJOiL3bmmsjesJUpkK3UFeu3jvQwby
XphWUoSVtb5ZqwVhRGaUBTwaJ+g8F+RHDRXy+8EwvoqUi2lpFpiGvl1WiM686T5Wer+Rz5s1UgE5
p2ZgNorIJtewrp7RjYDspv2Q0tt6i3XCl+YRScys4N4I8FojmfbdLp+S+7/gv7pDOfwzDfC1vscG
YKIxCyEIZDAo24/kWpQ/9Jp256LJKQ6v4nISQW/B+3WuMB5Xu/Ewc3fOthlyLypZ146ySQeYPgio
XlRMBqnhPFCp5d9a3VGhLwZqMTTwuQlx3pIRejqv5fpKym69X+vJuBqWJgLfy4cr3uxq25irDJbe
mPcg/kXQCDv+V45MG+CSzAqrpe/wviLW6DniMyrOg6lCHxeTXLgrvdqgDAEkHc84+izPM2j1chjY
+ulryvvmMa+k801wAGFtDtC9JNRx5SPD7K1zq+3S3k0DwbgQ4tsfQzEb8rI2C0IFq+BxIr+Q2uCR
SJmCXotttRgZ5vUkDgdXJK9WDvvGpaFZb3qnSYzrg3b2PCb/iathB0RX7+Zel9tsrowrb8GdbQLF
lCkIKEFnFJaM0icpSP1Hvb230XCa7YBvy8jQs/R9dhf9KHXVvUjFE4LCQiKnFNQZaxqcaGnrGmrN
tCHwlHRjj1gTUmUhwIqq+89Is/ZnWuT8DPauqNGmd7NNZPNQjfO3LkTywBQhea5QMPtd22KKWqu9
L5rpujaVOOEEJiAPyjEUg0O0jJVUuAUxxI0ex3rTwW/UY0vXbgIX52dgXNlA625Z9/9H2nns1q1l
6/pVLqp9CXAGpsbprKxoScuSLHcI2ZaZc+bT34+7U9KSIGGfWygUNrYLnovkDGP+4w+ocSoMf6Hw
zQP8Y7yR8R0mdTafVhNWDrugYbEJIPqNqE1KyiRYJjAb2TSBXbSIauYfSdDp+yakUCMjzlnnfWvj
7uh6u9TS2cEEqFrF0fRI2Qn+zUUYLw7bBKcgRGnjaFnej2PCyUSZQvMH5xcE9ONeY5L4N4Q2hpxl
8A9mhnLUyuDc9fh6APpznxERuRraTgbAbi/a0QlT+24IKTD5lN+WfWvloLFc5Ry329zz6M71BdZU
Xf1zMmHiRpZ/7dvI2P0pjzc1xlIwVcK/EaXqyhbjj6mHTFzXvjqEQ3pPldSuXdM4poqCbZUNunrs
7BSKjxjEZZfUL5ooHjwSkNdfORKBrDsZ2bVUiD7baLS+OURZ/KjKFFRaK0hxpaC1FUYv2ezSECZL
8qHkBNlIcnLOzEkbZ4GvuTrTbd3WpsYoz3Gyc/z5II2EcyCXc40Dyxpd8xdXV9AjZcBMGVsltwbz
Yx3aFGyVFvbeLbgAD0r0D0Gc+9du09WXRZT3Wy5EsPiGLDrSyEA5XsMGjjApDlczKqjVXEe/vCwq
LvqiTi+gYfDTsU7iyh9Aiy66VlymSQms4rY4R6kAu0JKAp0ecRxTh27OxS2dH/jcTQ77rEeYAENn
+Q6BiKk+5tZqgFcr9dMazPyaOYfVQhi+4J0BUS1S2Pn4CipEVJBnGUWt2jQKqBSQA3O9FiGNVRpy
Rag8lTne0b6bqe2IAHvfV4TMBVVNX9UpANNlXtEZWvIEu0bhwyjlxWzCqFEhXGP4mlC/2gKJBXSk
1Yh51l7O7V0KfAIakh3HTt+kXVBuzSIY9ph6ms/OQiDH3stbVg91o7ZqCLmWeWX3xi+RDvUuavRY
Yepa1ts4Fv05tiMDURnxMwJrf51lJsxd6aLaDSpz53nVdBHOGlihx6sIb7l+V3XS5LaFFa7Thc+4
2mS7ADoF5mbJeFnkBReL1oPAZFD6b0JdUsebMCc8W2b7aG6cbTCldbuDhkYzevbGtbINLo0SvpZb
j7Qux/bCQxE7XbpTjpGXr71w2fqTmxCM/xc2+vcAVMi9Giqni7IoJEmaaYttOe1SyPw4AjYHiYnZ
i2ja8DayXffGD2EO1ySufSM2cbGkQkPPeZTEoOLxVBTQ1OHoojZCRRMuRPIWbscfusTWtZ+P4Tfh
ogDMwY8xMcGCS5bpixnSUQWsRsJHH5uWeICoMpv1Q0X64yHEsWSPEBZVvx2Y+I2QAD2UWJ/awcwd
isp8b0jUP40AqoUra2+0Cp4H7ugH3ZfDbYg90iau0UEYXRWtB3bldTJ69kWfExvnjPljQBbzLvCQ
9ZLZPqAMCt1tKyb1vS5mZHADxZUw2nQnp2GhXvJZM108xYELCdg1mM89S0qJ5g+3WZqos0RDE8/I
SXEoOcq+9Vjb5iJCgHfP+sCnaGh6NBuUPZYGLE59zE2zVrVYeViNd2aBocMSzRy8nAL6IN8Vmvh+
28zR9AMdR7P2GmTN+Cj2K99eXMrFRK1Xu3AoVEmRM6QJtWM7xOeeGqe1zrtjXgE4dSkVqzMYdH7x
iTpIp3cvB40GYKWLit5bVTRMmjiQIw3t2rSniyySWMT2Y/zdL7M/bMC4l+f20gYq4rtu8sejlXUF
uxLJKWvXgRFuh/LHhOHapR6nhMIebo9HtY7HZBjd51WM//4Md8N3xnAXmoD32vZNOB2zKvZwD6js
Xe8lcLLnltslL0VE+7kSxUU5VqSaDg51XlljJBviesfRF0EGAGM07wOMKKCqQek1McoGKp2DjRpt
4a5iegqboJojMGRDtQCoVSbWpuKVtbMjjwg5xZ3KYogeir8njn6CFXjcorN+kxIgTZ4sah+QIf8w
IyGA4wtjbixB7Ayf/kbc08I1fTbsNDIOWVeHP1PDpksAOnaQxlifewTMbOBXwJvOMXE8TzPRcqwa
7cinoaTFsDC5JNcXRkrfWDteEsGolvdCRjfE7yrwLlJVc8dmzeAYXs5cuSMD0NZLa459Hy/wwEeY
CnLdTxdpX2GdHxXBXnDx2k1TD1w5BosHyEganG/HFV7cQbPVqin2sRtbx0HZ6XGKAswUnDJePCrU
ymoQVgYDnZ2OCsWR3OzDWj71RGd+m7CPxTZboDD2NeeW0rtBn/nyZQCl3ph9Z+O2ZwfiGIxh8yDc
BAYmAh6w8qYFMmp4qsaA8mC2XX1eayP+rl1qZNkqG4Sk67Z1Dp3MUHH64htxclu0AVadnN/PboRA
Nem5GuIOPq5BxpFl6UZinzvhZe1C68t7W+3B/imMa1wjMfUZ6fXF4y1W0eLcsK322a8sa7EUG+ub
XuAFYrhJsxZp+QdoQb30nWA7p9u2tWXMndnFqGE2EugaaAVQvmh75VdcjkUXZs92mqhtN4ztj7zj
UoEBCTX24P4WODuSo+urHSUEjBbXqoHlm7G7DSsnuig6UFIBNW1U/SJhUUPIriOSJ5cGPhd2uAnt
VBk3Vehm31LXrm4lABYI6oIAC42ix55hXY6TDRk+iQhbwCkf2cfg5DtXcfmj1dYRVDE4m9CU87Vn
UUqgDgTfCbA3KTS7VVfhzYDBVSdB9+LxBTZ5fnCN1tkhHp72GA/Wh74iO8CEjfWcymGYIVrr5lCw
Y2z03LCf6jG5nAY4H5MpyOaO8aH3K2L40hTsUsHmuOK2jEv9gOIGRyp2v0K8UPpQpFnpcgzX9Xlj
UFDMpE1usYkkUFfgQnEX5wF3O6cMbwSycjz4sWk761Ts7jtnyJCr29Xer+YWuw1neq5JgdihiWe/
wAeQ7R/pKt2B9iENJ6yzdGaD/i9aEsqDg6Ct9H1soYqbgzlfjVVLXjAByXtMXrEANjl+ByGNa2Kc
+h1XL3kY6jb8Vfpzc7BEl63nYvzVW+RwtkUW/c3x2YPfODY7EQ/lbiCPemeBcOFfFaidmCHnZpoC
N8P4f6fJ3oCFCgctLESj9+kEvBhHcj/iwL2aFGrsPrCwWIj9djurxoFPSjhG0fb2j7ocgOaWzXZC
w3fWK8M/d0cw71U01j8TQ7s/9VTTOSzssjjD67fe2NLie+AUEARPWbeYJ1d2vqXt4B+cGI2NTxzK
NjeLGDcIxzgkYRBvo6Az2FyDfKsmaMiVdP+22sAAarH+At3BridMcC0RMSf7XIER4q7BPwIt0Nls
jLvALPTFEgd+J6ss3OK4nqwQmsBL6Cxx5if06wZburd0coidce0nKgt5ie+/cWFjJUiRgqfUWmGk
vEEY/EI3bqFLERW2jkwHr6WmIKUjSTo8HxMvPkst2Nopnmm2dwHREmFbGqc/nNzAerHwS9L/UNqE
mLxcGElZPlodNjM2ArNtx3T6piiBzmM0/+vahoGSxnFw5dCBuhyY+hxS7QDPAfZ/npCY1BdYBYbW
L/pB6gaR+W/IfeBx5J3v+8FuN1Wg7L3H9e+ctAlx4cqp2XH+lvt0ZvOL69xD35kNkJR1tIuSxnui
+zauuEeaK1LBII7aBFQQ3NWsoxrIhAm4xq0MvCSDO1niD7Ki5RL/AmzFAwnS/xUlYrLmNo7KzKA1
OBYFHEujB8h3c71Ucs53jABQQuAThNUcjoeIWMJFhD6F+9AeCHeNyVaLbeM3h3yksRNjYxriWe9i
3wkuYbXC+5vBRtmNIdKKQu+kmT0CeAXbCiBxPfXSoOA0oguQu3A7GQ4FU1aaf+fQu6+RuNzbqcGS
8jGYvnW60bxCS1zvvDSipkLahnBeEdONSfFqduDvkUbobuoZEk2YjdYhkFBJAowTapw8HPqt1wq7
hEcR4BPNraS/kCazYy7mchPGMy5eIerA3Azu8B05zMRootCq6M8RGkwNNqWAX+gVpZGn+yRDSU1p
gCagMcxtk+L+GzrmsC7M3DwD4MWEIo3KC9NhH1p7S66OGibnm2HCAGpBhDD+QrCTFM5+GBtxjbGl
uwqy8CUrU3x/6Ntd4rc9ryMBTuDZUXHwaGEc4NdiaCCoa3aZxCFgjPKHJqc/zs4bnin8Ex2Y/RPV
c4mj5Wp0W2czkEmzVXkVPep8IvkD1BCiJhj+uWtY6hFek7VrlvKi7/ty30rQZyAxfTGjHz/EGHHt
shHybBT1+GwMMIZHnRUPSeTkd4aF0Ja78wRRC/Q7Scvv3jTKHdsFHnB0Xg5tYjq3aWgUO+gbzgNM
Tgw8UpdOFIwEWp2FQK9Kg2ZMO1zksV3ekakHWjrSJ924S1fInj01Y+KawFnORQW1o/EAnd2WQwIG
6RJwahr3OskwqUjD+t7IRqyx6BFeYxDNu27L7Bb7dsw4NPaRzVw2G98aSgzATfD3pE4v/bScvxdU
YpcE1N8MmFRs4rx7YXfhruwFHYUhtvA+SSYYiVDuWtB7VjYVIwkZwMx4rwFOkJTRpv1ZiUPgpZ8B
39QV4CQvE6bxqAT04dbcY6n9I3Q5H1Z5F2J0DPHLT/vS3DhW8hfDz+IyKt2Oeiip900Daxc7DnE7
BsMzapKfDbYWZ8McTg8tYPmGfmy/mwKM66K89SgNQvuKjlqxb/yeOwryaJwUyMcJSD36h4mFLBpD
Ng/wYo2XjLdKEpqKWWkXa9XYFR7DnEX1mLm/E6wfLys3onfYU9ia5hxecbmruKZAdrsr3STbu72n
N/4ETjQIPD7KXsVH6H3DemB/o2qG5dMX7ogtJ3hmk0dQwAvfuRxliUA2uZyr28bE5gTHfvPJKjvr
VyQX7ywHLZCNz8o6xur0SviDs7a7ZNrls2/vXNOrH+OhAVNwuCKT3I4fvBWOlzDMxW92AUSmjTnS
I8zHJ0zT9RXGjRyoMmiQ5tB+TnMvu4QvmlFdFVQgVWn8Zium6sJ6BFWG6e1DDNAvaPAlWzkq3JLq
AL8oH0QlTvxoJ6qoJ6d1MbpMehjQkN1ws1ZAWn3ZPUTQuR5NCjd4t4hLnR7UauX5hA/FZRfe0wv2
Kc3T5G4gReTWw4IeZv3U/oDWLXfYrXExsTU0G/4nfhgcpQ8WjIizqgO0XCcgNlDf0xT+a5TW1WWV
5BW4SZWdsWXN91KVxrmkb79Pq459hopFdJRPEGG4IsYOQjvffMab5hFOwG2HdzsW/oBMqXdfDveF
A7gnQHK+VaPjXgQQzNddC3mOrmvIVCmK37EY020SJAXZ6c6iGCcJ9M6bC/NMZh3ZCQC2eyWT6Ltc
JGCmI8JLQLPkJVM0oU1IY9dmAbm0Ft249doxveDCUdzMY6Z3BulmOwxZyCOwk4fIUFWxbg5xQZAL
PnEeWK0LxE4KysYKcE4+ZO5WQXDUZ2F2hV4VI5LOpzVSthJNRwwY4eLws1iitA9Rv9hquFib1kMG
mwRuJ60AqHujimZc9etiy04Sbdsc+iQ6DWvHXCA8lhjeXV6rGm594c+//SLVTIGF0JFH1XnQBDHU
VgNndpN/hzOyvrXmWdGUHYuNp1tv7yo+l13jQGD6WHnh6/MAxmw+k2JkHey4uPPHud4ZWqh/+HKI
s2dMUcXoEWqUjE/u4JZX6JrC3xxx4xVUEIg6mIFmYJVIqDqSATak2GQ3AMPTY1+wF9B9LQ5D6txX
1Vivaoe/pBf+bzULWZFwwx0Pv2nIA3p6nLiLryw1RrcGfZn9rCS2BWnLbGGhXcQdrwE7eBJWEJ50
LA+NieESqQIUVV4E8OdXkU2d5bXhtsOROEcrS9EeLv8Chx0vHNatc9MnYXVfaOx38OINgwtvTPQ5
5L1yY08TbU9TTVdVnLkc4K17LXKwMvL60n3QeUyY3vFgAdF3pxdIzsbk1ZcVyPMNTY0IO9j8FzqV
YItXdHBjh5U4jD1+cTHdQ6hEMjt3gwC9bSaLfa9wk/O7Ovg2VvZvHOnzc1H0iHnV4GKs78+riavb
NXFSbMvwx9kvuLGLsfDvbBtKZOCUICs5Zo4JbUywkJruEfeem9FBTxAJ8Ac1YDrUxqV7XfcNx6en
lzoNnUc8mgnIIV9tMhEsJQnRCUx2Y0uMYnSIXNhUXN/kYvGcHzqWI/a2bFZD6xFiHKE8wSujubMm
l6QpDssrIyBrCe6igfQGl0wurhEnqVv+CpYKOq+q/sWVffc7s7tglxLvhZkc7iuh4fd7AMz8aPZT
QPqLbmlw4TUbx1BzHGVOQNZYDfqQSy5aB401CcPkSEjMBPTEQ8q6vWgctAGWp6eHxqkkAKOvz6Hh
oAW3xZOLf0QcAzlhcNha2LW1IR7dobe3oEpcY9kVIcKCw0GW3bAhtKuDdVECp6Vwhw3U08JHUOam
JUEKuT/i84RrT+ulJjGIQp+XMPB3tuq9syqby70hIM90s1EfWHhU1Q1gexs70SaQmXuRQoDdUN6x
G7XdjxIW4aGBMHNXuTNhnx3ZiLgmxDvw6OEMj0+Wq9NQt0+me+8L885JrWETF5O+nB3rh+wtHORT
TtU2p0kBwdK96xDQXSZtBne7ZX5UFmzs1OjCA92VGJMGkjEmTyN/rUr83bKKRQJqSs1lKCxr6Ttd
kW4VboZEobbBY5u7DQrsZmom9vumuBAeygDVoQ/FSLPD7iHPD3homTC9u5i2qFU9U7hS5UA+xf8l
STu2QG22Z3hqMXHxAzKgKnGHzX5pXdNT7bN+V3p1ec28UmcEss0YR80OwsGwIYuvyP9QAqGIddry
yUl6lMK90TkrwQ0VhqJEWlJD/QDX45buKMFeCcVoTGr0RwlCGQO++Z1icbEFCr2xZ1Qqva6RVUV+
81jXdXNrNmQ4BpWb7INpFBvM1awNhNxnOv+0BfHZvCw4d7Z2G2C0Xja4LaDIXsPncQ5pjHGA6jw2
+0n+7Eanumxo3SMqogXUCJjKKQzuVU840WYQwzP5aOYedb27czPdvRBMZJ8LL6Z75Jm/nV5luxqr
1Ttv8J5Dx4XMVoMg0ED7A59XbOnecFGN0gYsCU83txzgguiOyKzeBvszi72lcY4S6L4xprH8nTOh
ANQkdW10YKCT90jfKkZZsOJLlR06QwU30mqzO829EZJ4OwLcA1GfM6l+Vy19ijIruEC4IQeR35vb
QZowSBthrhzHyDcjot2VnnL8CCnf1uOMCBMmYLHtAk6+1qfjRBpfiBwuGvejEUpEPwAyoDlTSzQW
poee5bTnMTEXGz4FV/HQnLZumv+VxCVu8HRKf7UTQLfldMZzRaAXYINqURzqu4rC8poGG55Tpj/+
pNp7gl1mA7oigSHZdNzUHcDR0MNViOPiDw/Hki5GZB1LxkgR041yy7A5H1OtV01d1bch284hLDHF
hOdHh4K+qsyRrEPBIUWFRoZE/pZY8bVFUvxGZAhmdcQNyhlJSllJf/LPJIEmFFjOBIuYM82csZrp
SPqAJAWTqXHq+dzzevyNQzd5bH2Qa1fSdGgSjgbLHEhhxTBxnUYxzGZgYBx06wZezvBEtiTQcpI6
mImYWPejGhnH4kCbxlgnCXLHXqhpC3XaRT6CcMIcyBeac5SSHglPm7Zv1V4mDWr0eiIQgV7jBVqT
b3GSuPfQgOJ1lVfOHm4LVk64eKyB+0NkAh1HP7x6BDIm/GLHaC6t1q5oOkCwoU2guV90Uxls3d75
G3hdH9AhHcflum9gW4U6CsWMtSmGSQP++jCTscHFYy62p+7chpceUABaXVuTZxWwy61tl3qS9qh4
hG70WF0SEwkupQjtabADh7bgWT2tVgvPRWNB/CKvSZ6GrsUS1DbwN8ewEK5aYJ03ZQCiAmHjjz2M
3d/AxqVQ4+1rpOWLCzC7h3tT7sl7m5Zfl/1tRKY3vaKZH0pWN6YQOAcuPqUmG/A6cjHtzkI8fszv
FUaZq6KmQ+mmethUtpnsa2i4Z5qiijREqrZVw3GLxs1JDjXRTliYYmgWuWhUOk9iCJzY9SVNrPnB
JgvhyP+XsII2NLZZFxlb3YUTsj0ISDAQzT9GB/MSQK76k9gq4paQkCEwVrwatXgd6B7Vvq1cznlN
NxDtfPLYkEsbc6wHC1u4Qbxyxs20R1sQN2dJB96Dlby7lfTvMAtRDs4gsXUuRRKRBTruVIUGuaRV
il993xvygX42mkgtQShtxz7XPpUlxwWCJsrDbZlN9RXu4da2nrMKZwjiAZw6Qs/GnpeNCksgi7/E
r5uKiM/F+AO0Gg5aFK113eFZY1vwOAPL2Luij/ZQaegooHGn86P6p0br7rvEnws3VWCm20rBMCsI
G1rPpY/lsmIu1tEEXSCqH1y64jvH/+YhYqDGWyJJzBmKa2VAp8EHmd4dgS/bAFkYrM+lbZp3+mdA
rfCjyumOzX1qXg5hbt2EGcisAdf+zixL1Gmj5yGth9IKGbIGnLdo8NIER3MF4duxhLiwB6SSmJQ/
zd1Cl5T40JoRMnIukt22baMnzbG4SnvACjB2vWfyg8zpQeNAA2Etwgd8j5EdbAkTL7bFj9UwqEFi
06PvKtAbUct5VxYRJHBjxvqBW7DY92jCUUG7vn9eCcG6iUmb80U8HiQHGExYY7x2gLnNw1jBQSZi
LHHK22JEvuvDqWI/AiyTEnTHTVNcH0qXz5YR3BN5Fgb4Vp49wid/cFqbLafPiDGOiBC2PcgCmPTC
fOL22+AeayebOZuwEiOAeOVVKGKnkN3cGPEna/mh67gyrLsZghSkvKh+JBpG7t0yHY5JaNmcKky7
RtJQpZM201PGQsaNpL6QEjY7Z7eAtaI6WqtAWnoxQ4iavNjPrXJ/F3FLtCaevavAhzn1eTr6+9By
S0nlSUvRprGkKf7zf17HynesKK7EU3GLPvl7MJfrQkw/Px/ifWw5Q1gexbSStqXNk1x0gDCni6u+
uBXz5eQ+IF6zE8TDaBI/H+d9YDkPIRxPasFeTdr020eJwnq2pszLb8v4G8CCLoONxS7aRU8V2r/P
x1p+c4HpYpGf/fmf/7jStN6OtYTc/36+i7gd/M9/xP+tURxFS27h7TQ+5cFfDztvj/a0AB9PM4hh
F1C4Ph9RqPdDatNxbMUq8GD8Ll/y1ZABgZJ6KUluiwHnAIjs3XyLIhRu3guU13VngKKC3Q9/PO84
JoCGzRfP/MF3ZFG7ytFcimmRnHzHdAQIodGc3/5Ki589CrLc43TbfP6YH3xERDcScEVApyRX8e1T
0hFXGd40+a2DJTbsv6T0tgG347Q4+t7F52NZ79/om7FO5n7se3JWJFfcuuBJA+o3jb2EmH58Por8
cBhPebbFu/NYAm8fCbalM5gtw3CEkwRxi43Yzv5rkZiw/l7p75byt313H1pnxFrRDgLO1IhXvnnF
FRtW5HOh+pZiyTWekXX3+U97t/gdaTom71kqYS3/ffvLxrRqDSP05J3VNz9qeQ8N9+/nI4h3k2YZ
AlaItDkPbE7pt0P0AhY/cUXqjtsLbAKsJKSPSUgPv7QbfhsSfk7Q3Mox/SkA5EerOoJe3ARxuieX
CYiF3LYVRdX+85/1bvk6FBdC28JxTAHlZPnVr9ZSVYQxv7lqjgnd9N2Ygzq4KMnIeZjNGy/pjk1j
4baEqpyaN6N4/vfDs4hMNlxha/d0RoBDhRD+ZM2tH2SznnGzs4nGvC6l036LS8IFzTmKaTmY1lnD
erj8fPjlnb/ZvHh6zX8cDkyT3f/ks1tItSf69fVxFA/1fKywcSOHBgGe53ZbIzj7fLR3038ZDTN9
hKWSM+Cffe3Vu3bpmAC3ujXBhqj/gGwq60WV2Rev9N2+sYziWo5Jcp9NFXq6ObU5XNXCqo8wb/0+
Ioj9ZRgI0ey2VKifP9D7VWN7lgXk6XKeeco5OWfAH6vKHcb6CJHxrraD88FSV58P8dE7s4hmVaaE
kiBO31mdR+PsxjVJJojg7rB7kTeJaDGNiTEK/3yojyaDIyWPwzoVpj7ZBANuUmasivZIT5oMYvUD
XsxhsBFUt/QtU0d8w3p8+/mY4qNX6LAlsCdo7b0rCSC/dvSlGTQDdqRqt3chKEH6F1OYXcD4fdc/
DnF3M0CU6j08MKIDaY+7qnXuPv8lH73oVz9EnBw3bTXUIXVye2zxqbD726lAMlk9fj7IR7vN60FO
XjE2OA1k8Lo9dkRiGt+S6dxyANEQnZhH4vwa48fn4334dtWy3jz2XaGXh3614og4spJy4qFMsPe6
vY19f/3/N8LJ/km4ay807OwjXbaAKhpB6eh/scz+efen2xSzH6DedR3yC0/Wmed45qCtqTk2xg2o
eAGUH4kbr3oSKj9o/4B9ARz24ouN5MOP9WrUZb28enm+02Q5wc/NMR3hOvRnuX7wcbWbMYfilt6l
qwqA+PO3KZYJ8O5JLeWY7JKWrU7PYR/WAzZPYXskZmNjirOM7DX/pvT32G9k4Vkf0cEyXuBOfPGs
H06UV+Muf/7qWYMIW6gyiBg31N+ATh594uW+eLZ3ZSsbM6cs1uOOqV08Id6OgaAMjhPLHaPkHswB
8xjv1m5uZHcpPGctmr+F80sE34z+Piyvs3D3+fAf7W6uKejparZqtri3owOmJmkClfnYTVTNPl4j
m0oH2H84ol1nS38wTKfwaMzcXD8f+aN3+3rkk3mkQ3wzUpclUuDZPJP5kBVfHKzvSyvb48HQqCnP
xLPv5MgTE5TNDPusI1kEnv3gNpzfGMb++fw53q8Hx8TPiK9H24Vz/GQzIVOFaqG0WA/VD65YbNZk
TtApTi+z5jBV16746nRYvsnb1UBRZiKG0UKbLjfHt98sjmkhw+dhVuKTEmNW3jncMyy5kpjH1/VX
xdgHq+/NePbJGTDC6A6g87bHMLjz+VCRcW6WAVYMm9YlkqrGiuGiGs9H8cUh//77vR1Xvn3O3upq
Whxs0+xvY/wUxJdhfccE/fz7vZ+HjLLciiW2TUrZJ4dPUejCRCDbHrGMXIfF9dx8MUE+fAzaEK5w
TW4TpwUEPRI10eesjw5Kx3x+qKlmqY62HXTHzx/lw4kB7c31KFjku3Otc83KgF3UHMUA4mMHO2Gj
i6kljrBtR28tnf/9EcTL83gsAC7JIjuZikmL2i62NZ7AKUEdesAyucd8aq+c88QhY2HxmoKUbXwx
7oevlDs+pZFtWiyBtzPDAY7GxoH7wZDg0wILWvfXefbkWmefv9D31Q+rmmuZp0hApVo42R0DbCom
FGdcgxIqE+1vCV05S0b9xTAfTUHpSKAfl3gKT55MQcO1Ojpiqj3ayBxw1Bn2aTR7/4vJ8XqQk9VU
QnNsDcKkjhWXmA7uNE3JpnoqaL3VX1Q/76EYDrTXY52cabVT0c+OHcbKb0L/O8xpela7JfvaMI+m
c0m5iv3/lJqo3/1NlH2xcXz8Pj1gruUGYlsnnw25BGhgLdqjBWg6N90VzKqnz2fGRzMQDrg0XUtr
9v7lz19VBiF5SbrRWXd0VLhOcfc1qmunw8h///k4H81AkDpXak4Y993lMK0cl5ZT0R0xaiIwOYBo
jMdgN+w+H+Z9GQBd3vPYONgEEfeffLB+GFUQoFE8Frpc2/BCZ3E2EEMeXUsSRMvzz0f7pzI9OcEE
T2V7EqKeNs2TuYjE0EmNfmY4HOdUcB/DVcutOyO51c61DHZWES4K81UZO2us0Dcwn9YacBqRMHbz
YNWf/54PPqZQWi8XSk4BSuq3HxOelnLiKJmOkXVhhwb+qHSnvXP91VXyg48JaMftG/BO8S1P5qU5
cmntWzkfLRuX+98TupE4/gKzW/6O01drObxdhEYW1+OTZ5lo9+ZjVJpH3SxpmceApMQ4PjjOedSP
X8yaD24gjrBhjmubuyp0y5Ptv4YdXAQcDcdAo4zi7eWJMOEfKiwEEKCTam7I5hdsnfM5jr+YRB+9
TCpWi5OVjwac/fajQd9WLaSCCSvWeIuI1o8NQhL//UFDRf7fQU7eZjpJrFfyejp6rG9RQheUt62F
Ya764rN9sGUxkOuhF/YsV5+2GRSh2dWQ9BMp9mi7ZUOK9uZfT3LKG8cCLaEUfndU41U5OnB5hqMp
MX4uzCuFf1I6Wluwmi/234/2f8mC0gosHhjo9HzOMBmHuV4Nx9FvSC33oIYVBW1enbsIp2UWrXEv
JJbKQN5X6dK77Zqx+i5tXNlGCll41+bY//tF/uY3nXzKySJIllCUgTMpWrfZn964q+S1az5//po/
WhNvxjlZ5MTKZ5Up6uGoaISNya0Zo96KVmN5U7m3vbEd2nuNmcMXoy475smylxwTlLEuFznLXFbL
q/PIElSvNSmsxwTvOyyMU1kjTt3QJyvHvROkqzmmB51/xxKmVuUXo3+w50gFSUEiNTf5ESdL0fDS
wTNcpzsK7znGAAmgGA5CXlz41heLfvlI7x6T1g7XOfY3trm3j9lAZAalz/vjLP+mMJMWkKiEXROX
X0DAH+wuErgUcQEg9Ptz11EYiBfjOBw7XD45PPazICBGfXVF/XCloO7g3AGadYC73z4QfdgZttbU
HdP6KKxt0J+p+N4r9728pHu9beU+IOIGd5OBhlbsPHw+bT449pdFynShsQmycrJ/l4HKC0zRqqNE
0u31sDAxfq3G4xhC+0F7OCfbzwf8YKZwxvLpkKGiEjuFrGya1fyBVx5FBkPCP+jwyqhhWWM7AbXh
i2m5/PqTyfJmsOXpX62JylU+PGG3JE8KwkB+3nc7o7kN0j9JeO8kCGtGtf788T56n68f7+R9pizD
DlpkefTz9Ae52asulLu2mc6JiYaCgBPjPBw/H/KDFaHZ1GmS4DNgYlv39iEV7AwS0UV57GG4PkwO
Pph7L7//fJCPIIA3o5yuu8FDnacYZZoOA+oNHT02RJJ03t8aaBo5vDHufbId8Kb6fOQP3iiNN+YL
mXNCMmfePt7c9rPRzml1TKEprWpDnxckIsfoMHA+3NSwyxLjqz7uB2fxmzGXP381bxLX8jyU+NWx
ypBoGpvF0OHzp/pqhJPdOhPw0+XAU5UTZoEZEbf5FyN8dAzBKrCXJgyLTZ72ifEWqTCGYyrWzVnb
oEIx7lPoYJ59o/1vWY85yI0lv5r/Hz4XBT2Hge3Shj/5Wok0qrRzNZOxb39Uqrj0y/jwv3h1r4Y4
OV67AlOBPGAmlroaaV8FBHu2cfPFxig+2P8hMPz3SU5WcmEBu6sMQ1IP55QIT6Jhxr2DaOaNVBEJ
1K5fbmeSN30zOXONboXL72MamQeUaqjr0KPiaPv0+ZOLZSmf7GevfpM4rRHnKovMNOHt+vDskVzj
leCXQbdJmmhYhWU6o6mz7hJezxbXNqy8I/QtnYfuM6B5u//i1yzf8v2vcTTbjsZn0TrZXb2yFLOb
2Vi2qvrOgbQSafhb0ParRmy1hEeuvV0/WucDv0JitMYJuq8r8/bz3/HB/sdL+e/POPlQs5nM3HmY
58X/I+1Md+NGlm39RAQ4D39r0mjJVZIs2X8Iq21znmc+/fnSB3dvFclbhPq0G4IBAQ7mFBkZsWKt
5t5q6USFIKmvQRABV7hsaflI/dfU1NVGbtSlbsp9UmT0VykvZvZQJA+B/EXPabO46rz3wR9WLszl
ffif4ZkTX+Spdp3HrbjDnHutekhsrpKvl8e1MoPTYjtiDiZkrpgA/r1HxvpomJ4Q3T2UnXW4bOr/
s4X/OxzxLR9c64juTd8XRv7k+w818ov6i2V9EywEMsqJTv5Pq744w4/YuNKdteVbnEloaSgX2xTL
pr4pV5OwB/aeP2nltdu2NOdeeWDJLg9wcS4/GJmMr+oi2MjEEVWqI2zSlv9d9a4sWJQum1kIowzN
sEgLkU0gbyE8xYdpBDJeU7wnbrMRR+r+ROmVAfGBav0Apb5ianlE/zU1cektTTBBZ3jFkxdeD/pr
3b41lNkqayWwXxuRWL0PI1Khuo5Sk8Cwq+nsgxIfyQY6jSsboaV/4zFMmtF1hf9mSd2kyyWk0sQx
hnPD0+7t9EtWfDGbFdzAorsgK2cQlPGep75wPiS44p04dLucJ8R9lLw32VWMAkrQnmrraFRA/WO4
KFeMLq3WR5uTaUxqMyyruOJ2dNynpKY5oCgPsUJTdJQO/8Jv6CQNyeNRhyKoPx+fUsg9wsoa4zPN
eyPPT/CTXkElvQfrsvZ4XwosPthyJnPZeAEUrSG3PvoKG7n4WYGcvXyklmfuP6NxJjPXJFAbm54Y
jXwtNd/M6GuZvwf+42Uri3HFx4FMbk2oVKLWcRlIE0Wot9ESFH3zSQ+k+Z2UfNX75EA2amNb73qP
5sEX3/mtwbJh/BtnyMNPs3jcQhc4LXrJINFoZirx+UlLhkLIWJfvbq6uOI/FZftgZrJsWaCog6mx
Havyaxm8usZa3mPNwMQ7BQMk4X7MODrQ6lb928zeLi/Y4rYAYCGDdlYoaojff/RLtD8h2DkSRkP/
1Sv7zvie4Ztiay10XjM0iWudNg2gIGSq6F6EgPRZT59bcHVD9+3ygBZnjOOqA9Dlf2dyaoeujqwx
ZJ+PEPjSo8TzYw01sbzJ+bdtRyeBwgY7nzSYmockjgpei3TOF4AzzO4uMB86H/6TwNlA4YJ458mq
30fjNnJpJqIh27knQ7Gy/WZXvs11T11NtQzKrtb0ykezQu3aocpeolwKrv3MM+/8zrJu8sF0VtyH
IsZ0Fg7/tWU43McWsIbpieojUAJxNmYvSaVuw5CsZ4+mVLWDf7Sp7hv4YDKA7PSTbbM6OoFXDej7
UwLkVKIcKg51WwURqWx5ZQpm9yqfZXLCebNqooQ0OSBl3IyDlLfFi1fRpWbWCJM/Z2SVFHph7JWc
2WwLT2yJrffhrMRtaRdWAveybb/6kNDSsrn1Q/Rz6IG4vImXFvbjqCbOepDNqCiKrngxPRcyXpoa
u2TfrWZVFyfPJvvPjQU6YAogsfs+MZqsKF7k9LeMCEyiPAaetxlGCfW1NWD37GAye/ArsU1N/jbL
BBaWC1WONuQvQG6/GXVwR3vyyiZdMzFxx4AcTV2yuvzFrbP3iIbWBj3Hyyszj/BtgLt0SwBD0CiQ
TjN8UOHHQWRFDGN8NGixp1kU6i48ZlntxuwGZawDEss7LfavGrqzonKl9rCwZiKDaIONIZ8JQvR8
EyL7oRgQBQlGTveqDVUYLLqRflGJp2EFYWlWRSuh68KsOqZMR4VuA4HQpql3WjYNPYRz66Wpf6CO
sm+dNRiC8MkT34IFR7HIFJtzBAkcpLTRZXL2EtCuocOQaQb/pEZ1V8dI8sKeq9j7fg2Vv3CYz2xO
9krU11oM+ALfSc9krZ/oegtoXDL6q8sbZtEOIr3k90yLK0P8/oPTSOCloCbaZC8amZQOyoG9F+b+
vsutFqKo1efMgudwqEeZugY4QCfrfm7Or5o4LoY4ehkh6zadeN+RRSng+b08qqU9AfbAUEDUsXLT
B5pKu3sDEDt8yeMSqndDz28RKVp7m80HY3CR05fEa9YkPTopHtD0rEoUZvyXuvOhY0zhdNP3pdKu
uI351WZyoVFa0sFyg/aZzFmp9Zlp0V39EsN2i0LgEP2wEFYzEHE6pPH75Zmbn1+TyxPoPxVskr7T
bERrwbHTIT9KHgBmlO5bFt9DugDP8A+r+37Z1HyRMMXkAb2kwWuWEfA06O0qspUvYeIijSSZsBtA
K/9pI+CjxAUsgyAC8nC+4SoScZD8jv6L63bqQ9mnyd6wg3zlXTHfCTYvMG4qOhYU05hme4Ook+kh
tJOXdEA2G04ybYD7WV0zM68DME9Y0vF2IhyevvlSR1dd0+7UJ6hh90Nn3CVtsYUS5iv0/nsT/Jck
uQd9QAGeXLMs6bvLkzmPLP/aN4hmKMsZ+hTZkxajF9pFoj710D/khrKDhz0eBtpw0UWHh8H/0g73
EEPTpXTlAiDpg2uzPiGzevk7Zk7r72cACIMdgqr91IvEhY83Dlv1ycrQnAHyVvnxzmpaunKvL1ta
nnHRrmcjFWDNshVGIVW2jY7PkwHDPZqJm0ww3QZ7VGIzOq2VXW6iwWKhkPHpN6IY5AfLkyjeHSGA
iEddfark23L80nl3drCSipltW4G65KpmXCSyVFM4gw/OnzZizQ+0VH+Syu4GFaT7QINKphgPlydx
dn8KM3T02DINZsDlJ2cwKn25VuRSfzKy741+Y2h/ajLFrvNYoa6JpDvS5p/1/7Sz8fSxZAf3j5Li
xKKNFE6caYH3LHXpyaj72wjExf/NxvTMp5T9vKrDxkCqv4OC2cpW5m3m+Hm/qRZbD/kQSiHG5G7W
1CD18Tf2Ezr3nQr/ciJvteahFpx2UIZ55UosMPP92BOoJR5QlmbK0wKHO/aVNyJb+qSOqHYPUMUh
J4syuftA3/Wntx5xKs964nraqRnh+dZDQyqGy6l2n2JD/gXT2TU8c9dDHP++vPXmO1zcz9ya4KTA
Fk+fhW0G4sdDYeAp9tKHSI/vVa2BaMRZiUHnDunczCTqNQwfrl/V0Z/SEamkANpEiCA9xA3qtQr+
4oAogrBONiHH9H6uqcOGWQivrheO73LkfKlGlGjDtQbEBTPsAw3oPvAhZY5MyOJclevAfPLc/kay
XDojio3armzweY6WF4JKo6MuQFdUxybQ9kyx4nEEfftEY+NehmI/vZOLB5hKAiXaWtpO5g6xs88v
FmNSeB0JBAvDPN96gyZL/gju48mKgKY25RcoT/ZVm0C5b69EH/Np5CiRzAbUSboH/Ne5KTtSPKj5
6/w5c/KfKLAhbyQyDfqPy7t87ihoKlQIcUR0iGL1xN01TmJ7oxyGz332bKPPUEN7CB3hprSt/dCn
m0769LgcwhCTswu6VyXfcj6uMoc/2DAz+bmTFek2k2G6YC/aXMZ1Wa91qkwPlwJA1bJ5T4Jo44E+
xSCYytCNYV6MzzZyK4+135PqluLqyixkwO0xfBAro5sbVLg8yNiAexA5gckGgca5sgfUrU512/8o
8go9WAl6d+uQrPbpT1eOKvJHU9MDAA4hKEnaNKe+7FApkDZka+nGqeDt/aMUN3XgrdxaUx8vDIpe
V4ZH/8rszTKYeTU2Xhmecs9yfyh2D3rLzwVVXuwOd31YDLex0sWreIjpScCuyEiCdfrfesVki0p5
aDtIL4Qn9Lj0R6UcTHczOugBm11XUs9y/qCh10CJbBb3eZtBBZZKNfIJPSybB6lsoGN3QwTVI5te
6BJ+mZWQcoaJ5gN529PNoPOsBkk32dJOXCRxCIHcCcrmAmHoGG4us1ZM5GU7ePtUIcViw9oVF31z
XdhkAmJFocXDcr9rIIN+t/EI8kdCdid1bXkTxiiEdZB9/b581Bfm8ewz1fOTp/DIgASbz6wG/6HR
09+SDk18a9182oxN66vMA5fECs/OczPo7eSZyN2e9Kq6iRuQcQ5d2KN1fdnMwkmj40Km+ZTcDa2g
E/8fFuVQZ7JRnlLjegxQQixPgVFunfD9sp2/xb6PKRxWlwAegLlDHACMaXKkU82FMkmp0xNfg1Bc
jTq5kpoIeWaxevClwNnmFtp3MdvjDsYF2K3jHiIXMhThL8LX8sny+++aC0vROAThI/iK7hmxJtj1
Ws9+LJDNPVQhx1aGFEbd9KVmrZ2ghYUHNSwyGjxGcIiTq6STUA3x7DQ+tU13o4OMvi7oUtmhLfN2
ea6WDPGMNXC7AiY/7UWAvDexHASyTlWetl/HNJXv4N8ajqOSrz0M5stPaQCeAUDXwjtMEygQZ+nm
UKGUYsgP6Kpc2/Cu9BaE7GVzuDyouZ+l1YFeFOouMlDPaSkCPRTQFW3UnkL9dzZ8r/xfefkeyz+S
/o+hrF1YS8bIIXNbmXh3nurnh6fPZSQ1ybKeLAsh9OC6dMqbdizhiqdLPDhk9vfLg5uvmGiPF0Gu
8feFNTlFsl1ASKc4Fd2BxmMpubs+H15aSLkvm5lfHSpJKO4N2WEfsjXOh6WPJBQkzy1Pcnlf+eau
G7429r2ZP9ZFvbJcSyOiu4zEHbHFHGec5rrbeKpanUjoavtRz9SNLxpkBTviyqgW9qAtAzQW6E0B
AZ6cKwSuM6D5XXPqyEe9pSjp7hX/NXM7bacW3lo9c2EOiQhlugPJrjGXE2tmR0tNYnLfSwVhZ7Bp
pFtbvfYRP1hr8plm1xQuMdFnQM4Q10rz4/lq+aHl6zBsE1l4+7hGcgWK3Mv7Qaz3uU9V8dow/ZgK
79P5jRnCI5hJaXeqvYRmsmhjhf2D3IbX7eA8Rlb2xdTgqJQ9+fOb42+3L46DR5U27ZlWkVQfgZi1
J0iONlbz1kEW5w3Kyujm88fTQOXRzRvLEJRC5/Mn3uR2njrBqW2ju8Dy7lBbXEGLzHf5uYnJXd5k
le1WeASS+2C9MwhOJesLsJWVuqAqzv/5QolXDg5dVcnysFznQ2mKXh+0uApOMfShoIjo7RhdxHCs
sXmwnOxGV968otpVKiSC8IXcI4w0/PSCMH23wSgcnEgQnXeKflWauifSfnBQZKm+a1Lbg2xf/2xT
vCCeoUROkpGDCfuNmLcPaSnkZDp9GL3gFITJlaeXW1u5SsfhprX7G1PdO9SSLu/kWV7zr0Ueg8AM
2E+zV3XTFrFDxSU8weytbHV6KDL1frOrBRu9nHd7FNk6iP0dbRfa5rDJPO2fstB7lFCidt/BzbHi
lGZpx78fZJOvsHQarGYps7EqCFdJIpzC8GWAcZIXahHdZYhydF98FHRiRd7X5btjfraHWRgmyIAS
gbekOcuc+aPajYUVRSeDYt2Y968RcfjG7+wSfXntmGqr5BLz21IjBtQJzP6X4WWy2qqa50mYKuHJ
pidgqO7GPILP7rr1jZ3evzb2QZe+eBWcv+ptTIk5Vd4QO0PGWvB7oyygJm+XN8PCqeQyBVbr0M5D
VWLiOIs0RDUWjsZTXRwjaGaqpkA9dq12tOBezqxMLtM8MpyI9GF08gJjnxc/lVXowawUzFKKVx50
j4xmzmvXGQiAmJIenYLhtkPWEqlFqJr4aenXaRLtIkjZm6M+vvXu50MFjeKRSFHhbyxW9vwEp4ba
G9BORyfVuTeiQ4Dgp8U1Jz+6jvfp2wBTPNMJ7MC8Ay89N0VxKeNhYYQnZJgQbftmoR/X3VzeEvMY
gfQ/ModULXkg0vR+biMt6R0flSo9jc6LAaFiQJzq9cNGaE5ctjRrSGLRHKJ7A1Q3jfNQgJ2bypPE
DSzby05h7Fcbq9O/x74NogMW1Dx9Lprs2iRLEGn+VZrXm7qAN1cL95XlrtTxF04BxL+EDrQSCNaq
yXdEUQ/BNNIwJzXOH3LX/Sdy6pukD1auwIWZJbyz2aOcNHggpmZaDVXGgnSEU1xX/b5uvyBitCsz
c2VeF5yMA9iOP4sN1iVSBWgShuHJrO/D3r9JYSPswJ6ijqQkJ3u192nRHiV1is9EYPK0UFa1lJxR
EAhPqBRB26ffWtGr2n9FbsfNb1QEuS5vm6XVgnRC4FbI1c4OgafIbdK3cXgaknyX2ndVehzVp8s2
lpYKTiNxP8qkSKYJkqrK9dLPsJFbcOgDAHXbZ1JlsN1KK2XG+WjoSacfnMQAATkV/PMzADe4g3vk
SKvonKjpS6MqNAH9uTycuQM+NzLJCAwm+hRInLEjzH4ba886gh+XLawNY3KRuL0rVXqPhbjtABI+
Og7aePlKpLBoxKR/UFSdDeL887lSBm+skFcMT5Z0GEdl05Exd9S3yyNZnKsPRtRzIz3qlbydMNKF
6AH9Kt2VCHV5ENwYYAUFRfPkMhxD3QDNTLQjqdG2pNPSBuPO+qwsyKzcAJsb0Nr/2DEmk2Wo7RhA
Ah7CkwovqRAGLm7a5F6iN9ezrjLlEFPgjeqVg7M0eyZpeWp44CBxquezN5S15dWZFJ7qDu5M90Hx
//n08ogXii0CWK4OZ/L+TxLytQg5eydPQcnJv7NG8+qyhfkC0RoPBYsMc4IDyHKyQAVg87BIsvgp
tH/CcbMx0DpygjV4wdzDYMUCSUMqkDvbnowjbOM+s2I/fopsq/01gI496QXoAqPK3T11pDX6nLmT
Fg3/GlQQkMxQAtfOF6bXDUkaydM+GWi74KwRgb7KjN8VbHGp9laOa33a843Ai0YGKoQx9sH08R9B
1RkCMY6fSulnUNFhUX+9vEzz7IJjkMAU7yYyePztfEBjnpd6GsHznCHmAMX6b8cKb6lK7fBCKDKF
u8vmxKqfvytFK7goysBeQnJVjPfDO80IxV6MzfaUZkdN9sqbPigfoIf/TSX2Dxozt41e+7eO/9nz
RGZSVGUUWmINKNsmftVX4cVX+qI6AaFEAa3ZDb4zbFeGJlza2dhE/gTQFWQh5ECNKS6OEqsdoLA5
npAmH28kOc8PaqXGO7dqPbRG0azwK/tKt5s3NZa6X4U6hiikd0IwLopU5QSbeLrV9UjR91B0+FQV
bDqsqiq8CX24z3O1TB/8yg9+5VLi9JtIlzvpoHbOuGuszry1R6s9tL6aXnG2qfwPWfyjL9X4MUg7
aDD8YawfrN6p0OyzEJ6xOxoPNbWqbxH0RbCk2NXaUBhbRNLtZGelaAW6FboO4eBJR9QmNNR6Ff8K
1GS8y+WOdnOUwKOD7wXeu9r73dHtjR9ShYC3wdN3E8ptM+7RCCRPpaJ0idLT9eiUY4iaS6jc06ou
bepyROuSDmHr1UfdYa/7gX9XRmGNQnlcHfNsGH95utbeZX7H2wPBzq0dKP7Wlir5ULplviULUjwl
NiQ7JbLyAOOV9hAmOlryiYp8F8jxQ5KZ+qnX8rHbKJ7hbochMx9N9Bf/QXK8D7dIoxdH9ozs7Sxk
CoyN5LrO1y7sw0Nhee8IsNBGcHmnzJyWcB1kVkBrWqRHp08dD9hBrkXGeIKlZauUh0h6MNRj2q9B
GmdMxYDyiCcBO4mOJnHZn5+2HiFLPzJD99Qro/cTjWX3mNgW2qmS9pq0frSNtEylC4OgaZM00ngQ
6b+NE6p3ro+ipypv20L6XRrAOwb7+bOTgAPgrSmKK4LHaBax9ZKn9IZ+Go3fsa1thCIn+mOb2tr/
C0MwwlB7xl/PHpatrlRF7Bb6KbKfuv5Kc1+G4c1Ww5VFnd13ojLKnW0rlCcEluh8rs1WKNJyAZ0y
AgW/vA1JuYTly+WxzLy1MGIB2aNhkSL6dOcUEbCXsuy109hruxFFnqx/KPQbpXlBFe2yqb+VlHN3
Buc8qAeaIwRWdRqDoA4WKAqkqKcmpmt7+BMV3ZUOEZ4f3Tr2L7W6DYv7Tva2ErLvORKO9Qvp8E1h
lvsxPSkpykAPaYFU2FWx2pI1u0WYhr/kCexuR9QxzudalhsYcfhyHJi8tYTqoxqjOPCshNdxXG3V
Id4V0hfLPqAKsmu7Q5zbtLH8dqnZedmPDMLu8nqVFHp+qlWmCtwtVRwyC9OP8kUw7MG6B4N9Rq/+
8FTnOYxc9Y+SPoTLa7Nkyv5rTLxQ2XLn42+46NygyUyqxd0DCkdXVan5qKygLax6K1tuvq9hVflg
S9x6H27sMvMQzYqx1UivGgsMqLBYC3eXbADrIdRl0Sj4T85O6odJjCancfT1nr5iCGLcbs+CXZ61
RSvi4ADqgl1hGuqYoV65Rj1ipYkB78i7KKyeG6lfWZx5IhZmVoKq/9iZrI6ltjbpH9k4BrZQmSaP
lSh7rXhCsKyM923bbFFu21TJm2Z/+/QIURkA9S1IkmHMm4Q5kmcWaOu18tHRwJS1+xB+ejRjLhuZ
hcAKleQPRiaBPe2xUi0jRHIMRsgB3XeUNraW+VUpDmFwXa0RTS8s2kdr00UrS6tV5KyXj11QPFqp
+dPuUJkt/ZVBzR3r2aCcyZoNJdmLbmBQI7r27lVQneTgi4p2r42M8eX5WzQlIFeKzQsMRp3zAzWq
kuJpiNgezejPkLyOarLr+vYq8E7oml9ftrXgKIBl8kgmC0PBbZqSIyFeAfpI5SOl512KVqfwkXgK
5ee/scMlbgCXJ6aZbDwrsdNcNmv5GHtXioUQU7j39Sct/HXZzOJmgCH4/5mZbL1BH9RGrSv5iFLZ
NpGCCuVKadMp3spw5uUv9jiZW17HZDNpOpm8ivTYLAu1KZRjXaV3BXq4dUMQq1ndm1W016ZNMWFM
r9y+fk0aaxeiXYd728sBClxmtI/0GmHG1KGVrt/5GpF1FQj5wJUUyNLiQiIElbgNsm7WxYSKcTyU
qaeK034zQkM9mFdNRyNO16682paOPNUWyrbU1sHTTaZDbSpD8yqZbTSEN5aT7JVUcMfa206BSGXo
qUXYaxzGi6P7YHNyTIyENl7UeOWjppgbybkZ0ztVKzZW+fvze+rj2Cb3W+iayRCjtHUc0m+Uaw3j
h+etkT+sjWVyv7VKVReDiw3ili9NN3xpFBfaEx6DbrCyVPNqgNi6H+ZNP3cvSdRY7tAO8lHuAxg6
H7PoHkq5wHR29gABDkqMnllCz/mW9d9yGYf9dHk+l/aKQd8bEdpfNMvEFegZMiNSgP3O/xKFj2X9
RWqfK/+Zwv9erl4vG5tD8BjtR2sTjxAWmgvlG9Yow9wao7MPABL0erHF7e0VOb8pjPY6C/KdXZZb
2R5/9H28qwvvWtYUGn3H715pb2t02Va+S5yI8+D57LumDgRxvdpHjl4+WlG2caAEcG8i6zgUtNjE
137kbGQl3LvdCiXl0j77MBvTq8W31SBwC86Mqg+73Ne/mZ2EZGZFg94aTHnRRX60NdnTHYIChWYT
a7hS9AUh54NLMxbCk/dK6W4GD0SWR6I/GE5GGh/qOP1a9ebtUESA3pJD6JXXJZLOoR/tNKgOw7Av
t0XiXa8sg3ASs2UgU4ebBOs8e2R2Qe5UoSM2Y3ybZdcWyo2KftOU90MZbtLEvUdebpsgdi/o8y7b
XjwHAv0knuAwK0/8l0l2ROLy5RzGfxyuxCSBSQTahr7+ofU/fbpOL9ubv4noToRlkbcnBStQUOfn
3o8jmhr9RD6W5vCntEfUGpGzsoOT7cr0lbXJjnTloZeGw2W7wp9Mphi7XPucRBKj075JwmxY33Xs
0jezVYrXxl1j6FmzMNlpgdyWVpSEnCVwFNTZQZJ8lqyE9yToHH4K6gFRWTyfPNXzvDgJY2KyUN21
4z4I1zjrF0IXbmmwIvwUTbPi9x+eUXVr+E3kaOMxLfQfURfvpFb+na4mOhfNCIYcXmw836cvqbD0
wzqBLuIoOehiX6GhuBkpUFxe8qU7xgGcTagHgymQ/slgQlmrOG7DcAxV9dqVEfSMmseG1GIbWnv0
KZ5oQ7lKquZPrVV3Vqhv2zLZ1uhgXv6OBXfHZ5DUIYimIUSbXHW+ordkqK3hqJOyjve5/l7BT56U
K80fSw86kO/UF6iwa6Iic752tlnVqulIA66u3cZWeF1oyTaz7iJNOlCp2QzKg+nC2m98la1/Pj9E
0v4KFzoCLiSWzk2rMcq5Q6PpR7t7HN2fZvMYKyROw7Xs1Rz5waYxKdSS6eHpCkPQuaGg8wHxZLJ+
zNRYvqqMBlkMJLY3VOKTe81r/b0LwuiqMLOfatUpGwKAfFuRCdk4ftusbLCFXYy0HFtY9GHRkj1Z
2KauPRIauYGqSv4z1r1728mAxBor+2fBsYhAiZo7t/2cVsoMW9dsA5/JtbsdYuX3qjXcfH79PpqY
eGWrg/pQQjn0mPmZfUdjc4UsGo22FWiCTa6na/zeS0fibwsjFQj2qzzxleS7KrORU+zV+o6+h42G
0jR9KbsqXOl+WFojyvoyG4AXASji8w0jAfTwKOnrRw3R3AGqGEUhFXd1efoWLlEyXPR/iPerQEac
GwFlotepFupHmFZa1FUTCome8a5q33L7a9SskR8tzh5d7Ip4xsJXNzkEWWiXDpgZ/QjKhZrMN7OV
dkEX0lGysvPEPzS5NBnXfw1NJg+VRiMuVAwN1N9uq7B/REAZjI4ff0u423d2oa2d8KXN/lcUEew8
//xUQasZPYCaqqoeI8Azm0DRxq1TF2sdrksDE/Afoa8ANHJaH5WDXNP6KlCP4K72wWjeOLGz0wYJ
9++XB836dN8Vx1aoabFasGjzOD3fIGpZOuOgROrRGjz3G1Q22r7MSiEyP+jS1jE64/ryjlza9gD1
Aagh/SpAV+cGS9nJ0zqR1WOsJLvC/+r6v5VwDXq0tA/JJAuXL9PENq0llFajApI2GVVuoEZu7jRX
PujRo1atvFOWDBG4ER4jWAeWajKaqjWdwQ5IITStEm/RWHtRO7XaqAqJQw15vu3nJ0/gI2G4FXWp
KZhCwatHmiMpx7Z5s7of7ngo19BhC2EwyU/ibrjSALdMN0SeS8hASmyIpKiHG9mMjadQrqyd4SbK
jdE7xPpF0Zk7gqRQRoazt3aXx7g4pYARRBcH4KppoFfYduT6dqIeFa/5UpTRe1+hbt7XtKe17r+a
UC5u8cIQMgTiYz5ElXGE0Egih+qRoGVTqb/K9Hpwni8PaGnHw5vwHxuTI5YM4Vg50PIcK7q9t70x
vhZqD0VU1r7+3wxNnGILMXComOwOEnNXpo92rdTugjWkmNjSU9f7cTiTK6Xw+7BHWUc5csKDTVlZ
1xDErhyrxSkDskH1TPyZoudjJ/VgD8CGGt+m7vdMDzZyt8ZIvWZkkrjKazVWas3lMBmPculA2bTX
A3PlxM53M49Jeu1pI0NkZYavKdA/KeuesFDLB+/e65QXaLdIMcbZySmDFd86XxqyNLAI4MsNIF1T
TBe6YU5egIM5KkmvPOeB0/2Qel9fsbLweiHao4QKqIafpAXOD42T0mhT14NylHrE1wl0AeD87HuL
8/mtMHSIFZOrMrit+scBGrQx/xU3K7HTwqxCnkFd4y/P3UwResxGj0ygrxwHZTh4VbXvobtXS2nv
uisZofmUwqdFeAuc+a+e2eTwer4btznCfcc4fHH9cFvVfy4f2vlQMMDD1uJRC1J2yqtiNQY1O0tq
j1qcHdgS2yLbVdIhtlcGsmZH/P6Dp8uNpFYiKNKPHp6ulGCRyQ+ucZ2slu/mx0oMiOYdchnEL9O7
t1ZQje8ztaVkku7KWv6nbQQN3xoAb82MWLgP41GjPhqMUGmPaa0ftDK6ifPs3dbin59fHgHvEkxD
cKlMu+6VlJt4zJvmGIZHC36hLEs2oTHsqvLzNQIhNyCQeOC/dWSpzgdEYbU2axTR4KK+So2vrXNt
evXGjp477+cQvl0e1tLsGQTQIpgA2jIlSUDgSI2bImqOfqhvcvkkHsV2vv+8EcEZDyMmF8ZM0Vf2
pdanVbo9xvlzzZstlR/1tVfU0ra2yaII6Ahy6lOXF5YNokiW1ZEtj26tXH9wMuOQt+UuN+yby8MR
C3B+8fGgtgz+iGBhFipD8ZcTNcX90R6bjZXcdMEe+qud1j2Hq/JcS+vz0dbkKndLp+5IRvZHvaMR
4RsgAkhFny+PZ3nqxA4QXGd0dEw2nOLRAVQzdTpKForX/q20WeqDXH29bGjJh/JkIici6ioztEnn
NY5falV/5L1EF1yxideY+Ren64OFyXQZfe5EoVP2x1L7p89u3ZCyxZpExsK1Rys75CWQPAJpJkV8
Pl+pW5d2PKQY6V/94Vui3o6RCSlVTLY+3DTJW528eVm6ldTbUr0vm+Lq8jQupNH4gL96q4IHBBTm
+QfYnu2HraV2x8rM31pLu6WF6ynKi8fR1vbaaG6HQrszRFhuUk4YzfL7v/oAWzBL4aRmz48cTEjb
qewYG/YA9Y/StrsyORTSjdy82uG+ya9r5V7XVoLBpX1KW9N/rE7iNBRfhyoxsToY+aZoj1KxG4J3
b41xcs3MJPODMm9jhIPZHQv7zUy/59khj25X5QCWnAjdoODcyF9Q1Jh4+TIZMy8cOtawDPOt3Fc7
b4yvJMfeB7L3HWDp6+U1Ezt/6rRIBf51wEB3p68pzS2swYfX7OiCklWLGyFC1PQ3SgeDBVW0OFvx
+fPxie5dwUVqwTQ/U34dE2PsfK1Lj741bJJA2UTtd/RkFGeXEXR8dmyQWvKuonWSjAJIg/PzULaG
Ffltlx3lINopzW01vhlWzpXZ7IP0IMlr3GBLY/tgT5uksUOz6fM+rrJjobYbJXY2mRE86YmjbOQ8
ufagPv50GpcYWwUuwA3Ga2jKPwGzvWOkupweQzmglSnEgYbbIXYOl+dx7j0xwx3NzcbDH6D3+TxK
7ZDYSSelR1u1N05n/VZSgNW9260VohZcqLBEbKiYbEpGdW5J69XYH/0wY/fHmzq/kYobmow3stnv
NenaNG+q5HlsFD4i26j9Y/xZGWmFmstH+9N7Qg+aJh2xb0b5z1JX7hM3rDdkqw5emX7V0zWOsoWZ
tTgEoq4nzE7rPK6rWF6ThPnRafyDKZf7yHxs17bl/HqFh4IZ5WIiAwV92Pmkxl1eFQT2+TH0ftYQ
qNT9Sl/imgHx+w+httxWRqvaGFDN10L/4yhPl/ff3POeD0DM4od/P6xavzPqLj8Oibtpjave3Tkw
reZvl80sHF+4mUk7UkEU6hSTecq6pM1AL2bHRC6hySx12NVS/whzzavb2m+SV58uG1xcfZskNR11
bPipf6IclcW1rWRHo0U9x+kBZxeedSc55We5F9nXAm5FNUH0T/AoP59Bx43ihCb5/OjlSn7bD0l/
yhp/jQdvaR98tCLW8cM6pf7QguVnH2SydBt1+pe8WRMHnJswYbG2AbRTFoGuYzIQXYutriB7e3Tg
CNJQDgdNtZI7mK+KKEPS/iraB6DAmfigIfBrOWk65WjXsHSY+9CSD6m5Bu+Y72msmOgAsNlIt02r
BQVKXbYrFeqxsLpNZt1Iwz4fjvIaC92iGbw2yGn0p2c8bdD7W4ODUv0xU9Jr2cCXjl78QBRDGdf+
fLmY1xyEUTzsdYhOtMnitE4FeVjmKccUTE6X1ZRb0DrIk620BrtcWCMw87bgDxLJhCkUvAgbA+Hn
cDzCpdKYX/XoRx9+++zhFEUPohSqEAoTOBnMX4UAKSvJ/oU2XGjF1hpu9X4ldF0cBydfhguLOvu0
h8/Xkeoy4xAYpOptov7YI/tgtc//YiSgCNjQdOjOqDtyzW6ksHTlY5480gvitlCWryXcFgfC44PS
F68fAHLnR78JK25Ng4Sbqd56Ub0xxsdOXWu3mceqOGe4VVXRpyciunMjfhzSRRQDtqXrVQ+/SdWN
k9xoAyRwRrFJ1wodC64GTwndEbXXhddU50UOZJRAVtzW2Fud8zo0a8u/8GKjDCrqKMBJBA52Elm5
Lc2ARVLKR1Ue3stO3TeJ4fMEzq9j3jK+UVzbvb43M3OvUp0qUQP+dASJMq5IXQoaM9CnkydjQUMN
DFLOeCylF2P4ovk3cXtzefstzSOpF2JHgaRl7c5XrUb7UwJEOwL9se61tn5wnfb1sokFLyf6AcTt
hlOl9+DchOIqplfGwkTxriZ0Nzjwaw7G5l9kk5guauIkkv6Hsi9bjlSHlv0iIgRifAVqsstTefaL
wm53CwECARICvv4m+957zu5yRzv2Sz+5QwVoWMrMlQkz9i8WrBpfIVAdVOwVaZdUNZGfknnKQ0FF
ptT037cgCID+sZkH0QHBx++PFYsGR2EXkruhFVkwlmkt7pko8r+/vK9lzyoz+t9Rzq7PcSucAGYa
5E46wZVsTaobg9HeHaF3IXn8+2Bf94l/TiEA2mhJQ1V3tk/ovue9mIrlrjQwP+ndzPXlxnO+qeT+
OIoHrHw995AGcL6sirCJZQ3dksscDv3McrvYBiLnln+zf3/tXkePPcqq/z/SuXKpJWJWYDoxkuul
Ut6z6DmRvwLxMEAaQgy40IJmi/rPhSP4IhiGrpsgWOVzQxLmhRM4yQnzXfQAy+a072+T8sffP9XX
dfv7IGfrNjDdoHo5Q+lmyMXS22Pwrc/Q1yEAmQMnWitSFzkeZxOcjsKqluge8PJRzZfd8p1z0p8G
QCPoKgRZ+6HPTwyvADRULEF3KuYqh8dbWgzfVItftx6kJUDtsSY3g585v/OHRrUdUZM8zfRCxe+F
eABfDNJr//eP8XVG44q4uvqu2w4yDtef8a/Sui4tjMD9rjmteHwsBJQXLfLL//s9AcOgqsaq+Uew
tZ7A/xqmr8do6WLSnFhC0Dldb+ryu/TiPyyZdYzVxnc1gf/SLko8xIgPpducYuKkrtkHMcu5+lmW
5UYiDrpAaWoVSdW3TX1fN7rV9gXaGTTsAmE4l26i+dlwaWEtE8okc1v6FvFqtwTNZ9x5acL/u3Rg
FddB9wEFF4Qm5zPD1+XQDgOTp9EPU6ra1OnQpfafrRJdjIKGf5jMoC0eheTvX2zitVOiZaY5GXkZ
MCTOdjId7DVM8Hd/n4F/eHs48zDZESQEW1D/DNyynt8AGpqLk5bTy9i4OVgqGAk6MOQdN5ONnv8+
3B9KIxzmaCfGTRxSpi+t1bxdMGCfqFMZfvAokxPcErTMqnGryY4n6J0vN21zzZBm9PeR/7Cifxv4
bKn1YTQsEWXqNDn2Soc2jyZ6bCU7QAqQ/X2oP4hC14eEo85KH0Pnd1bREjTld35E1IlCCsTL69i7
8serUr1Kk2zC+D1MHih6K1ioM/Mdc/21ml6rJbhS4HqDPfLcTBGsGHd7ZH6elP+p+8uEHhEKsYkQ
EtLtuV2+e9Q/bMUAY1GdAUXELeT8qtN3yaT4ZNWpXm4j+AcqRCATRL/xCq7Nwc+Q7/0OnlnIgy8g
3OxuE7ppk9dv3vcfJjFKHWQcrfUuRRvn76tFKNjo+Z7tT4hQv3HhZ5ri+pWzQmw9Th8Qbr01A31B
YDU4PJlKSjajM2z5zG7lrCUqoyZ3BcRvPW3f//7TvnwNCL1Xc9UE9xtcPM9PqqDxZnfpw/EeSRxV
cw+7fdLvrAP72DBt/G8W15dv4UEgvyoz1pRon5yjKM5g6xHVLRLkm1fdDJlx/e1/fZyVAoOzM2py
YNPnX7sN1OK4oujvi+RqmrCzh0frf9Locl72zvDdsfVlyWI7wjYBPAXgNBpzz5aRA9NiG7dlf2+L
MHWlRsfJNogemfMN0Pll+qzjwIxoFddBsH5+lVF+AqMQZvp7ouN8avlN18nMdSUanxpYPXzn4PDl
0EeoEKIiIRBCP/UaAvL7bK2TAS5Fy2TvAXmlrv3JI/QbfWP2htX+dTag/xzEJYBBeNN+EVN1vVmY
ZSG9HyaNtAyOBqpJ+HCLiJh3Av7d3rASrScei+iuR3hpe7BAk9NkkZPMkonMCHdMwm43BbI+dlp/
DHGEGIyIwZa0TvTGlTx6X9xCPC7wyevTqJB1n/mUsYNv6Y/Qn5rbSXb0AHeKCE5ZyVTmZe+ojTWN
s0v6cDoVk5lOzpyE76vlYJeaGtZa2lUupEX8l+qKrYlKkQqBS1LXIVQSMGWfjTxCkZRM7kGw8qN0
qmKrNJp2Er+qt9Qtup/V5Jrj1M/FZQP/8bTrPfFWNEVv4OYCe/lNofGta+5vlx7EVdYVwVsvNSJb
i0i89J0Oq9Th7b0b26faDi0cI5bqWSJ1JjcCTil4fLpVEmYxo8uWvUALURobt9oo5mAd6OoRrDQ/
DrNDNtQ4HwtaPvt01ItXpBGP5S9nnorUQEO/QSRmeK1m9xGN4dVjDxnm3lW9l8WBieqM10sIP7YQ
FP3GpOXaJVTp5MWi5B02MVp7dq4y71U3PrsJItfcdvYu4wQvPW0SOEz0Wk2vpWojfJw2WLqUSfk4
q3ZNqXcSdpgpHTLplf5tJKzfpnHfyDpvGhrf+cazqXYKmbFO4r5TuT2/jWg7/0Bb0U/o14ct0hre
GtiWAtCgsCRJfVIEcEsd4yer6qdpiJ+9ZYHxF2BpcqeRk5gCEYNY1pl5ThaEy6dy5FCShcnU9plx
nOYzjHG7rznj2Tiw5iRQIe39pH8AePsWuNMdb8rCyy3cC8VAfmrX9ilrw+kmGRar8yE2QXs1OK3Z
2b75BWfbiG077fZo3B6Dh1CMncmYAnmYQwAIXSEfY6RuI5dB3FtvfmlC3eRB64RTOnv2VPXize3Q
fFhqNaRO2bxYV/2Yis6B30rhZyyZQCc0xmbMF1EqVBFvBxX2h8QxIUTcQjWbWiHnICfAzy/1Uogu
VbR79Nfw5ZQINm7CsBS7tlw4+A+tchf81C9VTepQVfKxnieekrbyN4jgfDaDQ5/CxmsP8zx8dqEe
xjRUvLmAEY+TGR28GU6XKHciJL3tpVjczzEQLK0GxLMaKfTGgza0v0P8PMRmHXQ50iLeFxaw7aYV
Ao3WHGfmrMMniSQVbw+bU14cZhin+DeMwKZ3Gfol7QLd5jCDrrJpTMI8qsWvsOyaPBpKxKK1cVCn
ASIO6208jQumUuClniXHcqakSWHO2HWHYZZ+Cv2bm4Ulkgkb3kFWVbf+MXLrak+44hl4FZ2Tubrz
CtDX2p8+hKTdLqwlzyzzgyzxOuptkbLrkmyY40+6OIM8WkRsVlCxXzW2QRgra/tHT8rjXDp3ddQq
Z7eMqpHoviEjNIvigU31qxuX2HisgOtoHgj7oiDAsReIQC6PwdhjWzPwHXZTR9GnYfLw6lBC+jeK
EkuzKqnsY0MktwcdOHxvA8XvZzDgTt67RuEoCZq0cjjdxQvjh07LRmxKJzJsh5l6U/VkpxkSsY1X
vUQEtCta4BCHgB+QDZFaHWMcY1LOPVgqxFNx28M9NrfjOCKQLrCXlnRYfI1QBEaU0xT/8HQcb6eC
kR+sh+vUduxZtYHlBOa/mPjNVCLSDphCyNNGk/i6F54UedUG/XPc0/lBF90HlMTkUurxtqnxMRyk
ob8A7ojhASWGIkuqqIMrtQ/CsSjg17tYxHIiejg88iCut8iXmt6N7tmOjgjoI870uDTlq1uO6hB7
XXD06hBGoB2mB1azk43ByFLgPIhNdYjIcU9hqZiaeQvv+fnoVMxpLmk4whqrlssHZCils6O463mf
3RDFUBpqBHJUdrK5wWaf1oUf5h7AqdyEHczsgB8vJKvDNkmt9RHGHNc/xo7arHZG7K0NKJTDpApX
XlWo3cjRyB4p1ImMhryvHb/dt01QJJtWFnBX8tAMKjy4czt6uusWgSRjNuypmV/buY7zUIKBVd4i
L/kCy35bwDAWJqEwj64/krjAHqmKGx0tXj6MPd0gxSp+JBYba2BH+Mr6ynnFufFr9oUgmW5bk8ce
TArSZYRyMG0MUQqPzoS7i3D8VflS11O1m+dGYpoWvE39RVMkERlRp0WT3M0hUlrJ3CmVRqvrB9Vs
yifS7cvIyZYaPJ7bNKng+ImEwqDY1pbuWod6G1EgmkmYuLyiUyXT2tQ7BX9q5uK76BE/DCe1uQcx
QG69njcZCEisUX/sIMEooexPu1o3T03g1ls1E28TiIph0rLhPpwmKEOZ6u4s1Gl7CkX5Ecgr39XT
AsMQbX/NeJUZDlyVxQBBbsMZCWLrZSeXCbUbPpYM69HRr52CBb7wmH3talds0RN+27od2zROqV+x
H9rXuprnHFt1e9HGxXCK0WCNTSJCgzuLbHWtPeZuoN4zQwYFaaNbZKIhxe7KMa59M9L3EI/S0wxI
LVahdtlr38sf7hAG2xA7BQKYhJeNk8cy5ZjqECJqdZdE5tOn+kSs++Qpv8uHxInvY1XSbWyKsM/E
VHcZ7Rh8tf2Q7V2KmGCmihbhZURkPnqbjnMRlrAZaIYD9uYmbcq43VSijx5wwHXXllbmIqjgHlN5
WDPGa5F8JlFn7mzlmx3zKnuZID4ujYsp9jYV0QsamZvuKmSu/0rH8ll7cfFkddmmwRR3lzV2ltQr
SxChA6opFXVYTxNKvNt46RK1ccaJprykzeegSYTGePi2IqSmlunMyCevddXkoyIPvp6Gae+EY6Vv
Rh+emwOM7dKR9hd94t1pX4pjt8y1PPimrKrU9Zexhwl/fyQiOsHxHh6QkHOmYdC/8ljfqrJr904i
ReZVxQ5FXBxMUBRP27Jgu34w46GC13buOlN4gDBPZ+A6urQnI0LTRAtNXO8uJWSaOMfpLGFr1YAc
N4G85gvlG+YX/WZyYKzfkyFP+DtaGWRmYLW5wXyBhCikuVAKzWtJvOxwBv+is/thlUX+EG9ATQG0
qJKdX8Z5x4JPThuSLhUDNwYSGzYbYg1nkLjviQKOcBYPESqNgLWVbobWe3W8xxZqi599X9bbSVXo
/vWGZ1p1Iqu98HWZA3FR6eDGUq/Io1j9km0TX5ecmE9kqpMj3JHMwxIztnNruEEGji0fG7iebiQj
856r0Cab2a9JeYW+kC6F5yG/JF2yQFs+h5dxZNsk93oT6BStm6jKKkgZNomdAWzHOOmCxrRvQOoQ
ERT4Ur6oGcdgSjpa3PtET3PmiI6+Gxv1r141vEHC/m55uBo2wURbjuVrEdsHNrfTqes1CsICW8+R
DHpUsHIJa4LEeAvTghiH1ecUL/FuisvxHdVEn+O6F6TSF8B+St13m4I73SZg9bxJKq+8TLyiv/Gk
JbeDDsW2C1WATxFWVVZyZDukSszssdIKQiLmDXV01CZqvZTDnG/JeeR4W8cjv1ihx5saVsd9GMoN
tmTcJYjo9sgoYnXWtG6MCG3J4RraaBSvfdjj7QxJsWuxVWXWraM33+nbS9wn0Oy4OMVkj40vO++h
VmHT7KGwFmoboujN6pGV26ru4MEoiodO08+2QvnXBmVGAzNjLzS4aCTLryQZNbb3ADtOhF9f4fNv
ZBVXzzWC7o+L8srNVIJdga+LvtfhgtK+hUGa8AL94PjOTdeP8HJLYBY98tlkJDBYCiXD1Uch1vIB
XzPWO3cuRYlU8GbkzqU3y6ZA6/WIplpUrQBAtOk61JLI/eKWrGEfTvg64gO9sjoJ+FWggVhEA7d7
IqbWP6jRvQamOEL0OtI2k74h+7oMqNkUcY97LZ+B+YAW8q+7UMR5WdQ/vDJAnQtd57WbCAthsy0u
Rg6gPXVxAX9yTMsPgjJuc+VBOOM0IaR2oBjbiwSBYTLFpl88TyGPUyeq8R4A0G9r/H9wmy5tN6Dj
38NgqQhYLtTG/hTfKj0oJBwVXeYNi8gqXj4Qd4Z9Rt/cS6IfW1ALF36iUPrxRePsR5sxK6S8aYls
smlh/XMTNreLWuNjiIky9AhjVcN08+B6UDMLF1403NMeFjONcxArzQW0sqQ/wfDPS2Ofdc0Vt0Un
r6HLOemQvKErcTBHxrUf3zFCoIdbiKlT1tU/ZGAeCK0fva4PMF/98bkggXqMETikUsebl2flm+l6
7PpjLHmY4xCFlFMl8dsolmc//miKBl4ZyiF7HgbOW9mUJIXHfoKzMuq8YisiK08M0rTnkOPX+20b
fYyLwTHo0zt0uQSbeVZPbWlE1pRYF7AS+jmMiBqUVfvs2wk+FcgHSoupa9MIqYToaq+bbKAg0s2U
kAfUxI9F7Itn9OhE7zQoiosFkU84RoeoTuuJtdes9SaTtTUutzXo3U091vPRQB5ItrDaZKc2bpIm
R+9Uo/aLb04DksPsUVSr5LkOcd8rEkgqjGU/3XH+WWlzOXbwnBhC+T5Hy30berLCXUohYtIU8Q/K
Gj+VHXoAN3B4w6GEEEXTpmEMiiWOmg5lB8SJQJx1iw+O/iLvkOg2AiXvd4egJR9kCj78xJRZ22CD
DCT58AaoYDxsReki8DJgSi8BXU8F3lnH9NMCmiWbY/gURaYef3X+gtxEZOhlcx8tsHnsC37UzWgu
EJNlaFpZdWQLdzIxBGBKSm9E0nPFw+dJgQJ0xXw71WGU49aPW6CFEUmIPsWesGdHCSeNgtrfLQKJ
0PNC4RNr42Lblszgp4nuLrQNguU9tVKYrOzfoL9CnsKC6rupFDbsYm6vp5jiGSy0MNVSw2TeLvV7
hVbdF2hxmnEPmKi/KaMVMMDRM2Y28u8XVsaPHbpv95HtRZl5BamOUKcGj6qCqW06hggQ7Aa0kKao
JemrCql/WDzkPuWsdaJu27Qy3I2m2waqIc+4K9tcggO7HiHF3gyyHZKdpO573SLFcz/yiqW4V6HJ
m2OnwCmYpIkmMCqKk2WnpvgFr56lqEpAysYoYueFPLS1b/eVADAQjXtcEreJ0MkF6SOblTUcIK+1
rnr/mLSw2jWB8C7EEPcZ0PE+961+igBk7EPHe00KhJFMbfJYjHgwWM+mYREcWUnuLYNl+lLxH9Gg
XlGYRZuloMnB9rgbJiAXpqiy94oXWm/6ntRZT2xfZw4hTQ7rJZH3Me46emYfkRlZFji1zKhf72Xt
7b0u3LfOLHvYHXow7gqXTYfyKgnrPe1fYrrXIbyI5+CnN/F+O3TKvaQFDGxSE7CfAUCR9yLSuJo3
hBtk6619CnVzg2vokzdwmKyNsLRhaii3NomGtDJDffStfy/mjrzOjlCXUkYRvPWYek8aTS/cehw2
fbGE18z37Z3tOcN104Q5icoHqZcfJW+D3YhWojkdaIF7MwHMMxYKjfn1EEwPcZ08Ng6pC9CCIdC4
WowIlFmcrNJucuhqR+YlpJJtynCw/GA4RR7BHo3ufinLHwolwiWfKLkSPOzyCZZ/KcEmc7nEyrvR
rvSB40iHpKPP0AAROy+JZ299+PPv+sa3m7bU4mg9dGowiDtSYZpfcbF687Zw4IhLBNPCdFmhYM5j
QT4YayCOZ+OUs0VEBx7AVeBiQtv+k78AC3ONk7xMpg+rfIQBVpwF3NU3fl8u0N8FCnUAApOAqMoo
Ne6o9nQo1aNo+Gr2ET2PiTfmYx27J2up+ilMN8qUYedcUlQoLwrHwU5TXHe3E66H8CPy1ljEUKkf
A6281A7dqXe1hw4PdIMgdLawOnO95qGpwukCpywQ/zmpp+NYi2g7jepj4hU2o3C05s4MXvfSQVoH
mXwvN7x3kuui6eDlyU2dl5ArRWnP5AT4MHkDOIBIZS2H5wUE6E04wecni2O24LFQqlyEXicIjPpY
tLVsthkxJXrxvPhpHnrxMwESegvJ6HMIh6f94s00AzK8YPMoZn+zsPDZBZRXL9hUQ7S+QfVdVD9M
7yH0MikHeGH5YylyPhj65rYsfJpngEiCWWyACadvGpfQS2eJu09m1i9O/Fv87iGfejbrrANwlnuJ
GTcMPlsPDKGSqTsmJ28sWDb6bZR6tMVCbKRNa1/42YQNZ6v9lr+XjHQnGXX65A7DsvUWfTWGlt6C
8C1Naj2xXi+cysdMotOELRa3427skZclFmAhpQ3gd6gAVF0sNJx2PpHzLUQ48ZVv0Yw9ywAG49go
TrpfrcdL0sRpnTgj8qY4A76iF3hsgcYKs86l1Te8zVcmBf0EyN5D0A0I8i8teV2Lmq0o2girPLiq
pjyQOx/wd49K8u8E0VduA8paKHNiiowED4qA37kNHbp0lCrBBukv4jgHzT0Al+BGmdH/ZqQ/PBJF
R97axIh2kC/kEC8AwHtVTO5d9yeAucxODJikgNjgu4SwP4wEVm0ldFfC+ksDoBUQ60HxAGPi2cOe
1tl+vARr4sGOSuAqVcTsm8Y5umqzfuve8aDnXBPk0KUJkeK5fK+nEbbCtqH3boKbAHeCOpOijkGl
9sPVIhc+QZSkYKQBZInnzuQiphRod6oXt7tc3Lg6AOcUJxdURspxSO9QyUbXWB/zkcqZOLs5hCOS
Cyj4mk5vc3sUow73lRvobU04ssF7SFEEUUhWZUE53JAl4pspIA6Moir3VJaY33+fN394x+gThEIF
ZiQgks/7lRJ0K5Fw6el9DDApqR9mD9Guyw53hb+P85Wax6tdbZoAK4KYxXf9fYJOFYycjPDpPcDx
lNpbAyUZSud5QBUMuJ1PR2N2njzgrMFl9hsNwldKDtpjUPKwt4CmEUzj74NHM7F1yJR46Fp73bjy
grrfUJlfR0C0K/wT1qx3aN3DdWb9S+mDHCk2DWXTPICARJjnfMFq882nOlf6QNYKRAAiMoiW1sl5
TjOPro9kDfSuP+gIZoDeBrm+F455itAea8xhSeYc4B9OpuIbsdQ/0oV/LYuVMMUaxMeDMgur/tyW
H0nJ1OVsog/zBHwBioLKTzkuwY/JMtOdaIBr9ax9EjqwP5n0zE/bhslloyz7JZNQwlKCwP/Ib7fS
Y0nqUFgIp8EIeJI6+PS6G1iBWqmITwWcLrPEeMVNPAxWpiLRIMouRppFNrcdx110enRi2Dg3atgk
ok92uAmrnWsoAEqg0ocBgAX6TKoJ9KVMqvoI+qE42SR4gCKB5H+f1PRs9awvBtQ/VAY+jMjQNXYm
4qFWCKrgffSAZjSImllVXfPIVY+ubvktCbrqwgkWdPC0rMxZBDuDoFLBFWpiHqSjjZC6Tk1wobwq
PMmh1TtsKN6v0NorBtRuTzwbY2t1yrwrHXVIlsHdlchz2buRASfvDgDz4kFtRw1cZwQRunP9Yspm
AfY+w31jSFVlyGfX4V0YtoYnzRO9BDjyne767PBZXwPAYAgnEWyE3IJz0ZTSLE5kzOgDaNzUx9Vk
mi5AIv39Zf+TeXI2C2G3vkqzYA4As5qzRSyXSE9Vwv2HaI7ytt6x4SXZjdh8/TcAdmCMaJtXP1dy
DG4582fo3oXR24hIEmf8Tqa6qsC+/BT0GEG5hX4zLPnfV7uXDAwy0dZ/8Ex71Xf1xvrFLbKjAQOh
kapYruF/lAWIzKStu/Ha77wZ/zDtVoXn/wx/ttkAfTCmFBh+HAC3ViBDbx11yf3vbIDPRWNo8Icr
FoQ96B6ExyT0Rr8/5zKYBOHBrn+No/gGQdYgPrHWraq2tO7KjS2rmy4WL5OzcYfqlvjfmQOfm7au
DgP/Vx23uqn5EFb9/gMqC7tcQKr8xjMoC1uTuJnnEKCKrXqQHamvoL5sD0VZ+etp7B0wdzTQXCyR
CoYBAdmbuOYZH5Nfiy6DvIQFHEDFCWKwfrR70GLfheqct1z+84sRFAyJySrLBHX2+y8m/VhN0K8X
N4N2go2Y3O4k+mnOR/TLb0cc/9ezchv4WTRRWhZhnDNqtwrQOFHjp2hM9c0edT5XVqMT1Pt4d9Sl
yDs9WzW0JHVfy1rcWe41B2UrfRW5IshqA8ICUWHftWCeHYRYEBgPDX8YETWUH5/NzdJT89KatoSC
+zMBtpd85/BzvtmcD3D2gnskaA2NwAA9A2sZPbrjqR833+w15wt8HYRCiLxWgwQBGWdvrR3cooey
g98JO19Wor32HbqLHADy8Ca5mcCBuwHLmWC3kQsasYkf//4D/vSQaPyJPESqrXvM2UNqHQugBITf
1YXJuaC7IbpR88vfB/nT1Pj3IOun/FfNEkHBQ12IDu68GRGwooRIB4ilcwf/678P9MenQY8Ruozg
Jwufwt8HMoFNgG8nxR0A6o9CtJ9hCB1DMn5zQpxp/v6Zeljvq5sfGg2/qNPdZrKtaGhxVwohU1OM
+8EAARPuvaotbl/0V+d+t0P9aUwoMlA4w6NkLXF/fzR8nhYtsGVxl4QfSbAvxYMUFwh3TDu4y9ro
P7aEro8YQ1uKXgV0VKL1+OyTcUhfGstHzIu62YFGeo/66r9Vsv9vCIj/Qh8JTMio/v2JRsJGiZZN
fhfO8w5o2WUPncjf5wPCzNYf+u8TFP6YeBTcitETipHOm6hHBXgClOpy6yxabAekcYODlxHH1dzt
gY5VfcYQ6yVB3l4vVdPlTlnXeRskOqtQlEFnasZsUsOU6pAht2tMoOLgwJaWBgQuQCBkktZo1N6P
4LHTmjbmnhsK+MPU/V5IL95wO/jX/mxh3zYZmmsIqK7aKR73tcufqBrss/Tp9FkFMtkHXDhP1ex/
OhFE/N7Yl6ewqORmmDo/j8YBAH2A4EOkSnyABQPEQcmiZG5a0yBYYZIMUWJKbtHy3B46MYV77vdj
qk245FBEy8tEzPOmI5AORAOkLn5X+tADUJhUySlAAJmkYPJnum8Lpa7M0ia7BWf2dqhNdMFGgJRu
2ygQ34GfQVNJoNkkCPTu1jvdqMG/eczBweny+RSJUpwsGrJvEh/Auu/zX21MgHYGfX1TT4FGFEYR
ZozAiJlXLS4ZYFSuJIUYCo05ST7RwOYdsMyN6fV7SUGp+YF0gavObg57wzZtC9iURzwk19JryGmQ
PmzY6EEB8Z2bCawPkxuBvHXIJXp+gOfSDHi1ukIZ4m7RXosdtow/g0AuuSjRNw6LIJ7XpSCbkgR4
pbZ0NokZqhfQgO1xChqC/RGX9NQPp8g9aiFO6NunkJ9MDCZSyQdtK7ufq1GNePUwBoQ/ZZPsHd8U
0KkUr8ncg1aHkPrFXURsoQHxucn6fnmF5XowZDBfkzdO7MBwF547H+gSGvzcxl7yJmJOXj2th41j
e6fMnDmKHr3Zaz4YAnQewGm1R3Q+owndS372pNHPC4XeAq/mHhNj3jCpf8IOzLlnFVuOks/VWyxb
Pz5QAb4giMwU5n4gwCUO1oNQoi1/FeMSnuwA/FHwBOh9PPN904RjBo1duMOJUZwaUsYQk4JGeErg
5/4hlBgz4hTY4nvPvrMhkXe4ejg5s13BszIqoAea6uiKdvY+gn3dZS/GpbkB5cV34LQWvJxBQKA5
8sMkZX8tlPY3ri7nrFgnyRxAnYlEg1vltyPes/hR0bl8a3hsbgqKfMkGL+OxRH0ZHlhbyy0g2PB+
Znj3aegV/C6CSuPacRv+UHfqzYuUfB6U91qxMECiLBTto78AzrQQjoO0eVmcKdjiI003eLfJM521
lzVx5eYghXQOlKXdVp2M87Yir8HiBAGkdYOXtsLA/jlQ+KfHxRIaiuTJBx0KaFw2OeF02EQTGZCl
4SOmL4kkv/I7bfCgMZwzYLc8zR9R+TF6RcZZA43FT14HCwiSClYoFlb5nafwhwEoxXCISiQul0MW
22TMl5C1eaCTcquhDsgagNGZJMLd0rHvDrRNfGDBRfQ4+CW5GAU0mDWfedYM1M9mzLnULvDqhtaf
ZEs3dDB5iaDvMNYBpRKCTgOvCZpDoEHFr2j3PIy+8wF8d0wXH3CujNSYeaJ2LsNC2N3yfzg7jx23
sa5dXxEB5jClsiqIVeWy254QbgfmtJl59eehD/B/JUqQ4AZ6ZnQtkdxhhTekdrbKaNADpezkVWTE
2Uqt2xz3pUiv36wUYKrqR/YOSHGxEq01/AZOIj8ItNT+bYsoPQCOMBgEFYAp1ARo+CiCcc/BI6/g
K/frVO6UzyBX6mLlpH37mEVV+K8hATJ3IxE4Ky0W04xB7o5aXBm7spcsxBmV7ovaJhS1g10qKM0z
lQ/G3t6XiPWtqyIGxg8yyo0TkXxSsybaiYh6rzO78KGjT/Iy+G3JMS4xrXFweYmVVn5uk9jYppJU
vzJLQPk9rdt129g05nIEals7KbxOasyjpNjOvsFMcAOEI/mHSXu2j8dRoUMNirBJZUD2UVEczZqu
t580TFvaaip+1YBKXDBo8VqSEZFTmNLGvvMSSIq/VuP6Z+pDbIh6zPX0NP1COon5XSDRQIR9su5A
W2xlCRyR5OTTc9JjwCPZwHySquJiYGj+VFcMxcGYd66aovVYNICdhe7nGzCbsJ9C5pZHUamzJmzS
PHZx026jJmmfJpU5nlzYYqOVVrYBFTau9FEq1qEx6vsgkJWtnwfOZtCcbFUFSvuN2zfdjGEcbaYh
S11LKmnPR1K8KRPWdFfo5kHoBq0IU6cLIwEBCwfFeaq6Nl2ZAtug2tF/p445vQk7EK9lXGa7WiOs
1Qpji51DDh0sGT7nTWqtqx501Az7ewYQAjawjeVD4vjNrpTqchNy6h2dJuo3adaZW8EcB/8N2TiI
BDStJBLzoNPbeWtRlMDID6cdkuRqbZWsnTqx1I0VduZ6yuiFSCP+Equ+pH0yaHWwDhowz+CF9Md0
tKU9LWxpb/gWQ+OQ8a5TQDDNeg6NUUrEEWy0sgFfm7xixxHsNKZ9r6JIy0Mmpva9wtFwrYy2/iKA
CGy4yLBJk7rme9LOuGt7rFxHoYkZG02/y3FiEuuYl+WqTpBvjJShRQKl+pCqvrYG2109lPNEXBsd
DNdYxGzpqHnTBz36gQZSvMZOoturqIsCr5GQQ5zanwXkUZc2YOyqCstsSArlgS3ro6qgqNsZar2z
GB26Y2NPezo+bDLfDtYxc8UVMPXJ1aZUPzS51GEgROF/pBAcezeMAc5otfmWxAG6JsyKmdDLrFlz
CtepXxSbspXNYxlo3bbKDMu1OzV7YuwSrMy6BANdGBl9P7Kr0KIDog2Aaf0g/5rk8uT6+oTzozpj
w1Hw2fa2jrmMnNrumJs1nCUYzGNpOJtyAH+SV+YPe+p+CGuwvnYdVDEfm55V3KryTnRF7IIPwsgg
Kv19I0r9AafrAAh6GO0A6xWfk0nyV6rRNrskzbVVVoNyqgLsj+UstLaGXIhdTo/tkayANTh2hTu0
QCFE0TkbujuzX5djuIqlgg0DFbKL/IJ2Jc6saKHNl03cIHkYz2wCelL666AXoKwTSRYrxWHAqndR
ukK1qodqlgwbv66jfV6HrTcxBt8XdVs/ZxPtKkk05jP7aARmFASnok7kZ5EXuHN1qrSNFanfFT3N
g5EGoOVmYMvWqqqU2zhp/Gbdtlb7NqrBr9QosHc3TtWMRsM5uP9iohszropJEt80a6w9pWqTn3rZ
JP84kxlsjJhJWC+HPxIlAbQl9dAD/EkDSeFoq7ojlVVxHtkXRudsgRXLG9xIQoZusy71ZA8b4K7D
ys+E2HSAkrexZDbuVPX63lFAo6cSNtapjriV0hVfxwLBrnBwspOtT/Fay0O6uDrKKYFZ2u4gq9om
0AtpEwIQ2phGEMqAvUrV2Ok49nRb0UOpy7vBd/Uw+BJMeugGTSOY/ZehsdEz6BGhHnePBm3O9Bg7
8Yy8NXQJbGbTrmNdaEdDOPWzE1g/e5H0blmw6HUAoFtIMCSlfWDvfafn2sFXZxXhHLkZ4645WLLa
vvWFEm4tVAa/airANtr/zSerkdJjXReTZ0pBZAL0x57+QQSTgaR17lermDGmsoKKGJ/qgQMhVNGh
bpEA5Uqha5aOCYj91Ei8mrY7VOocJJxfptsQJczHfOjsd1CZfrmK+7I9DgyTY7fx5R5yCS6av9Iu
bz1dsrK3FEDyQ1N1UIvjLojc3k4GZOvNEivF3tr5RSOhcDtyPBjoLFcTSKlJVfp9WlThvnD6eq0n
1reGtfDkl2XzFPd+9nmozPixC0EFJJlvrKaxi97DuB23g2ZCw0H60NWqSv5kq2XkqYEEusuIQsqh
qt1pY25v1KAr3ru0wtN8AtvjlMmc9IDhCjrDOYbNlOMWXX6RalFv8tjMHnO0Cx7UyGyeqHgC7nyt
OhmpGN4sswoOsohZKgzikZiMf/N/xeuw1xA3VdmbBhJJOwfk0oFyq/KqsiKzF4pNj1Lv/U2YBJ2H
3aPkSr0VbzS1SYE5UmJkYdC/a76hbk1hyCeHjf2pkc1iE4Z+ts7jPlxHctbhVlt1D2jK5NvR7MbX
SM+aVz1BZFmbdNDhfVtvReKv7Ng+gOT9nPi6tG5jmpSB2oOOzPLuWR2olWqOw5Ws5/VWVVN9O08X
V1ot97vQ6JQ1kJZffiKA6ZhddSxEpDwXKkiAFJzsYMrA+aa+o51sN4+wrJrvac60Huik9gSOjmG2
BXs46SuTq3pIjiHMFUAEYblOJnkXzkKzTg6ObVKnY6+b9qbx4+oI/DDYaga47mBCiMvROnXFkBAY
ciOyB832HUxosam2wTY9KmWcrMvYcWhgRlzroqg/6Ur+M44a+yRrHHOmU5K29FB0IklLD2MQ2d9V
oWT0zvx2rTaiOZlZrj8oudMcrVb+ZVoFB3QrlGM8aINbw5Fw6bSn28nwu21I72EFCEZ3DVGMG7MF
GYdIvbmRhkHZgdsGbpfa8W9dbdVVrwUgMc0kPkZFm20TYJTQ+Y1wU/fALjjCpQ1QxGgXGTVIALkh
CUXt6mg7tgC9bkAcgybmhklprxE2BB3jhOmBKaXxMMwEAvxDMUOPgvJrU8XjBl10H1RVl60mOZ2O
jjom3+n4m1tbKMMjug6/xzhJ33VN4l0ayefeQV26aP0fLRIWb0KLS69JfYZog6p6hWp1LulosOnQ
otmRiM/O4wqWTqXag90sNBdOUHBoI4DWqllJxzZAEMylcyI/y47mwz+CgJXiXhwqvXLwsWjYBM4o
nXSMIOH56MVD7pfFU6fH/UsWQQwBqPQ2NRkTxFLOnDff0U8YsErvkoN4JHu1iNwqdkIvTHpgWOHw
VGhOsYp1/7eTJ+0DmpfDUe2q/KBzZa0iULhuQTMdVQ67T19yFdx3wcuRCN/K1sGcYaVJHAPZyBHg
zCPZBlAjgpUfGeWDVinyrstle1WVdrfNQj9ZVZrxGcK8vQdfl/9OOphp0wjoq9NwXE8MdHOHUVQn
ACwwlFRnMtyiVKZXk0HFwWyVeEXGK+9AUv0WaeLsOxUY8BDgZjBEtfaAiT0W65LyGJZ9trKDUvYq
RHR4hVjpNI7krCMt+Z5lSbRLKb62sUhbmgrwrmCUzBw9oMx0nYVxpH06vBeDiZHcJFNRDnH2TyJJ
4os/ROYRflmza0q4f0XldCeJfArTKT9Y21VFe6vLlH3R+9MzV2rldlFmvlQRQwwqV/8Bn3d1k5WD
tNcbC3gdDhch2YUVbuVAgA5N0wa0aeZs8pokM2irXzaYJjdliwPfLwFXgzJyrQF99qksyxcS5smV
GEu4lcyKChyjR7x9UJ7sdkgfw0xEn2/3964091BYx03FQqEI4MuiS+mLvpFEZ8qeJNRvKtU3DYY7
OiFXQvzpzaN3gaE2Uc67lAVJSlLWpeH5cnZChzV2Ia38vv0Yl/1xx5E1FVwNWk4wvOd//9Afb/VC
j025MLyW86FWrTcj7ehPpt8s7Lvd27Eu+8jEQoaPgCZAhWUfeaTJUk0lOuRNOuyTrDtOfvsCy/gT
2MEf8tjSirk3tb3AE9CDBbSg00lGbQVQxuIdGqXjpDnwDy/vLHC6qm/QTBVHw6eVVIQQYIDBjfmn
QZM2fQ5w9fYTX07KYJfDZgcvMUOWnKVaTTypQm6gCHsT/dyg3WW5l4vetcrjVIJRBQUnofAs+/oO
HbwdHtgrffh1+zdcrCJ+gsJw057NFmfC9vkXFtLgC2msda8U4Rq3bVKWO+v02lMiHq1qyFrONjJL
+UOjC2gP++XkhWm7zijY4nBHzeBK0TGvRkggz9H41stfA2Mj/L1f3enmX45wmRfAdmeKisGpoS43
Sgf9WEAEmjzFAByvrsM5qRseJgpOwBMnIdbMRoPDX79XjQkMF7bCtEddqi77ec/dpMuDl6o/FS2C
MnTnwy3hROxGmQiz9RuDTfb3PHL6sDfVAOxlUPUDXw5zqKYHp7Vi2tg3J2nyIMF/NWJzYwy0dut7
Jp0X06w59KwwYs9qO4y1zkOjOlvIOLQOntY6n7sx/ycZzTeaZOu/f4cqxbdtItrCaGkxNMtGJUxQ
eRq9upK7td9G4pAm6T2A4vxXzuYwPAzrQgceRSAwWOcPEzmYfnaxNHp/8OhN8aDLv2R6u4ZMc2h8
vf1IlyfOHA2f93mqauF/tYimCKZ3jmSMnuy82SnIfTPdtdXXUulpTmNsOjJDqbdyfceL4+pDMtGy
8H2btfkWB10HiSwBvzJ6YVtzUXTmpwEcWGLSnDDaHR6MdzbdlWMF1C2gKZkJMvpSixWSyJVB6eaM
nkVTMAmzx0mr/0sIJG5xr0GIFATO+XcrqT+on7XR6+vytyz8I5bmu9tf6+L6mz/WhxCLBSjDbwtS
BCq8pPmu5Iqb5achh+VqbG/Hufa2SOiQGdTQHGEseP4oIQdJDJdg9P40pwI9cwcah3fu12tLDy/M
Wd+NQ4nUZPFNoOTCgc+AqIsaOqE7aqB2qgGOWR47Nb7sGNzCoyrSh3FQo/cC7tQWWfV/bz/qlYUI
RGo2IgUxxkZY/IhMQkgBegpHB1W5ZcaujdqDCrJZU+pVl9zD71wNRxQFnSlk4peYy7im2zbTPDzk
cDZaAYK+dlO6ynX7RS/umI7OSJzFQQInjsvcQH378ja3hGZaSjH03jDIn1Uj2ELzE2gSQGGnmIvh
W+fryEx/KNM96d+rkVHQ4gJnKi4vD5Ve10rhKwqQUqBQfWuhsYHEQX7wtUele6mRWkEYeHP7Q16k
ayBcwPZYrFk0XsigFmu2w6KzU2wID2qB3MKYPZtZuQqLal3YjemOZDCbTFXvIaKvhTXwtcLgCZQp
y+g8rF7XECGEM3gGDl2QebDPhMKvUmkpyPHtivLOR71y1WGixd5kWs9psFyvTDhgpSKm7eVUYbYT
ol9Ap7G5lwpeOQF0MJSzcCHgBjDd54/FCmU+r9aDN+nWepiMk5KIw+0Pdj0ExwsweZMsaHnIoD9s
JaIbvKQs2pfRpvVo1kPwdjvKte9jUe9YoP4NrrdFlMzxhWFIxeCxYpiZ7Q0oH1V6LNt21Rr7oft6
O9yVExoZxv+Fm3/OhyQImlY34p8+eErIzH/4Zauf0PTZTvekK+f3v9zblqqCR6IwUS4splq5dMLA
yAePXsir4ZeckSP6Nvpnq1ZcLNxXTmc9Z8BSVref7+qhzXIHYosQ1YyzPX/AApYisOB49KICEpMv
0TqAmGzUtHZ+Vs57QYESaP/q2p3Fcm3Zo++t0eSm9rvImSXJMZo6UgbPnN7hm9KE+l1KP+8823zW
L16qAXQUgSgWC0pui2cz5YiBFzKUXiCfDA5ItY4Q9j61vgkZGaIZaqT5HvpVqP6W+gMIitvxr2wI
hLLn8xL5Np5x/vcPa0fvC5Fqkax6VY5xCF3CILqHG7/yGnFVVdkK7DlqvcUhGXU6vfZImTxHUNpU
Y6u8V0AZkLJXjDsH1bUyB2T8nHSpgBzVP//+4XHGos4npZAnr2GoqERfccWZpGgbFp/18CeqCjT2
EX8GfaPfKfCubPmzwOr5e4yNRAsGo508EQdvkmltQuwNeq9R6/UU7dv0Tt53bUsQDzMb8Liopi2R
iWg/a6Qu9eSVavCvmcj/lmq5od1OfzTE1zzOd4g7/MD1CW1ohvJ/vWiwvuAowBgenXhngXfv8iQa
Q7S1PbJ8Glubxv79HwKQptEYoCqhK3D+NoM6qmO7b0cvC6TP7YD2C7pdxp1ccP4ji50HovL/giyV
RJtOjmWnrygHfAJQzL3mCVwGyfk5hDRNZfkr2gAwLOx7ZJtrG2LuNOjIsQDIXd5zhTk2SRP+yagp
6VI7/Jaq9bMi7vmE34ljLD6TjUaQPiHE4xnkYoPaPAdMR1wj/EujsbkIxzaCvAsAH9qEfxD7Hzad
EwgrqNCF9uAyujM924h3t9fDlRuOO4cGjU5OOXNrzteDxKyrqGOTGoQLIO/hJsF/9ctjr4r/sLTn
Vh8dIR3x7uVVY3USivv1MCHBwrxVbhDVsY33v38aKipwlbPd7kV6YKe+HwVKIHuIgWycWOxjH2as
o2zs+O9rqhmwzwVDxeNwc5+/N5BApK7SiDSosLudkqoZwgaWfIcHce3r8LIUQ6aDdoktNzMmMf5k
TN6ogVIJqlVqWZu22JvNneP92oL+Qy6xSUEudf3VOjf0sPcHj/mB2yXfc8aJeba//XXuBFnuGsBO
tdaWc5AiWJXVF1irrn0v1b0ahCt3blwhD7nMEBNnQgYEXR3qdrHKpN/Ecqvm7faTXLnbLV4UDb+5
qr7oUKmUYjEdwcGzQSQd66lUd37Q3jmqrxSXZ0EWSwyjM5Q7Mb7zMpR00uprzoSj1L7yZZziv4Ri
mjDTfyislolEr3eZM1lgDGP4Z64qi4c/ntzF9FTG5rsAcPUf3h8+DtQ89ISxVT3fPWUqdJFUOm0q
A3sz5dCX2p3TRrm6DhgpKLoMv4a79DwEpiFM3HUeCZefmqvgqTcRUkvrLxgvNA9+WzFQo4dEuZ5h
ldTCU8HDXXMz5OZ2LRqCRdjBHs/ucQyvZTPw+/BXJ1/jwNXOf1ZXpArad/Riykz8mynRk1G24Uqy
mmjVgLFynUzudlWe3emLXFuwH8Mu1tIYlD3ZRjh6wuhXoBM291uPV0PMvWK+KF3GP3nVh7vKciJc
MYHb8mSwvvOGeXU+IiEydLX5II9K/SB1kfMMAA7EZcSYbMilbBNnSXWonKpEbaaoVlKrx19vr7Vr
CwFWEp1kqJ0wdBZvHPmzDv15FoICUiRBrtSX3ou6v7Perp3UUEZxY4O4jUb1IkplA/fqHM62dFDW
+dQcKbDrBlCkdSe3uhdo8SUDO88b5OIoFUfGf3KBUmV1GrIBgomjf7n96q4tVjhpZB5k/Ey7F2lO
HwUT5xw90FySntR+ROBa2ukRfoEKrbS0j7/IcvTtdsxrgwcuytlsGZNHKBKLoLIzxqoYyRMSRPUK
YLw181xnQKkr+WylD1pB6s8+iY9dKh/KRl3fjn9tGXOyYzbOBUI3e/Eho2SoIrNVmXEIFQ0i5Ojs
EXDE7SDXXiz3LMA/jdmqai/OPzuOrAKXKwBOKHbuNEmaHrUq8Fe+1lBrJKm1ifU+eatRsrnzeFcj
czuST8D4s5e9PC0FN847p5qq97MyhaCxMamfIgS1HdNTrDsJzJXNB1WIW5jBgE5Js/iYemMiQ4EO
nwe8bjWJn+DtmvDz7Zd5pdpgvEjWp3PyID4//4YPB08jd2nt653q6WlirVsslnwEn6S+fdAGYy+M
JlnNwhQAspN/bke+shchCkHhtBycIS6mcFriK7E1hLKXym3kQlg9INzhr0Jneje17O8zdfq+aMDT
ONHnV3r+mHrvQMxkmuy1tfkKPfVtRhq7UhafRvveHOnKKjmLNf/7h1cq1SDf1SEhj+6+pek3RWDc
sqZrzzwug3Z1+y1e5jmzBfEssW/QAL1QSFBUhHFCEVsnIwL/ERwD558IfD4qmush9m7HujItplHP
MGRmYVHeL9+iU44mYHhECEE9hQJazXRqA3S3MJI1DiWCnGbzU5kh5dKDAt5WGT7d/gGXG+I8/uLN
OpCaQRUiHCI57xWQbxEd20y580avBqGvPHcSaKIvB6id0+fVlPCQSvRataBWMzexXm4/yB/0wHmR
Pw/egKwxFEB3ZYkuKCZaijHn6In6tdqKLkPcdwg04y1so/gLbxlUcJG9OmPdfG5LVeM0K6PQlVLF
R6e1hJ/QOPXDoFriuY/poAHRjKMvrdTaO3SR2wc9CgMPa6fsgHNetjMCkexKjTmLPNJXAz+vNljU
tjWiDPk4HAf6+fuAxMut6fodxq5Jv3dVFLxkqjYgzWgrX5JpkL4EoyFvEeUovS6EtNgKtMt8Mw3R
0JuQ64yVZGVl8N/7pFXyHfsNReViKp9jIKCgNnTtfYidt6Zofke9pLpSKKcACaeombZk7OFBjGOA
cq49PYjRbg9oyEZ09LvK/D0w0PiVqmgo3/4S1/YPJYjNjN5xcPVZHAxFwe8Y2sA8yXKPjs9+qn6V
GSaw/jEA2ng71uXtOOd3/4u1WL5D1ehpIIg1dugDMsk21TtX4+WZqplQ4gHrzo2PS0ddW5fKMHDM
k4La9wsyjbBdjEr6NKVa/2x0cnpndK2qnGXn61iHST3jNxhuMWta3MV+2wbdlIqcHnFVvfTleFBs
AMUb9E4nyH428mNK/tWWy2TTT0n9bDVQDhEiCV3802UQjUV9rO3aeStYuvbGNtNqOwo9p8FsWysN
7YnvBuOMl5kpsCrQcP/rE0U3qW+YCs6kXHP5+ZENlHSwifHJkqvVRAu/NlEZNe4ssssPP0chL+P6
uXJI5yIs1BjPgpPUPShOuOqne8v48tAigmPhO0Sf6xKgFQbBOGANnZw0FN8MCww7INR++P23CxhF
Jcb5wChJ7y7eFvUtWjXDlJ3UPH2ywPaCU7gd4fLuhNTrcMfQ+Mc3fLmeItwCIkdDW0hR6/ipk+3w
kyx14TExTPGo+11/0CTZcoewvwdxu/xGc2QQC6ap0t41FpsTWXnoDbGoT+iRrMzm0DnBX29/ikiZ
rjiFDjTz5cWiBYqOxV9Rn0bxLCF+q919hDkhPN+NhmqSGMtYoGPMukzmFKRpksAOEMAj1ibIe2Pl
C9hmKznNLGcfTG30qbcYkppOriNSDVd55TRdpYLgHyO05AZD+l74jlg1si9WxWi888oV3BsCYPx5
aLZbidbNS9Kp9hq5U3tbOakE2H1ELC6FLjZo6lvQN8az7RvSPkYMN3ChvU/vA0JZmLUUarCvQRmU
MGXRl5HxOHjo1ap/zxBBdXsT7Vc3ryXEyGshj+tclNa9CcWVFcZkCaY/JyUthCU0K84aaMq5UE5C
TrKjHOuA+dque4H3pmw6M9Ug0NUZTnvGUMh7gJzmMUa4c1sXgUpiMxqPxuQ0WxErGuX4KDYQC4NP
gWlF27JqsCe9vSEuT3TyBJDtFBuyRtN0UVHl8VgFHTKfJ0PrxnWjVdqzqkfjjp2RP2KUUml3Al7Z
B8w0AQeRlOggXhYFQUImEAQTg6gy1F6UsXmdpPzOLXVlHEZNMxdwCmXiFRL/ZDZ+hQr0KSxhqaay
PvxAaNXY9TFmlHOC+WAgorYH9ALTVseYw8CyZk1jsrr3Sy7vLxobOmwhFgLE6+V5U6X9KErF6k4h
uv1bofnVu5Y2SCA7RZm8akmofppK88c4+sW2y0D3hyWepvBCMsktHP+ee+q1N8NNSmvcIlPgIyze
vtxYEkNkqT/FetKuobOlm9zu6LsIyP+kR2wK1QENaodO+waGh5lzUxtu4HOx/v1CYHaCppfGzchp
v7jaY7wURyhJw2nMn2dAkNT9e3tpX95ZM6r1/wJY87f5UCeZIz9dTfLhZMvfssgzw11evN4OcVnd
zvhrgD+WM3/h5ZEb+s3kKJAqTgL1fx1eY4b6QdbK+c/KdIIfZo1+qyidaTUgCT4hDjX+fTUxS0iw
ewFVzdDCxVvUpj4Mo0ZDlaUHb+NAo1Nmzb2J0crtR72ydADyYoEy535zI21xgTGsb4pJi5qTo35W
po0RPtTDu4o1Vrizk3pdmbuoOaZZdifu5XlxHnbxgNJotlltEDbWjOmQhaZxHDME324/3eUxaCpo
ypERA1pE/HD+9w9rJQvEMAk40qcxkapVUkrdKury7F3Kkn6b+BA+b8e78lQkbHw1wOcI3PzJez/E
i0TZ17U536TjW6Z/0Y3vt//+ZdkxJ4T/+/uLY73plDjPdEk59Wkke71o6ieFYRjaIHKnwakI1Qgl
QLm6k15dbrm5Iwmq3mZYwbG3CGunuVRoVT6dEhmdiDxNDrmK1jgWC++3n+9qIPQGaRfogEyXqMlE
TSUnTsbpZIsSPpL60AUQgePxrqX1lRdJGUHlBniK3Hd5P7YG6YQvap4oGjb29F7TQlKj/EmHG4WQ
1u2nuswdGPciFsCol4qBdPF8FYZ+WPcz4cgzQcoH2m/Dfxmaf8z2EEEXQ9Dkr7fWWThDPQ83oPcL
8NMvPMk49DYyysO/t5/ncpWfB1gsh9hUqkZVqObHLt7VzRYu/F/vW3IWshcA3EySLtYBTDRYXlkR
gTXuZdQ4Qij+Wu8GpbX1dcT7//p5zqItjkAdN5sa2YrIi0wEZuz4OTTuZvGXKxvk1Vz8aBjLoqu4
aBi0OSjHCiVBT7ZkQLJHUWKdd08W7WqQuQbi0APmvFQ5ktGrwzS3izyqVuCA47NSSM90R6s7L+zK
gp6RCzNIG1Pjiw5zHo01oFglAqK3G+KHID3gDoA3Fe2XtbjXzr4XbIGWCKtOa61a5qbXv9LDk5HA
xxSD1pG80o1fPkZSt1fD9Zf4v4dbbJ8SDjGubTxcguiCj54cE0mUae406a/sIV4h967G7UtRt1gP
GXIqAWd95KWmSN4xqRFHC7+g99vPci0KgnUOQ3kZD+AloH7S/NklLIq9TJVf1Oxrk6qfb0e4PEgB
bYH8mQXQUDNcXg1WF1VD1vG2RPOpyR8QC4WMrLomllYAe//DuvsYbP50H65XZNisHonWyPOltwFX
i3jACDJ3szJe4xwJS/dOn+raUiChBm/AwOjylrCw7EKsJg29CY0AjbkQ1hPupN3DA117h+Qp5F8m
AAcGReeP1Y8B1XcXhl5s7xznqMivmtLvJBVVi/jn7c91ZTNRvMJMo9l3RfuyiIc+9LUx8PLScEO/
36I0dJSH+l0pMZvR5EOWiHs6xZdvcUZZzy70M3QDC/fzx1OHyJZMXWq9UjFxwhwq1N+7T4Ga3fla
l8kecZhnABFRZPWCDIG9kNnT2e68AhOiZ6az3ZqSCZ/KobDwJO36O/GuoBbngBSCjBVBvi1VIY1J
7mQxwMaPaGr5WF+EgJ6aHxFeQeVJBMNGaqZVo/x1jkkKAVReph8B2m45A0hb6K46Rm9ebk17UeQn
7Bo2t1fJlaJgjgGDiisYAtUSsYhbnBWN0YDOQN65Afx3lI+Ucl8goIC/2apF3CHCOWfAqVLPpDsH
8J/u6Xk/ahaX5z+KbCZUSx6CY+tNhRF748E6eBqicJ0Ie62Y+Rbn1qOJOKHrwBiuNG0z5ui4BKJt
XDOTsD8FWVmWv8oIPy9TXldVd2f7XFvKyI5SHc7NoAv6moTbZDEZVQO8WZNWmREbD2FoM/7wxV96
ttMc5yVwGkDkJHO8aPvFtpbWzNNqL9bWRZi4LZZbyrq7J5d5eUPMYWbQ1txVgcZzvjlDu00RRVJr
LzOHA0CZV0VK71x1c3q7/Jy0obggZA7oC0NkhKQUWmdq6/kGsujhrwHvjin6XujWrpJflNRDYOnO
RXHtqT6GXGR0qCo7OMworaeVCngJ5VOmtf9hG34IYS6m7KXf6r4Z81RB/ivTfpTqf/n7QDZZaeC1
SBXOP0zDAqx1Oem8Dv2+OE3W+T092Mu7ACTYPIQBP4T29PLaUWph6WGltZQl0T7TZbcRLRld95il
/nuoxd8TRVvfOVguW83EBPZqQhpGy3TZWYkC3QxxVyNmsnOGf9LwGbwfZjw68KRgEzVfk0rsdbG7
HfbatoVZpAOFpd7jeli8y1k/TZtYDqr4jGcL3jaDW4534JxXr4OPURaJo21rrTIqMuvcHtPveH7q
h8wPjE9VJaTnYlJAYSPf6EZT+DVy6vCk4id45zdcuwLnYwkqLwNimB7nD2oZSaRIzth6aECit7fJ
7GRnqgdN3AEMXVs6tmbKCEPP8rBLkJKG3sT/XzqynR3bPt3VqnMyE+bE5fgcGOopbO+dh/NPX5wi
zCaYTwJTgjxz0eKcCl+kKLJ4iYWWUvcSi0OL/6/c+qij3mufX1kwsyY7XQgSCU7ZxXusS5QZMRmt
PKfQN33Z7WR1eMxL/e+PKXq1QOdpD9BcWSYQlS1av2zHyuuQe8CzMh72txf+tTVJooD4gjOrEVzg
POowmD2OyspT4tcUPDPTCTw5n7Erx7f2qQpTDAi+4vt6Z5+rcwtg+bXwo+ewBws6ZxHnC9FP7FFL
HVF7UUfHW81dE7Bc5cebcPgi/Icp2Cn+P535zccaU8brGGEgJX6zu/cJm0SFgiutrVWv/x7SAfdS
4ZbVk97dwaVc+8gffuNSKSJMtaw0QUp6bfqFVoNWxW4tv9/+APdiLM4Ei6F0KLSmhqz6ohbfMq3B
s/DOTXFlM9JYgLhP5qtDMJn//UNVJEFE7doqrj1k4PpnrCKlE6Z7Gu5KKKDhvKetsVt4H1HS+y+r
62PkxVdWMeUyzCaqPStDoUbf6+Uz+kabMFXd2Qa+2SalN4X/3H6lV864WdmDAQOYeYO+2vnj9nja
ce2qpYf45SqqvtWa6Q7Stot+3o5z7bVSTijWjJKCQLH4dBIoH1H7HDjo6buG8mrjsY1Mj/gcFofo
3je8drp9DLZ4KH2McLtrCaaUL072daz2Qf2zRj1AN+5kY/NfWuxMDk/KPw4EQIdLMBbiVrKF6hUM
vehLhTw6RpC335tyJd/TEMoh2QNcYJNhnH8gW0GlOKtN6jCcDbaRLt4qv/6ihdXz0FkrK+rcuhWP
/iihpBc94Fz1c6R+whbJZeS7jxNnhYXBMcrEz1I3PSBAL7d/4LU3gHj3fItQlFK5nf8+5IfwjsaI
1rOQH5zByU1y5xVc+ZroeMDpABwEuXSZVOM4jOOykDqolmjmjUb1ZrfZvsI/yUKRaz3Ww/r2I13Z
E7NwCB1GAH2zV8H5I9UqyAqni3rPF1CJ6nb6t7craxWJ5DDU/e+/DwZZDsQ1wmozZug8mKaVjZ3h
4+ehJ3uywuyljUGhTenrUNwrRK89F7mihbQBRADW0nmouP5/nJ3XjtzIskW/iAC9eSVZpp2quqUe
qeeFkKX3nl9/FwXcM9UsoggJONAZYAaKymRkZGTEjr0Fs9antDtHavQFnXS3iZJP5mBCbav8RTBD
HYGuLsP+5IhLjQuL4VHoifqeqSxo8MS2fxrE8klS/GMJNOmOm3PfSfEHLUIVMkk3fHLlnmB4bian
J9tgNmP2qIsYDghCrNJ+7M81FMB58FVUT160gWFY20zuB9A+sMDxulwEtGJiCsUCFkMWHN3BlgY1
Rfy1j7tPFnW02y6yVkAgQOMlM1XWNUkD3LQiAK9SPE9GmX7prdRzE9XwDz4EfzZS4tmOV9l430yx
7vaMjbhpVpXP1WBJGydj5bDPGlm06AHQ0AVcbGwGmwgIWKDl0kj+bTV2Wu021rpyUbwzsYh3AeRp
Bujn6dz5tdOMn8VU2RtgWWap0WDPBCuImBcY4fczEV6pwIFfO2hc26J28LvhkCXnXNQ3ftTKtwZM
T4RHUMEEKbpYtmFmuYrkGgdHzh9TIz82+pcSiu96SP65vfyV1dOqBpcB/QC4D2P+ABeeCwBAj4ZE
IPT4cOY2TEtVjhI+mfkDujRuPGy0IlcuFxrHjC/BGGhplLbfm2vg1WNGAXYAf5AEeH0U4xgHKAvL
E/zOAFME0K5j6j/4E5SnU1wGG4fo+qACV+TyYIgA0BTYj/f2BVVr+rTLuzNc149Dx3gLno4cgrlJ
ZHbtuYAPIJuiKQ8wS1p2CDrYLqvWUppzBG3ZqD0X2qek/qX1X9LxKMIy7DclTMixU8Cb2Y6VO3rV
LvnzKgQ9UmoDtCk4Plc1VdL7TJh5JU5C2dumWTq6tjFqvrKhTH0zqKD//qTLdx1cLvXQto1xkgtI
WNtql+Xyi5ZkfxwHeKZyEzOgzMP4quEr9q2lFklpnFJNc6SUqc6h2Qh61ycBWiRwurwcGfRgGPu9
a8CVj2SOF1gngPVPoyrEiJKjzKAL+vfQbI+VJdwB5dswuuIl74wujh+lYDGvq9g6DSWQaEFEa/tw
+4BfhxKmBSnEynOXB8jT4ro3Q0H0MmgXT0GWVXbma26aZ+e6UWYK4I3kdNUWHIu/pZ3moP1+CyU9
TFSl7oWTZn2r2zdN+djJb0K4Ubhf2bOZMun/rSwH/mXmYvo6xcqEGIsOV7ZY3N3eszULDIzQyqHY
RRY8O/1FUKyTpqiVrvBOSZAjRS4++bn06baJOYK/z+OBIQL3MoHX09rTFx8e4uZSzgLLOpUx/QYk
NZ1Ul3YaKiqG7MOQXKcbZfm1b2OApbFwKQSWlpEXOghoSiXWJAmqU/dInsMfqmTnMtj4PKsr+8/Q
75rGxeZN6ZC03YAhIXyR++cgr11GtGA7tk6CtwUqXDFG/xpoEHGBBtXyomw9tMQE6LFPivkalccS
gF4QfInQANHyPz9IM8ieMIQuKaCupVOUpuBHv2duFIQ90u9plt9DtmRBfXvbNVaqPjMWmpaU9ZvP
b5nKykajJGbR66cBmiOoeKOHOMjuW113g3j4NvS9yNCU8iqjetPr2e4vrM/FRx7pM8nSkmFU6yEg
Mz1miyo528XDQUPPTzyL431eFqhrF3bXHr0txMjKd2R88D+jc3C+cBqevIMAma5xGtrREePWabiV
gwLJa0nlnzcO38r5BmjO6xbWKsiXrh54euUFEpR7uOhJF/4twy2ExdpyAAfMcz4weNKdeb+cLBvM
nO6aACpPtwvvVfN7W9OGvZRk+zgu97c/2fy3LWIJDvmftfnoX2xeHHkmzMqmcPJlielsH+kdP36o
rD8fm6CSIkOfQ6tbhg5lcZWkGdwkCRDvU1FNd21RP4b01ONkKyNf+TqAYOb+Nv3Za2yFOJUIIeWm
eQLZeFflxS5Ng42s5ToNhYACVAAzDXM7Y3nCJgnm4S5ovJOlCo6lvhb6c67vFevsJf969Yd62upo
rTgEcpXEeoSj6f0uX8Jcuwg1N5J/HiqkH9rGtMtgOKKuKCjF3NCYNjx8xSVmdMo8szH//xJlO3op
1FfoCUAthuaCPhZu6HU7sVHrjWtlZfaYCjtuAe0p+JGrjF6ekHUwatAP+eDva6N4ZDr92KJFkpry
Y5IZiLWkmku1HqkAsuFAQuEFAP0mEHZOzxaH4PJ3LK8dpCpaZeo8/wyXfn2Cm19DGESRny0LsvcC
ZYMdWWzxoA5cFmajfUl8vXmYACPbRTXKP8TS3Aikaz52sTG/39gXp7Kch+MMhNbPQGL2ItS2TfIJ
iLfvo1AA9gnZpX7auHpXandzu4NHGwzKIO+WjY+8VJHw1NPgbJmNAHLiX3pMtiGVHwcaxbZadPXB
6PPCkczS37exVdhyHjJl3LadXVbp4Ip1Ubqh34YuKYvqRlGYPPBSqfaW+ueF4Pm3MhWDJCkcjct8
u0EHbSzASZ9zs3/Wkv6FicCTr8WuZRUbeenqabgwNUeci08hdb4eC00UnEtDITZ+DXjhw+p+Owqv
JFjM3zD5PxPczByM743oSAKJqSl5p15/qJORiUzPiaPnRN1qyK/FEvqvwKUoisCJsVhN5qFlJJue
d9K8J8G666XIRWeZWe2Tp26RO67aYkEUQ3lEgB9+v6hQGcSsq1SBRQVPVkDtt3gumpFBCTSEt6Z0
VndwRiTOZQ8w34sdLMpEtDipwgmc066I0l2hep+DXPjR++XhLz4WV78JMhrc1jLDD7sSFURV9E4p
DHeK/yjXIyIhjwl9l9uG1lxvJoUHQEXB+irVKNSmV62u906TENwVafTEMO2xHv2NusZKxQ4uwgs7
iw/Vt9QmPav1TsZgfQri8GsfUhpvZWunpNOTEMpOzuhVXiv7RhQPjZJ+ub3ONUdhPw2GO9nVK+57
XxOSjAEFbtQYEpOit4UC4lPhNUG7Mvt425Z5DUNgsRfGFovN9aHJ5VH3Tn7GcFqCYCQR3viBSGN7
r3hdeCiLRneUMhQdQZEQ30HVERm2Ko2Qg6xHW+4a1FgoEO2MUc5/hIHxWUAXxPR0AvVUP3o6YvDW
mMiPmtQkbsUrY98kAvroIr3NnHq3I3B92NrUWG7KtcKMSea/6HHs3RV1ZT2kyEc5FlIrNl0/y8ni
2jtWotdyF6rehwB6X8cbJevB8tOvRTxUD1PbNO7UTNGhHxCLi4e4vyszNf+Axku98zIEBc1U956q
OPk1tOG+DdsWvfo+rRwx0rsPQlMXThWPhk0r34Mhv27u5JanMSVMdUQsK3mIJquDZ2FUnNyDL9nX
Ix8hTT89xl34ZRSawGWUlR+sT9+4QSs0/ZDs8CC32k+Tatld3QcHdUoLyVGG/hfKL717+7NeHRWa
TlTmwBgSPq8LMIrHprUNRk3h3Hf/ggRL2w3PmUPjuyRhNsH02dwpmC+wRYRpIkb5FMsTTmIYtPaE
wqRgVhs2pKsw9tvIPPsDOSmhbD4qF7fN5NUyBYSITGRg7ogB92zPc9m7NyHq2U9+H3xl7xLbbJrC
ydNo3GeiXB0YQ40cTSrC72LRSK4SoqWhTXE82kJpbfG4X53WxU9cPre6TM6qOvHPnVV+p/fc7Mp2
fDYE6WkqKwfF740LeH3f/9uSxb7r4uBNUhz6ZyMMdqoZOGH//bbzrK5I42nOq1m75qCRC/S+ikAQ
Trr+ebREp0kfNMl3p+IFnNJtU6uLgVBkbtjPg0mLxfi9GqYIy/hnLxpfk1T9yOTe/raJ1aPwn4ll
mRoqSEVrdZ4LWvBoZf8IupOEf7NhFyYWjzkoequoz0VcwATzXf9oEfU2QIyGX0LV+NNLcHY30gdo
bchbrp5bRqND8tLUPtJGAEWye3n81Xi/bm/ZqgNc2Ji/2sWpK2iPaErewn8xCG46drbUf8urwq67
B/SB/2ZBc5eRBw+BZPkSlo0kNA1GAM5MBru+/G+fyvtS9P7CisTDipcjSBzZVN4vaYL9Vp1D1qlK
Eb0S1W91OHwVh+Du9s6tORtezMTJPBdEQvTeTEd2LBcDxYqu6CJnFNqjNKDhU2hbu7YWGCGIhbyJ
EAwwchEYix5JvrDljHaj9QFtkCMi8veQt7pirzp/sSbGdLhQZoaj5QOfKAE0yNMJ9NKbHvzwjCOq
UX9hgtr63B+VVYZ23m9bWUrqADhIONVFFNyNzCoedCQBD1ldbj0t5nC8uLZkoKTcEtyOPNkWjpCY
jJE2Oe16qR0/xlaq2W3uf5my8CNx4mc1kZcPprQ1V7VqFXQ8HSRQIFcve8TsxEmLG+kE3d7OFw9R
Ntha+U/k7crpYQLTfHs/Vw4ww5FQT1MSp4m+fLtqpucLXW6JJy//5WeGXYWe3cMqqBgPJbjL28Zm
n77aUcAdcz+JAfClz3viyARrlEmnOOu9B0PhFTCGXbKvJGBkKjKzY2bMSo56aKsRYt+3ra+cOIqr
83uKfb0uJYOgrvrYj6RTJzWOKH+pqhcvEDaWeF1G5j1ANs6tywubKtfCQf2oCKywlqSTKT8Hk2y3
/b2ci7bf7SPD9T2UdI9W/O32yn57/WJjQXnSUSbzYR5GmZd+EYYbj9w/SUrtpOZxuWPAmpkRRQh2
YdmIx1SsFRfuptd4SqvONqqpPnRNkznT1NQ/zcocXD3MpQ9WEVS2VRitHYt6c5CroHrrlLr5mKGB
bivlGD/1ZePbsSrIL3KJFKLkk8+JY4qjlkP4XI362zCW6XEwBtkRxbbbk7WnjgFuKHHzJMx3eiUG
e2FCCbUuRwUqMguq+IFXx8mbBNTQK4gtSqnY6vusOB69l1nuA7wPDF6La6opg4nx/s48JQjH83qQ
lJ8oVA/lqSigPC/fgKnd/iLXBTqoBS4tLr5IIgtCXueIInqJhRyR6RgRjSYv3DVWbnvpgzzuFd5s
svRtSHet/ueXC/CNeTqKXPiaW3YoDb+QhcQ8lbN2Yak/eGH9qTfDjRO15uwq5F1A0wE1A8VZOHtQ
jYjRCXS64xKVb+RtyxqiKQKWkNt68FWO7zNVs4E03N7dlZP8zuwiModTKITtVJqn1M+/K2P8rRvC
3ZD+RQLFm4iAywJhSV6GKyOkOV2MsnECs2MX8ksXfkrMLTjzyvVMtxO4Cbi3FRpHkVNmBAM9GLVT
dtmIJOUkO0X6tQ53tzdNXbXEdBDgUy7iK0Y5LVfaLBJ940Qft9kPEaRPxTR1r0pqgZXQw+qLoYbC
3pMg42qGsN9rDHIeI5SADyMEj77NAoDmCIJy34dZeQfNb+G0CnKqhRbE9+gjZvc6Iu8UIFTZmUDq
v2l6Pjh6WSCU2HDg2qHW91FpahFv+j7z7VyLqpemm/SfEVK0D4OWmKjLavG+Rkz4TK6ngcvzzMcg
FGBPM8NqH+XG8EGaovButFCdHOo2/NCgfMxzTsrtotaFp6hqzQ2HW7mUCar/bd387y/iqzpVwiQI
fKSyf2XQQq0fKx2scH1fTM99ur/9oVa/E9xlOB2QU8o3743l8dDrhF391EVMjKXHNP/KAu1eerlt
Zw56i0sDcAIVP+5iamTLdJoORhVFtaqfJkSjA+lf68/5KgiCs9odVVP+d0X41sshRwtdy1PJnJ8e
f/CFLZq3lfSFQUJGdWGeR89rmdx2FcrnVGu9E9ORTtF1PwiGd3lt2krA7VIVzca32bK3cISmS8W2
RlD4JCTtB6VSD5nfHn2ZAhL02nnTbLUW5ki2/EaX61u8EirP8hWhGr2T1xSVM/E2fvYC4ycq2WjE
jpW1D6sEomDJz13RqH51QvbGBIZ/nIwR5kiYKV9v+8xa5DWI9kQPgiJu8943IzGqtWGghadZp174
2bXAuf48wweD95+J2W0vzlqACp2RiphorCdFekmal9zcmPhZ8/y5YjrXEujZLL1GjUJTt8rQO4VD
+W8kQDBhGuHx9k6tFaTgXQIkwcQ/e7UcyGTwu54y3fJOHdSATHwy6Hp0GI8P4OSL0KbO7+sEXw2j
gweVYzFad7rQ7FrD+5wk6uH2j1ldMHWa329aELMLN+ozReyUPKGyGEiwfkXJ5xpV3ts21lxjRjYz
AksX7IrGRWiq0lczmaOhzXBchDvLVh3sCQmuvzAEUIhHOhVvnmcLB2mGwkRtGAcx0qdWUvZSnHzQ
p2DjqMO8vXL4mL38n6FFdmOoouT39UR1vVPChxKG+b1shskh6b3PvN2nvUhZNhIq5Qlh1HI/jYp3
17RdsZs8Td9nQV3toNFC/UXqSrstYslmBvm7QuX5kEA1dp9NRus2HlVvQfbSHTgY5qbSIT+gdIJY
GmB4bBW69ab1ucFUsZW6QZ1TtiafOCSGGO6KEXm8qkkqt5TD2klKicH+hFJ4ZnXdQxIO4Z3VWENu
V6Za2oaX664xTpXThaO2z4o8u298xdqr4YSqezkkYAm1zBaGBA42sIeHOCdi+1HdH8UgMmyacNOr
ORpc3IjuHoYq1I6RBE0q0uSG3deN+KIaVDMmyqt6HTNXLI4fRM9nmE6bXlP+qw91Z2W7yZimQ52q
b4aefJti1djLg6BDiRE9qmKK3HLc7YRSSU9hZpaHvh8SRyn7zB4KhYHLye8ewzESgKsmo5OYzEGa
rT++iCW5RwHrp1MVkefqxsS/oCKyg9ildeHry1+1LKjcFnUgt9Xz5FC1uerA0jM4QEqaD0Ko6Adm
7vVdazJfBXh9cMNKs9CJLD5ZsQk734Tj7/KhShEbb1r0mbySNkRdUL3xQ//JiIvQLcNhsgeAI3ai
TD/L0ZicqpXEXZ/LJdCUqrGzmPSJRmP7octycacOcPqNs6i1nKrdQ92HEri0tuNHev+irCC/elEn
3VuV0VsOpEzd1ybzJc3NEFh3NeZOrSaGxZMEc8+U6K+06wYbtH76y2+Fr3JfZU9TQvrWWFn40o4C
E1tt3zv0Mg0nVxvRAZ8cf0HhOpDue+/jkJnWORAQkZu0xuO3jsYDcsSt66Pw4vgWTRM3byftMc7C
9CkNxMnp2sJCXrVoXDlLi9dANsrzZKJFPrtSdjdwamyxH0QePiFJmhQVtoEgNF0P5Ib3YigCVaji
NzVpfhlVlX4w21ZxqGfJv9TSN/dq6vsHpLP6RytSTLet1GI/qHnhJg2KVUDk61NSNhGnyC/2WVl3
9yF0Swy7T3W20xHKcw1Sg4dag1+QIiILHdLQTcTkZ1957aHrg/BZiBAvg2/Gf5X1Xppp2zvq2T5c
jHdGHo+HtKhKG1rJ4F6KBOsoi43mGFMQMK0qmYe8lgY3l/puVxaVSgMaAeEp64O7UKmLQzf96lCn
D/DbmrKjqwCq3Sg7rOUlVBGhsiPbYfhjEeDFvjN6Pc+9U67nM7dHW9p1FsCULv7KveYRWfYft4Pw
Wmyc2+AAypnBuJqIGsB9VD6jXqdysI5KCeAkH+pjXnlEBXkLZrJ2faFzBawGOLVKmvc+4rdVJGdR
SJM/VdudXEnPNdOXGzu4YuM3zRSIbTqJKAO+tyGI0lSk5hSdw7S2e4NKyPjp9patfCP48TQgUDB7
0N1f5E6FX6F+HTI0WWjWfWj9A6owmganMajJNN//whaPSihLZsaLZad9MAXT1Mc8OneJAd3mnj+R
Q9iTh7tZsXFRrq7rwtbsKhcJW5gpetETu88KkDGYtaMvUyfS3Wj0xIFzULOLSP18e3krucbMZE/J
YU40rgrNgjj6SjNG0TnIwoPoPY5hfh96b7eNrLg48z5gPjhWM2XJ4vqXrVCJSCAj5sNgwSX4N+J3
yet3nrUxGL5laOF6ZheaZlLgeor0wzS/ZIJqe9UnLd9oB658p3frWfgfw0JSFmYiHj79m9PCLuDl
SZnF0PznWv76F3tH2RxILS2oKwCGNqZ6FjAyeUYjYgT0nkbBJ9gRgpeyDuEYUYotoeUVj0DAUCfR
/k0xoiw+ltjCXAyPbnTuZQ/YVPQhMsU7pLc2Xg5bZuYocuHrksqiYINnDxlUKkpaqupjbW0cqLXi
IYshngPwm3nJFhluDjF2A3NpdB4LKeFeY9pTDimmJdo0PrW50jlcgzGA9VRNnahNRVcdrMhN/Tjf
yLVXfQZRNyIJ9UxzqR7W97EgRz3rHernNH6S2xcvPivhHaTHG5ZW4i/A0P8sLaJIlQr65FdNhEQk
ExOeqsZOzD1/2y3ni2LxnMYIPYCZUcmisPf+842d0Ho1fJDnNCHrGpxA+Da13m4GctV+Z7fpj3pL
f23FY+aOANs3f086Le9NwrXbSH0iBGfdU+9hWv449Lw3tWrrS63age+e0bWZhdVY7J+sJEzSqHC7
inXl1ubPhiR5a0Jjy8bsLRfen0adkU0JN1gzVLbaQVAQFjxpN4oe8y9dfCRK9XPg0KjWoFby3opv
BKqfeEp41rSJjsmvuCn3qFxUYG1ue8OaIZQnYE2izze3a94bkiuDiig0rsTdb1lyn4ffq841mi2w
7opn/+54cVNxVV3d+2Jb+ak6wfbWy6PrWYGdp1sJ0upKYN2dZ6hMKhqLG2SSkkrU4zE4hyCibF0s
jmaUvSqGcBSKP6b5YAgItfD/2VpcI/JYhnHFvXFOOnSHrFkNqBgFz5U1b9rd/kBrgZDxuVnfmjwT
Zq3ZIS8cTkgiv9GCLkBW0HQtEtown36atXAvZ7mrBcEvuRZ3A7VN2zOsXeeJP2PV+/N61LvfsDhY
WUPpF1rI4NxJne5Umbmrw+yZl8hWDr/qJxeLXZyuqZ4i08tFIoWpPyYNz4+pNoWNLV01QiWboiLX
MwoJ73dUstpKlP0qOKfMuANUCx9739oiI1t1xwsj84+4+GwtY8lS37fBWSzPivI10JWDLKeOJH+8
7R9r8YjOzEwFyUjJVX2Zx6Bc+CNMjYUe2akmMdq5S/Mvt42s3Bmo8PxnZBElcjFhVB8S2vkK1Oqz
GN4LwqNQHOPka1t+a7qNzuHWmhZvnSYuaz/yMZeLnzz4GQ3poCkbWczGkpYRNhWmzEQxmyVpkjsK
wxHaumMptjszaZ9qNX2penVPSWUj3s47tQzsFzu5JHouStAa9RBjVvjXV1o78s6WfI6y/jDUpQ0G
4faH29jJ33Q7F15o9WOri2h6nf1ROOTCFADFlz1IVtqNC2vL0MLd+9YbiE0Y0vMfXvCsm1RNtkiJ
Vm3MI3AMFXMvLjvYlZH5TaQLXCKqaofDczl+zrw/fyDM4mT/szH/hosN8yEsbwbTg6HWyp2s+zlp
n+p2L04Pif/r9qdZSSvfWVrEVMWo/V7LfdLoftdMMBWB8pWlzokoIdXBtL9tbS0cXa5rcYLBNWiJ
JJjheZAeI++bGf0D2SXisd//wgwz2SSW0PiL+iK0lm1rlsaEEpicWuc+yB9yZD5KYXKiWP1629Tq
/jHjTkdyVnZYFivyLh2TprXCc9WnE9ev3Dx2DYV2hAyKh67yKbcBlds4vmtXB6UlQ1aovF9XYeK8
USOR0vvZDCYoIUaht9XM2DhLq0aYlyb1Y1gMdfP3Pgh1VVaNsRae1fJbBPdC1n27vXWrB+nCwMIZ
QELnelRBhxv6xnGed4st/SOyIrvbZlZ9btaFYlwEEMaSiGDSOiNn2IHnzPRD1kZnQIup0j9nk7hh
aHU9kB6A84CqD7d7v2FWrfgFd2N0pu+PKCzl1VhytH4LJr62HvoP4ODotwKGWFxLRTv0Xpz24bmG
dohCSAqMf9Lctpbt2xsnrS1IYfRFRKsauM5SC0OJCvTsh9m3g+4QeNknoQYn1glRSp+TynrOzH6M
5m0WHPpkQkZxtMvUeIq94cAk1sHYmphauyypNIHGg9kOgev5915ERSvQ9Tj0TP88icpJafvRDbwR
gnilvy8a1bXa4ux77Vvb9cfbO7F2yH/z7QOblyFGWhjuBREBIIn5KY7KPu0HV8nl/SAbR1luPlb9
FuH+lrmFI01yOphFhrkAsEHRD/tYF1xdkR0tHU803Nzbq1tzKDgyoO2ZOaWYY3y/rXFXMBs5hQGv
ouitVGIayTH1ScHW2j+msWCDoG/maQREiZflwnebWEvhpufZOpYPcf0lsP65vZQ1j6UsTQo6z0/w
mHy/FMh2U9/UwviclVxj6vCgSi+FudVfXYuMMyc59G2AKnizvrfC9yHLNeP4rHnfMv/LMB5ur2It
O7v8+xff32/jKKWCG8NS8dgzyl9GPxMG4f32gadkIWzN5q59/0tzizgMHcgoec28HLW2o/otQBBx
ovUZb3ycrW1bfHzdaIMqrFmWWfyqpgxw69vtfZM2LCxnYDNx7vnkSQzJpnVsuofYehC8O8F7zcMf
kTg4XfbSVN8V666V9ook3HdbX+7a/2bq7nkAgzoG8q6LJeZjxAvVmJJzUbx140ul3MvaHz+CufPh
wJp7F1w0S9h15Ie9VQpCcg6T2m6EjMEkdJuyrSfwtQ+iew0kHgEf8NZXDzrdL/Up1oKEsvFz6u3o
Fj4n4fMAjjyt79XmfPvLrewbsCGiApxzIOSXH84whCks1Kg4G+19FVh22wZ2OG4k1atGgJHDZ8Uz
lVj3/tjmRhgKSBLmZwOt6GMcJt2bGkbtq9qXlnt7PddHiloJJUB4gmlbMKb63lQsQZwCrX9xzn2o
evW7cTzndHy3+GZWVqSSAnA1iUgfXdGjAuE1jHJA3roT6P+WVII1qapca5Kau9sLWrWkQYZGFjWb
WmTUmhilmgIZ51mmwhMzJQr3odODLb1tZt6X9+9S1NcuzMwH/OKG94yQEXYFM3HxT1kNtLAsW9ZO
nvggCGdFaJx+3HgqXIcMLEKRifDbPLasLhYGzYaYp5OancPqh69MbmP+vL2kFVeYdcQM0pW57LzE
EDK/OBhy0wkn2fqoRsxe6t8ao7SnfnfbzspC3tlZeDeAEytta+yoem/nyVtZbBi4zkp44TCrT8yB
zvCqRpv5yKb0CB9TKSj5MKZTIA1Y15JDBdBWqq2S8AqiGXt0OqBLm185y0DX5LUqlvIs6CsxSVuB
bEn3EgPeTfE6GF+MBHa27JNXbHH/re4jddv5/BJmf98xFy44yW1qlVbMXFgMP6s841j+/CxxQdD7
oEEGM8WyD0EQiqMkZKwpSUX46q3gjvmW+k7Kxi1WmZVTy2EFEc5iaGItnz4I2eWBGkc8t/3urWny
XaxYD+z4RmBd27JLM4sEokl7tZk6zJSC/NaF6sex3foqa84nkzoyBgaWn8W8Dwx1q0R5rmgBqhHz
fIrsVpHlRvl9HoR3kvLx9lFa3bb/jF0p0It5YWW5QdF0ineBr31mwtruevXnn5uB2IcXHFV1BiIW
J1YemkzMB6rMavNiGdUBKKQDTmwjpK7tHLNkkP2Q49PKWexcKIZdV+d8HEMG/1IxFuqlL4043EWW
sAuEaCtxWNu8WXiDq4Lje4Xo1NopUVu5xOfMNLL1NjjKQvFkalszYWtxleLB3GeZg/cS/zqFZmSM
5oBHVIIb9Z7dqs9tH7gggTZ2cN0SQc9gsuKaSXlSE+RlDURn/J4UUrTskvp2XtcHc/jntkdcsxjg
CvDjGCbEuzzvl32w3MvHBgCVfx6JrRnPa6Xa68xo2eEelsTaDalh5X+RRWCU6QpAnDpJ3/xFLyKe
VAgM+eXM81rWU4jcalY+BOYWI9SaW1waWTh7J456lDQYmcpPnYHKrndnjFvpw6oRdDrQjpWIdsri
YQbdpJxbTPKfWyU8tcN412b9uWOQfuMzzX/PIk1B1BKKMrizuBGXuozCKJcmKHDsFEINkyWy6aW3
V4T4PGmDM47zS0N18q6FeJvBDK939STa3f4Ra+f68jcsgm6gaqFVKfwGhIGi/E1Qs70x6S5j9DZa
GLdtre0rNyGkLkD9rgtBsEYiwxFNyC5J6XM/6E8CxHY1HYrbZtbuEW5dYiLzUtAPzj/jwhHLiXtD
olRHU3us9zE8h7/kSoPk+7aZlSRTA1U+81/p8wt+3tkLM4zFD8DpuEsqlYCbS4esuLMQdfEBhAdw
ymn5x1bbmmBaCyKXRhefS2jktJFRkjmbM9I4CyiavZWB5wTi33wsXqDzApUZZbQI+HXqZX4e1JRz
zPwpEHglWnnohFb755kzGe3/7CxpKAEOTK3S0VqEEMCFztYNtmiLVsOhpc1ACviR+FhXX0oYPLme
gvMg6g/FVHz0UvOUtYItdv4ZZOAnJiyosOrnGNlgISo3jtia21Mzps4OkZgsLV/zotmNnhh78zcL
PvDcPkOvdfBMZYvwcNWOARMbVVZewMtwAuZsoHLcw5RVjE4z/Bqan0axJT63YgSvZpKJSUTQm8s8
II/8TkX1lJaSDJuRJtxNNSJt8XB3+3Ct+DlmdKjQuJghe1t8Mh/AcKrI7Fk4GIweDMCydMcXnv32
x21Dq+sBywNsBAD31SBFVwR9mDegbGY6cL9TDo2kOXKtbzRoV80A/EJjGGb6qxEHORiiRh5Jn9CN
t42xYT7leyf/sV4yCRpL+Z+VBdAm6/vSD+OQmr5WczVatqCDQ8+2LuG1NxW898yBMWJOdWo5JSpU
4MMHXnLnqP1sCcm+7DwnUQsX+m+7Y1ZEij9Kcoki9PPtj7VyWb2zu7iYfUQpNa0JABLRXg7yADz9
q5ffZRPw/GArvq9cIxTDydVmLMJ1kXnshkkoO/hxqVj8m6SZU4f965+vh2E6+r/8CSZl4eVtg1Sf
rk7CSWq+VJA+i/VptL7RLnGFZIMxfOVAocTMF2NECtbu5YEqjSo3u6j0z5FPGmjC6uLtpjY8ltPk
3F7UiqvPUU636AIA31QXi1J9lfd9rgJIGetdPEnHlvqlVWq722Z+E9stsqd3dhZXYaY3bZH7SnAG
rPTkCZoD895+EOtDWL6A/D4oUuKoXut0tJ+pzhxrs3CGfKu7tZIFvPsVi2uyiSBMYbiB6wsqaLXJ
nTSm5jg8xNNny+sZvAeIOL3cXvq8shsr1xZo0qiW0kmKyDwMvbbD9oOPbtDQNk9tJR+0vD/rzcZL
duUoGKQBIuhzbUZ0LhbZZ1HZZIUZEPQVNy5qt956smxYWC4J4R6lUxqLbCN8ooto683P23u26pUU
hpnfY6aNGt37bK3oLYihFHh6vHHnKw9G8lHd4qpfiU7zI5ydoqROyWcRfUuhEuATSUlvdcM/mqP3
TzGor2GnNnY/NupdJPhbL5U1k+S5Kgkoo7JXNaAe2ZjCGMhiLC3zP5ij5bsB52IeFCudqJusvdXH
+a8/30piliVKlFCuiW6qWpVr+BcwCqVOUX2j8PbN8zfi1dr3ghAfBpMZAcsf779XLcG1wBiVD/r1
W2MJiIK9MoiwkcKveR2fCqo0QNm86hZ+beT0+/MoIzMT36LqPii3ppnXVjETFs5kAPPIwcJAAzC0
zWC8PpU66MKxoBsK3vyx7b2taZe1+H5haVlsyqdAafwcSra5tz7Vz13aOLC02Ym20WNZ2zOAKmhx
AlYBhLNc0ih6ejdykEw/j1FFHc2HAFW/jZt+LcRdWFnGg1RLrDadn4qGmbzJSvd/pH3ZkqS4su0X
YSZATK9ATDlGZNaQVS9Y1sQkQAKJ6evvou45uyMITmC5+6Wtzdo6PIVcLpf78rWeKmXtoeT0Gufu
Hrdp4OW/bnv10gcEJhAPcVAJQtdn5nD2WOXojKBObKjR18lToSN6O43v6puPG5rKP3SC+VyzELUa
67K+gqHI4ndRFUd+QrUd5gPCuBrXymgLq0LNFr2diesAYI/pv589UmNQK0q3hRZ6lQzMl/CNyoD6
VNz+rpv32+taygrRpJqSDDCBohY584xizHIV2Q10qdvowa2r35ZQQYIRWGAsoFw/Hts6u/M43ciq
Xct8p9+eXYnntufub7M+pXEF2yNKW2b/UKDr05F7qXWb0vomarCTdisuunC2MSMFllV0mrDi+fRX
U3Ze70U1QAiOFSDy+rSzQuatFSgXzaARPNE5IeTOqxkY2OtTko94cJn2na50yEZH+4R6K8X3hQOH
EDUpGkxPFJS+Lh2lEC1vsKcoPeVFYIld1O4B8G1t168qDijuGvZs4eZy8XxEoojEQodayKU9sxAN
aUozR95UBUOWo8QLiKKxd5J4XzsrR27RNW06Kcg4KFBejZdVMqpF5on8SKoYlKo8SJjnJ60eQBjS
NzDC6imwE/wurLWc4C/ydu6YKPdOWTfIVvGPy3Xi+eokjVHmR3SDnHtQ9zM/qWt6L1nfA9dPIL1h
cheFv6oKIrxEMR+ucr+1uuHOtYu/gs8PUVpn0GdLnOwFyMAGCCXb24jK/Z04A79THQXNL3pQH3+y
ulPjGSTYgAlccXuVhqsst+E5AmL+qaID2jIUXFHVWk9mKZE/NzSP9XZecSj4YHOE7fV+RdJDI9IH
J38kFUjh2r1O+UPdlSEox0PwYmw1ix0aEMTcDl9L5wyejzsUtLs4CrNni1kLk8FZi6Mqxrsa+moA
q8XGSrFr6ZSBCMag6G+jUzMPx6mgZsLzqDjWvdgqpjYQO+sgwtP/QfnqrqtJ4Q+FtobMWpi6APE0
0jDMxIBUxaOzw9ajeyzczGMYfKwCE6y5sQ3Mcf7bSktfOnegovNaMH6yrSN+pb1ccaTFDcYQLuaY
8crFwMz06c8uIbQOoYaYxcXR9BqfqnIPMqtDlAjg/5hx6JC05lNtm7p3o9F+LQfj3u2zR5BQ/r69
xUuXoetOjWf428Q7evl3SBCoqSIvscUCECXq1XyjxZJvUmCK/CQ2q4+7FGSypmlJ9LAQV2cxVSsh
dNp4kAmSfRmgdxekzovefvrwoqaqj+tNdHEIGLOaiEfKoh96BO4mQ/MKfUBfTgo4YOWD5tJKZX3B
fWEGkMnpEXjNLG4qEE9aPdA8mfmS6tYm4g+S/RHsURXfwe0U3F7ZNQ3/xCz4j7n5HRGpuq7jCOZc
4wSZs1ocdPCuJezRIqC06x/TAYOh79xV/jC8yvhl6PuwBP9a995Gf0p7q3l/bv9FK+v/e87OHdkE
B0Kt5QwATuhdjCfpgqPi1FYvcfSFke+3jS3gZi+XP3Mfp9Sb1vZSWMNQ3jC+1fE9H74T7Td375tI
+lp0z6rGj0BqXWXPTB5Q4PFLupLmLBwabALgGijmoOTrTN/kbM2DY4NTrGHsmFsKTMra1iJsn3vG
M/qc+9srXgjBF6Zmd6UCI4dFCpgi7L7IGlBJHqT8dtvGQt6B7N6aoiAIsiFmcLkctCh5WlqIRRyq
V4n93evccHhgQROvGFpaDDpdCLnQxsHjcvbdmNeMvKqMHIgtGrL4sZpu/lVCrkUruKHRc0XOdgXd
oqrJLEE6XNJxgQFiErD2gdorLrB0f0wCeODmwZgAJitnH43oRjuUsZMDj+g+KD09VKRFLx6DChik
x4MmMIQGDrVY9zNRvtZ2GYA9fWX4Z8kPgVSECurEbX6FsBIUghtdVzAwBCiyBc+HtcE8P2jXC5B5
SLtdY8fXlw47Kr/ooiP5mdTWLz1lAnaYXl8Ux6xzHrrC9t24eGJ5simpcz+BW0mShyUeGYkz3pnc
OLQlJhZp+27J7Js02JNK+Yab9qMt3JWYv9TRgkcBgAhMEyZG5kN/00PLIEPEjtAU+WkLKXGTAk2n
QEZxF+ekxSwMhfAeGdJdqWcPdiN2mKtbkxD+P/4MOMQEesNnmh3YBFGIm8JiR3PIHjUwmBGm78wE
sSkrOViVkie7py+1MzznRfnZHtrD7cO85P1oJ+MkQ8cZWLJZzpZWhRCS5iXsi8CUTyVQhSTd/jsj
s4PcULDkEJaWx9b6Ucq91v4cjZV7dSkoTfM3mChHZf6qjCeawXPi2C6OBqqTRDwMmhcQu99r7E7U
9sp6Fnft3NosY5Bt01NROsXRSb6jlgNIEgS2HeK3JjCfWRLENea3ijtKH4E5XLnTlw7Vue3ZncYF
5aQwYDtToBGlr62XBBgO8m24a5N9bkBUfHv3lp5+aM7/822netbZ/eUgwSZJ7RZHkLJt+wbjNORV
78uNUicX8kqD2Oh09DHbuvKZl3zTssEHjqNBrhXG27qKHTbpC7PeDlzzbmDvulqDAyw5Dgot8Bm8
WnDhzhbXcafhQ4wYJcb6dbSgmFHqdxJkv37cO4c0ouHtr7m0qKnD+PcFg4LEzB6zpSfHFA3G1npp
q4PWvETZSpxf8hCE9yme/CXMmCXpUZ8aVdLCRBknGOeyQq60E5J5YF/Go1m3m2IsXm6v6i+gZ/ZI
x/D0PzZnJyJjrQOoGZrAmMncshKCjraziydSsSbf5BjDivESVwULAeDaVgKcqXYa4tmKxyoyBxfq
j2wMMJ+3dSV0hmXyAND2obR4iNUEiUx+ZTTfpIa6lxEPtEJAaEiC1NK7NyPnIKi9IcW4slOLp3xS
5AE3NjzjSgzdAAgsbtEMPtqW61vmYagH35Jsa2sn5mya5iS1nzWTPnHXTC/u4Jnl2Q6aIBQAngS9
bqVhFlT4tfMp7o+8OUaVDD4uaYtHwvk6Z3tXRJ1txAYACYVsXyWU9No8XyuuL6bi50ZmYcvu0QKD
Dg1Km3a+Lxvbb2vLz+3aT1N6sAsKkZnxDWXpz9QQ26xwT8wCaMsyg6THiEhnf7ntsNMxu/LXsy88
O4ZtjoKQy/DnOOmDJSUKR2ucEGt7aF9GTVtC6shR+KpZ1QYR/TRA/SdmhyFvt3n1E1o8/25Bs4u8
yaXFISWWHjV1bxYx0siVx9RSHQ5ugvofxmqmwa5pwWfXQAyKzmQEX94xBjtjW79F2Sfk5iR66vVT
2T651os2NhD/+tzyrwUTPqs2FJxvFFrerN1V7E2vfsgeZHQrddcFVtHJf//5w2Y5VDo4RSwG/GG5
/dRW0CADcCKuj2Q4GM0QchPQhuqojB8j/0XK91Zsk+hP1hzKduW98n/4+P/+IVccRQAol3rKeHpk
ox4IzX7q0YDzU73cWtCgGiXBhCToW2gdar3cgWk+oPhzhzzb6xG5s7Tm122fmFzsysld9ACBcEfp
e57ctQPoM/gAZG4zQL1AHgA42XegJWk+rL09RZAzQzPXGCH6Neo9cFPUGO5KFIWbsr5XYJ64vZ6l
I4VuJvDMIFSFRvx0t555YJ9pUZIwXGzDX+3tU2N3AbdA7gL2oC6NdyxaQxwv+ta5ydkpHockrsca
kZg1bZCqred+71FLkN4ph6ZXT4DWyZOwb976dAtQV2Bo/cbunpoKGYu3JuG2mImBfHUiGkb/C9My
lx9A98BuySfoWDl+HfgOBFd+0e0Vf7YgUtvydyrf+nylW7n40c9szgJLWTWRPuawaXUcikluUPJv
nq35YyNDnb6qeHd7k5cSMqQuk1QKCp5Xk3uyUVnvDNjkmqe7VvRhF1koUnWP9oTtyY39bXNL+Rh0
SV0cD3SiMKl6+UnLXMMLnODMGlnjW+3OAlY4Lbe3jSy70ZmV2e0HV6BKoSZ/5C332fBC7fuyyHcY
BOnr17J9odlzZDyAWg/8sJ94hcdo89LLbVGsPPcWQ9T5cmce1ChigGsLf0iSvGvs1Fq/EBPS9C0f
OPg9vwjrKIednX0Hx2zrcH/C/IJnauVrTOnLPC5BbAR/B5rggHrMvsYoy1GrMHlzNMsTkZ/J0ASZ
3GeZ5YPMM/AiMLw41LftU5as7PZSIR25/gThAo4VlGAz0+7IxzQeJ2gV68RGUt19ke3wPbN44UPW
+7dtC7YhiR5tLRv0qQbL/qSDUb+qtPzRZc3a22rxcMH1gKeZKCnno1VO1ztFM8HxalpvREyOSeqG
GlLmtM63rM5D1a6l6guzudAGPbM583hElhqKJoAeOsR6Quds0+bGhpUgZibDVpNtSIvsuSma9z6L
9qRKQ72NQi7Th9Y0VlLsteXPdsN2W6PspsyTgitZdwCOtg85eEbtlG06d0/419uet3jYz5Y+y/p0
rS211kBsIU2654C2227yZ3DY+20za8uaHTK3TTqSqSkXq/el6YVMfeESYSUSQUygIg5fu21wynCu
DtTZuma3lFUKORTTeFkal6+RKH8VfX9IosovBwlGEk4DVbYb1AZXjtOiXVStiAmgMa7k2TvF1cyO
SUzzHmWiHnXWPJSEf8Ow/qZg+T3RykOaj9By+y+QmB4QwAY0i/A0gzNfxuzKsStNLwFtNrx8n47V
QaAJLNEE49aaUtiix5yZmrb6LOWoEr2KaILDYrJh0+raiz6qsM2KlQbfUqaGWaNpOBUYVlCeX5op
eplSQWAmL6XfpPf/XwOnXmvfTf595SdnZmZ+Ug7K4JoHM0Yk33ON/oF0yMpKll3in5XM98aMo6Ib
EdEwmPqYmMmDwSH4DHU6KPYSQB9Z/XXMh001gMfr9iFYWhz6BJByAREfCPdnwUR2Wqa3IwAsQHA/
pXF9goes3ONLizs3Mdum2K4gG2cpXOMyuvcibyLRBs3e8FwMKtBp/hsh/FkD2/rtlS15B+itpko6
plWv9M+qGCygZQIAS5SiAjHKjWmqL5TFT0BqrKzw2pQBhUTQPaMyP7EozU50CfoJC69/EDYB5GRm
6feJRLyJnFNVufZK9F8osMAYJpkBgwfHgTFvimhQr/Syic0FPABQ3voFxnl/HEDuWu2a7ivRuR8J
vJ3tdJNpa5n94kIhy2cjCfEmFpTLE+coORp00qVP7I4HHKCMgHTc3CE7qHXf5g5fs3gdSrBatELw
UkKX2ZjP0PSQAIq5gUeSgBox2ALAupbj4bxS/Ftc18TdALpToCXn/ABRN0YC3BeYxhzAWKasesN0
eseU92AMa9qG18cBKzqzNbtObVsbPatGHM6d7C6ztPu8MEJIKm55HYVpUWyIFKe6aFeArYtLRNyf
PGZivJ6dwjG3uY35Cei1KxrWZQ+Ebtz5XirvcgGyp9tnb2nXoHZhg0h+KgTO39Bj1HOrKjEuZvBf
HpihJU46OERvG7kOXeDdxXPu72gwuQLCGXWki6TBQ90axh5FApGDSHmNXWbJiDGBkSbSEvjgLDI7
hho6KnFZV+4rYGO+Vawh+Ze+1bmF2WXZdVYeOSZi/4hpsLJCQwmZRxqZm9tfazFugCUJkBAbhASY
R7s8u0ZqxQS0yKgDVJnfe2FTfynqIbQhG6M6vzNOkXwa+sbX6afblqcFXN6fBhA4/xiefUJMVOts
NJGvZma94QX1E/ItASKZj+B2x1VgQwrwtsXlT/qPxdkn1aQe160Fizy1Pqmi3gnIBmYYe12xs/BC
vVzadNbPEp3EaYDsGWCoKHYi/kSyMvCqvW78SZIfNctDwe47+gUDgj417wowW1AFym11cJLX2yte
Ot1n33g+zVg5NSZqdXQSHOjA+aSzXoxS3eU12yphHG7bWtlPb3YJpFDS8DpzKml6T/rwgFqmB5b+
CAUee/zmrOGj1/zWMy6/cdq0Ma0svAtG7zlPfxOjBnQRDst/KnBJRSXGXsoJzfVTX0ParpqeJUcp
pNwMo5u+qghJ9bVvtyn/3XnH1sV1G30zx0fQ9fh2x1bO6or/zttrOkCJeaJhyR5oaNsT1w+9Ot3e
xOnQ3TiU86KYSP/3UCJl+ZJT4wAq332W6H6vWKgcbeWkLIfR/5xIbxZ8Rq83I+riS7b6H7CF+EP7
dns9S7fq+QGYBRk30azMq0HNppm2DyFx4FZdPWxTiamY5L7R3CdF5bFT/wVGZQoBeFmhNoP1zSER
fV1lWjHRsptussshijXqxa5p26Arq2Dk29y4Y3EaymKbmfdut1LGX9xGTJJA4Q+J7hXF+ajrkFEr
EIA88tRDqijKg2p4tbVPA0Axt7/w4rEHWQCmpie09jzEUCclfZai5hdhjEn/wqvWH0kFTc4Hg/5x
qpfb1haqtviuZ+ZmUUZYRZZb5cS1572yEvAEcJ1TgDn4HTF/Nc5jke07sfIMW4yiZzZnoSauQENS
ocoBjiBnJ9wHQ1h+Ix8tbyUXW/uU02k5uzZohseYMGCn7uuN4gY0cZ2N03rh4GkHqN6ESY2+17/8
oLMjWAqqSFqgiGmN43MJCde4tE6Nmd5hWDss8HjhhOzQw9rr/RDetr14ODEBhxYYcvmrQfgSIHOC
GXcczrIJnPIhRse6PObJK+Sotm70o/o4VxqcBzX/Sf0aGoDzWilQU0aCvjoYZmN9WxXee1dkIYoS
v2+vazGqoTA6odXBlkZm9wPXKyiOxojTUiu+QmzTL+z4x20Ti65yZmLmKq6WQWS1hAnLGnwzfXFH
dxdDBa6SJz37Qvu1lGbxCJzZm66mM9fMcmeMGygsH4WBUsCnpNP8ztuus7MuXXF4w043wjTK4s6O
GtTDVJIPLqIJhnU85aLjyXeo6d/+ekvhEbjvSa/Z9SbA1uVqRsWdTJYayK5J6Ru12gzdNy1u/JGa
Qd6s5EVL3nBubHYFVXihZEYDY5if2Nbps+aqze3lLFrAk2fSWUWTZ069JQX3aubauEUzzy8Uxuzr
lSix5G6Y0oaEIUoZwM7PPHqkrV33AyYT0+I3L3jQQcwM085+DleAIISZrfTJFjdo0tvBiwSY1XlB
AaIPXep0sDdgVyLxnes0yNy3Sqc7aIDf/npLro05gKnKBRIuEDxdOoOITI2xHO9Fu7M2muzDkTpg
t0kD0f26bWnpK4LZAQkB5C3wQp1bQu/DUASh1mitoOkyaDs+ltU9r7uplP2UJPnKthmLFvES/kvy
BGr82aSFV7EoKqosP2aDIgCXMTQnYqiF4vyhhN13Y8hTjLGiwv5VB0Hh97bEyEdiRWLDxg7PsLgd
g86S+g4SPd1Gw4CqDxg4x8zS0D2nkOXyx5gh2/b0X7QaKkB+OQ9Bv9H4jeb16AiYJGSacr+1PBpX
fGTJ61H+hhYddK3B3TcLSTyTyrLBL3HUErBxEdD1YQM/XgcFGQeSG3TIkeBcVbbM0lM9ZOtzjOHY
zR0RFvfBw5CtNPGWXJC6GIuciPOcKyUwOtQ0Bp4AI0ckuyNM84u23AB86Y98TQ58KcBCBg4QLAfE
aeA9vPR2x52Y8RMrOxLKh31vswoEBZHjE4evKdT+fY/MHxPo94OfBbQcNgglLm2ZzLFzplFgpCWg
jdYI7yl6x3y2aAkuqcTtXN81yx5t90htoIOKIkPfuG/41N/IIMuAtLQKG8wCHhytpX5ntiMURTjk
vohXP3nUrUOTaBhAk3X3xtIqv0/rergDqL72UTXPt7QEIM5zq2QXDaSNMBJZ02fB5DfSDsm917dF
iGcAhSxFCvw0Ve6ji5piMCaucywQtANI3L1hnqZ/qUk5QidDveG58j6QIX/RY2CvM/Rk7wfXzjcS
4EaMJSJtGvIfZBDxTo7ZNCyGHnU5jHgOGv1rm9TZvjWV8dA7VgSa89TyQSz3BJ4Uew8NVsuXXcV8
hxWpL1v2jXjD9wQzWgFaUeM2yb8U/Sd3PFVHaIZKZ4dB2mGb1wrkaeXoJ1HWhR1avaAybVqMEw5B
FVtBVIHlD3ToOw797VA0wF6blYkZAIoncmWyKmgM6d65UiDioaS6zXgl1o7RkteBpR51d+R6GGmb
eV3TV0SxFmh5ZkfH2Ikf7SHZKLbWYFo6RyihopUFqAPu3NlVq7Iq1pUnAQCfgCwl8NE0TCprq6n9
7Uj+t743d+1zS1PgPcuHbDDHRlanYMmOnzPVEV9pxiECoac1pAE1sjCfCIwhbGs646bz5FNimF/t
pA/Mge8lK0KtM8KuW4skSxcnpiImsCoGxzHXd/l3laY+QEd4YGA7eZfNa+w9G3wb5S8xBkxvf4LF
LT2zNPsCLKZpYoiOHS06+F5xkP0Elw5uG1neUKxmCosAy80iSDNCj4mVDUZw8MCL+jZweOynzgGF
rRVLkwdeb+g/lqbb5mxDNZvUaVTBEuBXJMC0TB1k6Qim6yhLt5FZF+BUA21qzHFgyIBy3e2FLn1N
D69nOC2UIK/GPVXFRpW3eG2NGJQzYG2kX6t25cZcco5zI7MtqxQzGhYnEKwxSAC+6i8G8zZjAW7E
Lt4iJK54yAI+ZqI1BY2zAQiShbHqy2/KJNYqGST3MkO2fplG3dFLtOpQQbX8vkL8D/Rk6DeOZnj3
uiLJayMQPQJO+u4RAyT21hQZu+vxOt3JmK2JFC1+csyggqAMhZKrm9A2IQIxeCI79t4YMFKFKQHK
Ov98e2OX/Ap6LQh6uAShnDf9FWd+xcoI6qQ1HjRgDGOTcm73CdntT+aOEM2W1H6OC9XudCQyD7Zd
WitutbDjwOZMmr0YysJA1uz8FFHEwZgyce6DstE3WvthjLJDVFp7kUEshK6pfy3MSGLEFC96jGNi
IgkjoJfLjUwvHb027tEzBtVn3t/byVcNGsxZ84QOmgYV8iZ5E17tO+JPR7sgJXe8/umar8jwfJxO
qIukz7q7NtQ9edrl6Ub2AfK2v/J1E9X35Z8F+RQtieNoeCr1r23ON7Z4G1IT3ebfY0PvuPdye9Ov
Pzs+N53yHrjWRE5yaa4Xdq5pFGrkPH3pih+i+MY87L2eh0R/v23q2r8uTFmzDB9ML3VlD+PwlBcR
2nZbL9vkgMS4zmcVH8UQYrD7tsGF6jea2aBmR80Hr6WrBjqrLIGnuzY8qf6ZStDHGQdt+Fq7T7nc
NvRY0N+sOw2WXIkm11cByFAmYcCJSta8Yn1uU4slPAOaKpd1QMV9mk5w6J1Wf1lZ399kZOYsF5Zm
Ycu2B4XkMQOKEFJBvomy+9bqyA8zrt3PBWh7/Xys7LfadbJDwTg95NTmocI09/cyGusfIK/HkIGF
P4/0TrOVk7SbHMxhW5DmC5Jv6wn9yzEY09zeAGbkfI6j+FeuHEsF6WhFP0ePDOAp6Zuty4R6M1Pn
U6YqI+CNXe5ii7afCr3P+k2ceelzXRnGn7SL22Zv49q4BxhQfNbaWgQcrAxbt4vch7Tg/YsoihrP
Nk2eElf7kji5d+oNrdh4rCI7NvR4xcVlnjx1sV3vUNG1ch/MSubGKTBkGUBBuD20TQ6uFjvRkLUr
dPSZEcd+C+zIzmxzYM2UBlKpmJpb3kTqvkh6fsh0q/Zj0Y534G+PD1CxqIJslMkOspEUZECYNWkw
37NtmTDCWBrRUUf0R2kJYE2DDoiOsmkCw0zBmK8s4r51ZaE9J1k9CN/qrPZH53bsjoxbt1Z/Iq9+
p0DCdKm2HzMzhBZ28ZJkdn3fkPaUaJLuyl6oQ2ZX/QZKBhQcFpNYcCOGoOVUBg6mOJ+jltdPCvXK
b5aRar8qwAq3aZ+1r9TTtPvRE2MwmNL5LuxMBVoqi2erHupdbg8Zdlgfh0AfrOR7rXT3VCGreMI8
2a/RsqJtMzISuDZNtwUXzcbwEmc7plYVeE7U3UWtBEmrWUT7LvE4XgOps0GXCb34yugDXc+zAwCU
Nn6la4O6N36oyi0xsTOM4Wi5SYhcUwZaiSZN8JmkepBrff5CpFN8HqvafcmNKntMMDbrVyClvy+d
WH9uI+bu0qgu0H4B3R/XY/5VFErtBpc5AQMH0c5hkfWomzHQhIClgYgIz7XBgFKqAos4pmcc6esW
c6AcXJrvZDC1P7pE9ullmCCC+jA91EWuNm1Fyl2qCD52V4A8y+2yjXKJtnGHSm4dTW9Dw2rUwY4q
/U4zVb1zYlYB44dnjTboIhBN1AZGlhk7mwqkYoVrrYS1tfAyC9k00rhT13n2DJjt1vDeRLrz4h5y
qj9vhxdnIWCjnqUDcQFq1IkJ6fJucOo07vOyT597M7HfheVAdyrtreYuMm2FM4CXv6KRu3GIHPfI
FW2IKhheyG1R3zl67vl9kWth035HySOwwEX22NdZERjqG6cE7NqO3KgUAzjdKMdjUpDuh9vAYww7
3TayMwLQpRkBZrTpc5nYbOdKZGBZB/A/dJ6bUNSsepSRNF9QTxQ7zRijbRtREfbG2B1TpWkhb9jX
wWvqfWrhianRzAlbiFOFNnhgdlnB1Q8lWbktbO/nUILwNRZoWjhj6gWVF5mPg8A7v/bcrWGp5oUM
kIxwPVcA35Db7SuEmtgew8/2ps7ln6IBsz+tMbhkDkTtWruocclpdRIUDA7RW66FPgnB4yoyIXLf
pPKPTHXqk6ztdlEDmdokB0W1YE36XOiKB2WTiFNXDmQlz7qsRUEPGVOPqEKBknBCQjv27PWQc8KV
HkUEYpOA5vlZupbAXLonDAARinI1RgIc1IfwXL/0GsGKzCEC7GllvdOHNuwOvGchCl+3vfNqHUgU
6cRGYqM8hIzVuDQT6SUS4VT3jsK868qtZ6wUuq5/XycoA7hIi2AIY6KXv29EIMVsMqEdNd0vx9Ba
q25dJl7TZwKqb5JHhLAzsItzsk8OijNdG/PqZOphIbdesiXJzkS9eo01bW6IgrhpgkdiDajnQj7t
ciGxGY1VVyPSJfyRsedWbR0Exiho1jhO5l8MJMBgZMXmW9gPKLnMDCVlx/vcptlRoCb9u1yF7k3/
/z/JDsCdcFbsB5BG4DCYROguF5JHg+Zy4QDIRPaeuPOqJ31t6GVhCRNRgo14j/omqqiXJlgFRvfO
hhhn+WBpgb32dL7+eVQzAVIF+R8KtaA4v/z5psj6xOuEOnbV6LufnOpjIIXpE10amDktii0a0ycD
PfGREEJC9GOHDrQfOA+4EYCdtKfhu8sFtJ4gmKOAiAAqj/XOW5P5u/4+GCgD4RKmNCZA9LyXkqS6
0DyrjZ4BQkCddVjjkp6HJgv92wmGCQ4TVC4QNC7//FyOiT4MpfFY18lGZKhqhiQNB+Njos94Oc/s
zG5o5bJKiwns8LL0E4j0/NSIr6m1qsVsOdgEvC9siPSgjohE3JqFQHBIRGZCWPSKkVnQVYOAYHB2
ck3nYHbsMDJjYEYF1wXB5B0SgZlPlTTRIoL+94s0QhaFlhMOHwxRMGGC5wV9dbAeEwT1mVsZAgc+
iXrxEkmwa5mY/k7u6n6f4d86a23yf+ZkkzHMmIF6G6Q8mLyZa1SYQjHqclW9GN/BIFZ//tAJmX59
6pmBJxccr0iZZs93rQMX7xiR4qUgB21Tko/devh5kEcRJGPQKEGQdafFndVoLKunGlIw7aXtPD89
lWW08na93u2JRQOVFqRrKMzO69Ii7VhLI9162Q75F5KYB/SdV6DKVxsA2kIo2GP6CUZw0me7LbKC
0palzcnFxNkmyzcf3IHZz8/8tfGge69NP2+2W2eXrCHlr/96B289AJXQJwJuYt7Bzjm1ikb07Uu8
j7Rd+TFIMMrGqBogTIMtCAULhPPZJadrIpFdbbUvBhnfLW69JeJjCeBfC0DnICtAmxyZzcxDmd6I
uAVF4Uvu9PtvGshSPvb9UaNE2xhfBoUPBI75YQb9MGRLMyQ2vPIBCnKjD/7989+f7S81OPgfUvw+
YycU6iK+u/33X54A9J8nqD7kIyFBpoMdYz5lRLQod8e+954EHoLdhrCtXHPRy8A9mQALNBrrU1r5
l1v+8hSXqoj0Qbbe04g30q96DKNmo9rt7XWsGZmFirFgFcVbw3uiQ8BEmOqhmQZWFv47K7PDDNUi
lkEM2XvC3MjYPUVGYBh+viYrP1sLSt66AfwLnbpFaAfPx1M4YYYC3al2GpP3fAhVjvnZYz58KOV3
QW6G34cGIbZkmsydTxLlRDMFaljihJs6n3Lkldh6GTquf3+2I6JhhS6IJ07iu+QBXZtSWvv52Vbw
fqycQsOfT4eNw3ZVtLLV8yHaq+8z7dLZ5WNYmkPiIRInbzy6Xzz9FLcPXYpGOapsQUt3WbVtPJ9+
HbWX2062trJZ3iYt2ldcUXHSrIPeh1ytrGzt92dpP+dFl+BZg40ZN9Bjo2sjQGu/P8sHUfMeNTJi
Z8rxidIXsjYtsPL788q64ynpVBK/H6sK0w9PXPtYTPyfnZ+yGijYgS5ztoAmlj2KtJo4ue6rqHY9
3enNz9t7PAu7cxN/a/lnzuXSJpEDapanEWi6ag89xvqDHExXJmb5MhAEHoozMBE5AeTBDP1BrTH4
LO/Efz7UHEeiZ3Wslx5M2DHkx1AA+q9CyD+/P9k/+0qRDq6RXOL3u3xfFxv1+u82YRZCdI2meo6p
w9PIwHoRFq3frTVH1r7QLIh0ecEw5u1iQOyT0SNehLdXsPjzE9smkOSYUZuXVdxGg8yXXdcnz3nW
7BKgr5X0Zoo1/1Qh/ieIo/KEyha0nDBGeLkD4Dhu6UBMHIWdmwSdHYBC7zCuaQVcXXjTVQRNN+Sy
IDvGAOilFasF3r+08ZWoDpLhe/PPKEP77eOfasLdQ74YZSjQ11zaKAywHyJBqE+a89i6W87WMH1L
e3FuYBZWbVPKerRhwGsCJb6nYg3rufSVQCSPggqKEtcgmsKqY3zBkZ+K96bbVP1Oh9hztTKgsLSK
iSoRGF9w0GC48vIzJVy1ItYqfrKcn77h/bi9CYtLOPv12SaAgs7sipbx0+CGdnyI0tCzQqlWnlyL
VgCxwdgDyE7RXr9cQwmdG6QHsTgNmyR9dpOfNH8bjZXgsfihIPyECpoFdO/8ZQTCD6k41/nJzu/4
1rRXsrOlCwLQhP/8/Cx6j24D8QyN8FMZKz8zTohPoDO9vRvzmY2/VwTFw30qjE8nbxYAHVmMhlRR
daqdveS7xDtY7rZJ/bT10XYqfuhrFbXFVZ0ZnHlXiube1CqoTtLw2+w5If+PtC/tkRNptv5FSECy
fmWprWvpxd1t+wvyeGySnSQhSfj176Hve/V0UahQP3c8I41kiajcIiMjTpzjF9WKx1paF6TT1Ek4
Eu3HZFZ3ty3RQz+V1k/O36Q6EmOlFWRpBKaK0Bw0OhMueXbKVbMoNJDL4/Nk41g7gLpjsjKCRRNA
2OOcIO+BAsb19uVGQ4XDtOqpGn2W/kaIVqzK9C4dEfSU/q+N+bN4qhiXOP/V00h8w3gfjIAZYUTW
uJwWF4M4gOfipYGnzOy8O02eD03iVk9FD7xfYL3f38C3ozCh32mjcxmpIgiKTOY/xQcGkFkZS2T5
pEEsJIFeyBnNZOPaIKYlvb4DwcSFZxgupykPPMfqdFrdDGailE/oCTULTyYh/z64u1zfrQLRb+cL
piaWJqDBNFzps/MRR+h96SAG9FQcbDXsy5WdtTBfV5+fLYdLat6QAckEtT4mDNW4rRIfamsFzXa7
f68HMTsiKBoi6Q05qSdWHGIoJBv7zlgB18yZpuG5TNR50O8Azi58bQ7kSWNzMDiJyqfsl+39ETaw
h49OfuAp4J4HoztLIDXct/u7bZqd2T6YLIJAxgUDrzovl5SjbYB/EPtAd994EYx9oAgX5AO674wr
9+TNPrB1FewUOKAEfgaoneuNPYkyKwp19WdSPZXu49/7A1n7+rSAn46NaFCloym+3mht2GeB4rrh
fQs3G232+6e//2ShiSwNEgOwYGtH4AXiBJCShyy4b+R2GJMykoq0JM7mVB64NpJVkQQKqqYvnftu
Wa/pSnPh2udn29gYszbrdXy+sUKr2KyRYi18HiqzOONgY9NRGp1F1ixLakKlGT1b466TW+CGvjw7
k4qti3h3aiiYp7aTsolFpGjRc2J7kHhwvvo0syFKBYwmymNgTUb4fj35esm02la5/dzwUwPM6Er4
szQ7aAdEyhw7aYrXrz+fGSSNtUFGz118GDaN/PraIjaAm0VyG3wX8ytWqyuzTpU8frFIBfqzyvvy
CUPsAcooIL2hiYP6y/XPJ9TgMlds5TlRYj+uvrGvVZ/xLsP0fzJwo9TSWdpQNo7yHA9eGm/L6qth
Dr6Pkj3qk6i8TJQ81wOQMdKGpK3iFxegIwKxGW9YE+ZcWmLUFEASg/IO5mr6+08+AsiMFMSdXHnm
8b/uSV8llbj1QYjPoAEw9e8gnzpHvJpK2ypDbSYg+w2GeJMxj4y7LwInPhbiysrsHGjK0LQNIclL
Uobt4LPy6+fs6vuzt0w+AG/FBb7fNvs22Sv9//H7s1XAL0c8kBjJy/Bm0w0IEe97oYVFAA8LaGwQ
MkNPyJk50cR0onaUJH+pygAg4vwBlCxK4t83cnMxY4sCQk2ggYunMQxd7yQObNQA4dz8Re3AKem8
RuUxgQxMvKnXhCAnt3MVAqDZQYM+Hrq00L2PGODaUpGgQdVOO/5SOGe05WSKZ7grj9fZYAiCC2vC
5GMkE4P6PPnPC7z80PWdXHJin6qIlmCu0N8GGxCQMt/GNHq6P3lLsGGgZXANTaVvCAPNLqJMsqIs
VZte4NCro5W08shw24a92enhWJrpIQawHC/CSncvpLXch26kygEdm9EXp/d/xv7pp8wOU9aZY6sJ
i14m9tmq4AdErM8jkSuXy2xT/n8zwI6g0diG95k5N60zU1tkJr3gZeHjPepx65UNaJnsn+/P7czF
3Ria7X6WMWUoNINeEKGkYDjPQflw38L0hU8b8sMCaqdgePgoY8/9tDu6FU9V7JZRAeDTGaGVUHqN
onjo/gug1OXra0p1SxahKAJmdpBFAfw2PwID0msJrzF5uWM/gI3EPo6mOoZaydwzrS0n89Sc05ex
1c2VwS5N5+RxIScKONwN0lxLqlwxhYadOg4VZFVA5FkOX6wufMwoeHkBgcVPR8F++hGfrqUoSZUR
2F160cUlMhKvLNbeLtOBmq8ZNA1N5Ixw8+F/ri2UQOVUlCv0wsh4pgN9zbte7Gja/x2T/imiJlow
9RNI9o6c9n9qJl/v75mP4GD2A8CzgAEi+Plg/br+ARACTo0uTaKzPVZD4lGrcLcc9Nqvpl4Qj0Fz
NLBanu9Eag4B72x2bIqch33d80chWfoDBNXaySZmFOYQq/dHq45fK80uAldgYRotlhtgLt1dEznj
BvDkvwDssRNzc76P27huQGWh5ZvMZOK5zEfriYJp0Nd4Phx7qjcviDuxeRNbBuhRRcfl6Gbyx4BV
eYoGYT9BkSn+GzVO9S1WgeO/PzlL7vDjdfcBlpl6c64nJx9EpjrRSM66xoZt2hP9tSCm+mzrY7F3
WQQYB1q1oGVr1Zs4xfajLHE3+qjFf+//En3KVM2WyXWh2oNrYGKInlP+DLhTtaFIrHNt51kEuljF
BvN8AqFgMMj2NgttSNHhMeo4w5YlbRWg5bY+KBHYJngTPzta7AGJRDaZsKunVNHUUKCB61fGyuEH
S3ACPJ1NPZGauUZKMTuoSLsC7YfcK7A7SFjfAOecEl3TkdFp5y6TQZXyI+D47/dnZzoknyZnMmHi
4QTYAhpdEMfPlmkglTa4Q2GfHap3ntsqFPidqAecWnQrphZGM0Fi4fFQKcejfGYK7KxKj20q0DAQ
u4WXU6P7J1HQJvHlEWHjgXjTBCgQWKrZrSR09AED6S3OHYjxiirxO/FOtTVA9Ozum+Zt8pxIl30I
js0jmIShhcAsB2AXJAlzCFF0NLTUY4tS6v3hLBqCTCbg9IgpbmSxtKaNenVs+7OmdeW+rgclpA1U
MbhDf2jYuMF9c1OMN9sPLjwqGvqmRx086/Wx1bvS7gCq6M+iZ56RWFtnQPG599L0F0eS1jUaMDpk
K85iYRMiYsLrHZuCIAk1u99tcEnLspEwKhtP6o9WwwDo+1o67WPF7KkpARQiIAiYC8TFtt3xnmbi
TLm7IcPgDYgJDevP/flbGsokOAo8oo43/bwU0IClOpZm0p1p+qrHVpCLn0X+/as2pq40ROr4A5D2
nOWnFmrmpI3Vnd22OtQtP1n8Gd37941MC329EZBS+VA5gss0AHu93ghaP2RdBx6DswFCb2H97dDk
Q8dDZIgwN/KVPMKiMbxhAREGtOwmBeVQ4BPVuJBnVyv3xXByQWswqImntqan8pWRzcs12Akg00Cm
aFIlRM7zJucykjLPGkWe0XH1SHQ8drhT+0B4PYNyD2IojftqZNmLIuJDS/rX+/N6u0GQjkZid3om
YDvOU9MMUM9IKboe7inxS/XcGD+NcQ2td3uKkWMHJhZwQzCjIHd1vXgOGOq7PK2Gc9oo9SM6kaQ/
NGoD5gVb7w8UmKj3zDDiZ2IV7MGAQPMa69bCKHEnop8DTR1T1WL2lJSiiY2OdN250/S3vFa/gZDo
D+HRiuO4vVLQk/IfM/MilWE1I/iU+u7cF/ZfdQBbNB5Y99fr1v/CBPLkUw0f9+RNdlRjooXmY3eO
x58tcTYDc8FaywMQ9K643kVLeLWicQSVMUCNrxct5oAhaMAYnzMyPNhMxL4wmU8bgwS55Cv16Q9H
PjvfU284gOCovuHhP63g5/jcjWpGbMnPddVXG1jqfbVgzVOvxfaD2+sy7CzVN7IL6ElSr3HK+JBa
Zo2uxSZ7GaD3HlI9cb26tsaw6izDi4Ro9/fnfsEtXP3GacY+/UZjrLS8FIKfm1wNMwptnrwvDyN4
mA2tfB+KOrxvb2kFgBTEywsc05OeyLU9vJodgWZHfo6ZjnxmrOx0JkIQnJ3afJXPenKg8wVAbQIv
B2SvEZ/OHGzTmSUA8jU/a/qfsf+TKN9t8iqGRw1iOCVawQ5qpuzNBu8A9q8kK3nJpZn9bHzmIBpd
UVzaMX7mJUfzmd7/Ynb/KjPV9cfS2hGxRhk3rzRNTlezkbhCigQdMuq8zi+zScuXcH7O1ZJPbXza
DrBJM8DLp0Fhtksf6pykl04HuWnSmLHvNuiwNxut83EXriVNl/wTngQT3B5dQTdhTot+s1zQsT03
PWiaea1cMpH/kXSNdWNpR322M4tsZDKRmKho4CvZSevSQMkVP82p35blivdYcoVTnhlUg9NzeP4a
duK8dqKoac8dVeJ/wHXMvSxL6b/3T8jivCGhBvoVtFXdVFsswUdpDVp7BprscSiHnV3LMOF0JXm3
aAbdTgYeCuBYmF8fcMPcifoYg7HKXWcPL41r+70TrUlhLC6PCS4+tLsh+pg7QQVtnbY7dO2ZubRG
Zq56AIPDpsR7zlMbe0V1dOFSngJCqLfoE0ZkXv9208wtRpm2Z7swA3RjnJq+fIylVviRg2wPWss2
aun8q1drjUVLAQ+6NoGDQMyDoHE+nZkWme2gu/xsuC+qskPvPo5YGURKFgxlQJX3po/hcVYC7lmG
6+PEI5gHqR4qT3gnzbxpl7HcRsqTnwutDtB+LkAuA9GrUjFjlDHdLXDHdCujNUropYMw5dQQHAN5
epNbztx07BUGswKOhWbWC0Kkf+6fgjnxy/8MbRJ/R2gMJpB5fMWbltBcJ5jQUYyh25djiO4XJM1b
hXil1TpBjJ53PyZ1/k2UeREOhj2izN1o4N6qTY/pGkjby7o9FJ36RU6h6cehVoA+ezwW0d41j1g0
ash2SDJ+Lm3dQ+bbI/FB0Q/CfL8/CwsTjXKBMz3a0JmABMX1bclNdDonAnaE+i6LP1qzVrNZ2rdX
FvRrCwM4QNM+L0CtIjc1uPjsqvNEUoB26qXRwLDWv+HpCOKx0b8/soXb8cru7GouCjRiA2CF27F+
Y0bsOxwMwzuePafR29ctTUBEvEfhf24jjqgsXT7dw2b2C/qnVJ5F+Yf3Z3V8vm9oabE+GZoDlVyV
09SIYEiiHd9wBXrS1zIVi8v12cZsuZDNLgqiTEFFfR4QG9pV5IPlf1O0b6NeBlhKP9PSzWCvjG3h
tsBNMRWgcfPd6uHoZqR0YIjg0KcqhrCrjDacWIaPaGKuV3bGkilwXZuTDweibB6jJ2hKdysNzsV1
s6NNjR2Njo25EpytGZnNY1n0gAXEPT+j5gcp3Hdu/0rA+Hd/Qyzt8c8jme1xy+auKhzE1tTZx1MZ
wNoZ+qtJvhlfBFd/+KPPlqbhforiBRkVnaoj7oFoeFBj89nOyD/3B7Nwj0Nx4z/LMv39JxMyNwuw
nGIwFh7ycflPQjRfB2fJGr/y0ikCdxlSOxPY5KZyorfMpizHDs/SwTzE6NYOpDJW4f3RLC0NuvzR
Ugma0ik7fT2aIkOgYyXTMyQv3GfRILncZGoFsgriBG1SskMrxmbFmy9N4Wejs01H+5TKqMTO1vIj
SiiUoCpwVMrXLw8NvcA2ohAUTYBVmMUEDc2c2AEj2DkZqvFJH5ncqXnl7B2w2AfCGdqn1O3WSMKW
3h4TCwDqwSA5xZzO9rpA/1E1aNgeo/Jk8V+NbT00aNKDwrQP4rYts0Rg0lNE01MUyaAZ9/cHvXCe
oR6I/C3QGXDy8zpp1bngTUrb5sxJ6fWxAbHwN52sGFnYNDCCf3GbAHU+r7dAd1NlBSuaM9XcQxKD
QaRujh06+kV+qMXq1Twrvk2HGpQEHxRZYAFD+eN6jxpJ3xZZnDbnpkifzDxSPT1ttoJmv0we50GV
ZYkXC+O1EI3XWNSXBUs396d14TBOqaWJagMB/A2/nchp1AyFy851nv502Y+k79ZoPRdC2M8m5i1S
eHeCG5/b7Jxpu9ppT+lgQSv5RR9Tr7baZ8NYWcSlnYImkWkJAcfT5mQYJAdzaWwY7JyU9S+rk68C
GAlFIuy5P3ULhx1nD99H+Iq21fnqddLUm7G12FlLDTy+T0X3rWufrOTHfTMLwwGgeALNTZrLN9pL
IBeu1QElz3ORmweucH/soGScrUH0FlYJcThAYqha4IzPZw0kTVnJ8lhF+UD+qanxI2rdf9vOORaF
EnkDMl2ehr9aCQVurU4lMzB34mFl3+I9Ert1B1kP6tmEClkwdqMTMF3xrNiAEmgW+0MEtlpQ2aws
3cdorvNGk100FiJNBVjcTSTXl7ib6lw9Q4An96CqVfsDjdqgk/k5rpAnK4xt17e/9aT6jij3V9OM
m1pBXkkbS1/JeRSMmrmRg3MeO8VzqQ4xBOMxjcgudeRTLVzsA52f8pGJQCXdK4TOvsk49vW43laO
CDWdvWRlrYKAFzyisQwjpA5bUHiRznprIBGI9ADaO6v2rWysXdabvqUQX2u1h0yILW6FldrBvL4L
VzTRWOClh2wmvMDNuxodT6mV9eq5rml2GTOnO/QV10+l1MQuprr2nACAILxG6tUF4KrfitI2L0Oc
uZZnddvIOo0/e9rVeaAkTnZyI6sMrNr53dQN0rxtN4T3TwV4euAcr5fQUiftBMQH8KE3zeI2ywY6
VNw8lY5V+CxxQjMdvvNu9InWh5C7TTyNxQGLrI1Vkg0ILg9mQyCmwso9pF1+gYbM47JNA+ipoQ/L
2Usj3ZVls8fnggrCrGpW+eB8RtwwtLoPbonX0sm6YJB4NTVOfFHbNjuAyRIaurnxRx+ch7jSbW/U
m8eujo9F7j6xqokfZNWcOlohE52w0KrA6ZYm25QM3d+YMLBNRSkPmi6pvNouLa+M+q2snfcybVOU
1uWZyrL3Mo2HipY/6NPNl6BX2uupkXmdO/I9S6A1XvQGulicvA+lm5AgybJAt5W/Tp36EtR5TlKC
Uq/yaaswzxbgbwehfuJlQ9JuIuSgmRfR/Id0rKMo2/fEdIO+dPZGzS6mxk9mmgaE0Oe2pXsZqXuj
dR+ixPSTlB+g3fUOSuc9NawduP2gWtUFIx+DrM83QEyfCsl3acW+2VGDXr34ONJ8UyHfNbY/qkoL
em6GwlZOUOGFZ+vd0OzrxzIedtVgf9Os6DmnQux6t1GDbLSOcYMO3oT1v0Da/V6RPkAO9mwVesh6
F+Rz+bnMerovFBEQ4chQp9gJjo7OK/MfaGof1Ljt/NJNY78c3diTQ043lQZEuKsk55GkyGL26XMi
eUBa4x+lNO2NAZ3mAAkn6vV9+ZPEdnNgSbq1Ooi6Iwlh1WDmI0OQgdpka8bF3kAjeMAhbuODQhHp
ISf6lSa0OeSNqwU2Uz30pvQBuLUMD5SQ1O/i+qdsIfpgReYKtMyZgTZwqC0NIQaQZRMvChJ+1/EF
IEp1BPiUebIauwTiC8RBYJ94KTkLNUp8F2xrxO2yYFTHfuNqib7Ra3Q7NqryW+dDWJMuiDJahHEH
BnIhUPlyrenw74WSPaPF83snmwD8e/1+lHmODRrTY9pm4D6ULQtrDuLGbGSvsurJ3lJSv4mUHyqr
n3pFBX1r/1yM5EkZSug3GMek77OT1EUBPe7h2XLLUHTGVsf56Wrje5TlP92CvudxYXqgj9N8rWng
FF35q0zFT1Nrj7panwZDCxJRn+y83sf96GfUJZ4D/vOhTX4iSwpXbZrHBPWWzRDHFcgp9WNLNS/j
xjd1MOEKmG8I4qtNszGowNsR5XoqtIfI0HdJOr5oOTG9PnWPSEa83Pdot7EnFgslYohzA/d1k3Gi
uYNUZiKsk9mKGL6A1V7dDc+dnjxXquJFlrVyCX5kLGceFI26SC1C4QQZuI9UxKcHH95AectlZ55U
l6tnDDGG3E2vvw9KVQ4+yD/h+U0SaOomQkVjCC6i0fdqkqphU/wFzca2hNqXAvU2+YexoIVHOFUd
RzWdMOtcqA2IEa2gJIMIq4KNAWQpx7cs1fgxg3Ty9v7s3QYSE+YQNSATZSBw985eXhmAw4XIRu3k
jiUYlCl1osNQyvalz1yGno8kAtk9HdpTyYdqJYa2po9fTyTOq4UOAbw0F9Ayjo78o91F/YlC++LI
SMNe7aIt9l3LwM6AZ+4W3If0FTUz5RFSpNY/OXAUB412kMmJVXKAYGNzMBXuvIFn1Tw2SZttnLbO
Dc+0KeBwkiW1B+ZEAKPLXIZZbP5TNXr80g1Vnfl6zeNHmarieWpUCs08BgU5cqjqm14T9TePIMVi
iBYuGYf6UTNHYG2gc/IjUk2Q31W2++pEOsLXQSnx3mf90R55dDR4LR6YQ5OToiQsQAqq3Q0aWGVE
F7WgRtaSh45LCF3omf3IRTR8iyKrfxVljQ2AoOWPpnPw2uKY+Ql4TSOPUUspwC+A9vw0Ek2Ijhmy
hUrXWk7mNi4AGsEEhRy6SCfW7tmjqhdJ1jJVw4DcvvBYZiie1sXvqgX91/t77vYBAEuozYN57wON
NdtzeJxrdT9NnU0SDxLy25z8aKcskPn6ZUMA1ZpTCWCi9ZkLI9Sa7Ma20sQpM23xb1Ko4zaDRu8l
SYkeasgur5V0bn2RA1jH1AmE9zY6v6aRf/IMqjkaQ4HTcxLc0vdjl4zbsq7ZvwV15Qtp1dS3ZQ+0
5v1h3r5Fp5ID+JEmymionEy/6pNVEsmsY0ouTqbRsLAZVHUj7OGLhBq4FGEFcFfno4gDHN21FZM0
HcRianHSQM34yOSQIaCPtXDoyFo58aM6M3MMyHIiCzWlTYCAmF3AmarFAERm4kRHkZ5FYYAjBKzf
l85iHKSQI/mdDe14sm0zPjfjqPxKaZbsoKPUAyJRlD/a0UkOETxBWEd09LkOzHbBnfjZFS7CvUqL
8JKAfiYpx9GzClPv/Lgt8jCH5KAncwp+ZNlCgYtVbCNF7gR9M8ZHOJHOr91W9XAY+x2V/HdbGwJA
IQVupqtYOEgwjagS0YyowYtJSmio4Ox7gyXDhkIPoHeyBJ5Nxh4wKn6dmvHGkCYSM7nt7hPS4uCN
VA90BtqYroSqqJUa+TsQvX802Zp/XDlaPq/bNmwNrTvoWh+FCW3ZNi1ZdlHLDkXKDomgP2MUK6fc
afXcI1oKjmmr4f1Tm0Z9ufISXXAbkGKDLjUeo6C7nG+Luoj1UQUW8WS0anTqq4r/zEDtfdTaalh5
bE2rPt8VE7qSgHcPlGNzcOXYROi2E1l/4kpXbkYQel2yCNSLTIFMO0joSRi1VX609Tz6g5uS/hcj
nXhoJ+ZT8IXNk1wZzxSA1pr+5GjD76YDytpKIecb52vcOwv+ES/sSWwcr0ukDqc7+9N5TiKqAi4I
T2xZtc/lmSfAwNQvTkzD+45jYUIR4CInCUsTYdXMcWSp0SND44gT4e33RgfBpCl8h5GgRJRbmGwz
9mg9LEhw3+xCzIE+bHQGov9mwq9PW+rT+BxuK06iJ/2pAnywS/5WyStt9zkFMgEND5X56765pemc
ev2xc1wkKeejBB85c5WciFM/PiHzCm2fh9J415R/75tZGpU5bU5klqFKPyccGtCK6Eg7Eiersv0o
NgqvGIrvtsx+q5nRTqzrbyO4p1d8/9LgJoJTxwKFBcBisyWkeQ9kcyrGU0tR74ovo/kz1jJ/LNaY
UW4MAU6H8NDG9keeC3H29aIB7elarGfpxXCPkASN2u8limv2j/uTuGQFhBnAhiFrh1mcbQ0tAho8
s8zkIsR3mfUAQmhoBrNRs17rN1u0ZOC5gNEAJjhfrjSrDWTrouSSmuSg5XRriMrr8uqQW87u/qBu
XCSmzgW+AwEPsLmA2F1P3aDXelQA8nRplHLD7OzbgIe3xccV3MpH4vTKP052Jha4CfcAtPZs8qSr
4ukoIYLokiIgNQS6kCl5SbJT1D0DTJ22LzUI5pUy91L5DN77la14E/x8mAdqd8IQ3mLKnLbKilZt
kwvr7SlF81JL5Wen8iCN6sMIDPd/MavwTv9rboqKPnkRgFnqnJrgHs90E1z5ma+BeXINiHwTWs3G
NJtS1ZB9YQ4iuZQ992xycPnKhl/YG/AVBNSW4O+zsHLXo4gpakNGj1GgmcN3C80vjLei2t+fqoWV
Qc3YAKIa+HOgLWdOAhtDZQhv0kut4iGiIKv8UMaG+OXWlhWkuZ0+u9CyWPHyiyMDYyQoQfE+B8D+
emR94cRjr+GAoQfG1x3mD+6e0nzlUl44xrYKrMkEIoVrn9fELZMptYxHLBChXmc8lfIt5ZOuyMoU
3nh3XB+wMqFa8N9NL7tRUD1PTDu7tB8oAkeqm7aO3EDtjVcHntHroSDqG2ltbu+v3byXCdAWWAaY
CPzeKp7L87BDYQyAEJHmF8JoCLqzLaoRG4hF/pQ634uq/tOY5imzxsBg5VHv/t43f3sAkAUzMAIk
+038mVJln05ZqauFUVtJdUFu3nxuGSt/yUwXa8u4ZAa/++PZBOD4vCYkOjdnY1PWFyMF81baG02g
1v0axHZhLieeawjsWMiAoxFo9oYhUk+zRmvqi5rn50jVIbxAw8p9I+lrmRpHZ9QCqlnApSGP2xYr
B+JmjCBnRZEc/wAFd9uUNvSWM7JUGy+cC3fPU4Vv3BK6l/cXbHIYV5fAzMr0Kz4tmDKp9BXOpDYd
bZMBVaAxDYrBCVmxr/KtMbYebob7Jm/OIEziIQ9ECjJJE9H6tUkG8WKz0Ev1YgsZHUs8qi6FjNJA
z3vIR5Imffov7IFPAsk3NHki73dtz3VLPqZNNF5kUyR+X5uhXRZHt05/dwA33rd148WmsX2yNZtO
tyoJiVyqXqCpc3EI34pGgu1jjU582Qz8Pyiv0LU6h7MpdYwSCw7xJWeD7o1N6+fSKT3W9Cu35sJa
of0NCFAQHqNqOWcsMSRD3y1kCS5EP471e9acSfuLp3Rl2m5RD+g/UuGTwVgPIAkAUtdrRFibMRQC
lYtagUCGSG/MgFUcH0oTivIF5P+EVgZNI80juNr5TqD8ETpCWUtq3bjt6WfAawOdAyK5m0Z8RQ4V
uk+hajR2mqfGYVyFIonQjf9SZsKr1+S7FpYR5nDNAm0OTv15S4jLEsU0ok7BRXtWsu+6teVfrtJ/
jOg/JmbJMyepsOEbTKzIKg94FbRN5p7ev93f9kvzhtsU0AY8uJEKmTlKQ60KpVCc6NKS39TJfc19
7Nu9pjy4A2Qg4jVp0ekUzZzWlFgCDz1uGlC6zAKUMqU6iV09uvTjjwRadaxZ07HQljb+ZxPTiD/5
xUERdaenMFEjb3e0CvKWoZ2jT8EgoOR1seODdL2srZrGM8n4qLtx5slu+EWkGUC9yI8i8lwlFmTM
na5eOS1L2wbJQjC5OZMwzLwtqyFpbcRRFF3y8aFCK75EMcddyyogrb4wy3CXk4sGhybYr66nQFBw
hHDUHy66dLTLkCODVwrIodU9anrcQa6okPXvOrXdjXBI/72yWBVySey9QCYiQCj+Q0s7CKml8b8c
sUKgcbS2qkCp+CZz00AUpjhUMHHQUWraMVXv9nEpFCS8BFJZrW6LraLyaqsVOB8xerQ7z1E7yzPQ
jL2HplsaoAaQeMOE28mghgAp15r5upGoXmQmP21haaHsRImkmmkFHEXB3EItk3eOEhiJgaYZn2lA
HavPPao+ziAqP24k9erR9Qs1h1pYGiveEFe21zaQtE5Fr58JtCO9TNe4V2ukhsK7bI59qhVHvbf7
nYouim3qWtUxad3CB5xKOSll8p2VNre9ypHFdy4kUoIyyasA+dABDX1Do2zZWLehIKkZthmtH8GE
RHZoObHfi5iSLSoxJBi6pD30TZQcysrK0aKhtAfFUVJPLZLhgYOZ6UKpjZKdqIHoAOHFFt3jbzSB
WGfU21E46HZ5MEae7jLXbLZdodahSwEQpHg2B5xA4xP8G/kFcNjITyIz9xG+YT4Lqw1KBXdMlAkS
NhYpNz36gTatrUCf3YG4mJRxf6xaahwSghxU3GnZTupRHSLTjLw2mKc9NBu7UOiTejC4BmQ8aikD
ib4ij0p7ONZD02GBuv4YORno9oze2qqj2n1zlClXmtrRpbHTaNPjwX/htp14ZgJe7hzJcjT+ohpp
qIqzMczoTKI2D3mUAckFGAE0TVX19b6vW/IMyH0hjph4km5gtTlU7UQbWc4FSha+TYGe6bUiAGjn
Le309/u2lvwqFOAQyOOdfovhTByzxhUcRxdXlo6HQ/pg5NlJ0SUq604FzGgWaLm70m43ec+5d0Ue
b5I5Ql86iGGvzz0Kmbk7mhIaNUV+iAnd5iwNStd8BE1FBSYfa3d/kEt+BkE23mRIkwLyOIvPHLtP
R4Fc9MUdiz/QMgybNFlpZ1kaEuo66F6b8m3AA14PacAbthOkjy7QvfVbQz3aFbQytX+Z2YZUcb+K
icadiy54CFLhPsTzeXY9AZoapUWluZCvQyMFGrcyM93k4xo2Z+ka+GxmdkWlaS/AXDG6l9G+JDrz
lH6PO3MlS7O0Az8Z+cA+fLoH6y4dpXBghHTb3n7qq2ergGwhJd5Y/+XmSk5qZUjzB9dotUqT8AHW
hPtKlHTbWsNDBA9zf8ctHWGIFxsTYyES9HMzaMKtDWecqI3iyBdqBErlg1OlPuBX9w0tvK5QBQML
KnLJ0HWYN7pFYDspaxvC3woAEP3fBDcTSQ5NFLoJbk/g3wBB+L9ZnIb+ab0g6pZ2EYVFl7NNXaFV
vH6S5k8IsXt9taM69IZAIX3f5uIe+TTK2X63etz+zQCbzCj8rCxwIb1ZLmBTdbHhOfN7aXw1jTOd
MLyM0Ts4UVvMG/4HlLnUmNLogjtrhJJvbAI3FP1Ik9/3R7a4UVykMaZsBlTyZkdsEG2cIRUL4XZu
BRIQNFb/jF2+idoVDNFtqgEjAjAU5RX4V6TB5k7XNHLSCGld0EJ9KZmxLRzrG+slJtF85ukQovyc
e5NkIuhg6NZNyb/3h7pw9JDXQ0F4UkVCPDFzkUrWx6aWFNZFG0A5U4i48ocxBYSKKWN439SCN4Yp
IIeBmwJkap5fzDKudhWerxdLeR/lLv5/nJ3XjtzIkoafiAC9uSXLta2mTEvqG2Lk6L3n0+9HYXen
i0UUoQHOxRwIUlQm00RG/KYnM4r1U4iN6t/To8CqzKOaSXYUZ5eXWaJbZR2alY68mOYEnrnDZO8o
GN5j5wFbSOJNrsrqPDKL9PRpgFBfv9yAktT4QzM1+jkKTTsRpk+qID4Nlvb79hyuhpnbBDSqaLMv
jzCxGCMKZJ5+ltVSsAVJ/trKSnPMZa04/YdISODS8AO8jgDv5YB6sYzrfJT1cx01tuEpB2s0Dv2m
0v3agNAimVuLCE3QmroMg09XXeRmAPCtrc+1KHe2Arz80KmBf7w9IOmPFOciw2GrKXhPARe49oGf
wXhiqPXauTLRJR8Fo3Vo+Ut26FdATp+1rnNwaRYoWwZltS/1kCK4lSe2UBW/UrHLv4D7HEpbbirp
BCcO/SwtrcDdSapbxn7/QKI2HIQyD3d6lPaOn/TFZFPTbxxNzbUdv+rXGEs0pqWq++h3+bADZJvd
9WVb3IVBotu1VelHXfWtx6D0qIDgluCAf4AfiSZ1+ewLlvIiewEgSz8dHWSzUFj0Ju3oyU1w9nLs
nMa+8fco2VY7rc27vY+pg+MDXPqAFLt+V4IcsitR7XYFyl+2ruWZM6nt9ORH/fcM/wrQfIZ/34Oi
c2ruY+BxIl7I6hDfQ+ownEKaTW39yjoWpag8NV2Ns3XZffJ7cTgOOS1gX4vMBxNIwjFA4doBmDY8
+EncFHbmg32L/NOkHiI6drlUPmi8pkMbzGS2D6FG8VwxjfuCyvmJ5mh3jAAMPEjFJJ5HQx3dtOqt
T+ixyw+1r4l7QRAz1PJj0VYHRbxP9cH4lXkMKK6U6T4A6bBLsMm9x+34D9rO+hRXOKUDSq2PSeYV
BxMIiGN0hXTHf022Ere+0xaI7ydKk4FZVHybA8O3FbMG1OsjNx41s0u1OtsFGqTghoejC5snc6Q8
anYSaPTf7WDgneaFuiMqoXmfwqR96kpNvUe4sn/WB+AGPpoWj2UFzdhTI+EUd730Ggdiw8JShgFB
flP6nCWVt3HVrJ2+VA2R4uFkvG6n95HXJqGeaBS18296702Olw+j7YXiq1bVJCiRv5FureQHNEOQ
hAI4APhu2aXtNbNQ01rHzjuY9lnyWWh/dQMWiDG84v57UW8Sfq4AuRz67wMukiAl0FRBAHoFkvJc
pd8G5XvmPYfBSVNcCmJ2LU5Ot4U2WXnFIELFJpyr2kCQFklQGLXQujQPTxa52XWcyX9r2wZbFdgl
rwn+HQoWV7372McIZGB1nzvlp+ThBj+h0Ktv0W3+iB0uD0dNl+h3zHh/bfm1BrklSwHTco4zTTjg
wJ6fqgLhCaHNvw9tqz5gHK18SVQ9ckY07BytF6tdUkVAbGKj2DGC2o3Sxvz7pwGJGBxxKlI0ZJZd
8SLWkmyI559VGr+BOPiPeNdEewUl243kUl1br2SXNFqhAtE1WDQofCpacTBN5hlTkXIX9KC2cUj5
IraJ7Iih8RNoa7rz5BTrPySSQMBE8bHJopnvjRTLZKn+s97iGkAlFKHEMA8PlTQJjyHpHUVl1Gq6
MbYOaRpjoGlGim2UFYW8SM8ppFiDk4epdJcXUHOomegPvl7rRysc/D3g0+w1hJS/1wWhPaj+SUwb
DdottaZdm+X8f14xFGfiAewWsDJKOgOlkUHdc5KB8hMh9qvg5Tl6Os7/GgUzs4Lnd/t+3Zi+JRFN
H2RlTDzJPBu9BpHa+9J3mPPpsm+bunGsxs6RMrRebwddSx9mnSxMp8mKrlA7uZLrDaQNgnbj41jk
r3qpf/IjpDhux1nd5u/izIN/976yfLEcsgkoWc8zeAxDW8Xh8HaIlUcHJr7/DmWx/GQrgUZCcneG
0S8nD7XGKlc/BqQAt+NsTNkfrtK7oRiAhjO1Yih++Yq2ODfi57x7uR3jT9p2dZr8O5jls6JEzjIh
3zHPRQ4FKMw+Jbpgy2r93NbhzzjTPzLaEp6ieoqV8CmKRFvLm92oFRu33vpgOXxo0MFDW76vhDob
ecPV5rkTEkeA2JBCB0ICZb8x3rWrB1jXDFVGa5iS3eX60IYgixOhN89i7O086M9JrtmdpJ7UUflW
aerPJoJ0M/V3xhTe3Y69NkQU3FUWD+zdK/UvucqnNLcK86xnz2KfMsIPWf12O8a1mgiXEPcPtGgu
IlDfi/WvCVZRmc1Ixal8joRvqdnC7jppxqMYP5vevqUw1FunvkU7Wntqi6chbuy233irXqs3LH7F
YouUKWD5YaLuJabP4hDZUWA6grqPc4ioppMFvyQPfu/Gk2tt678b+lJ/Px5ksACcoWcjzc99or/W
ibmxJdcHBpqNG5YXyhWwoUwDtZODyDhHQ3wuy/HBLOLYUfPiDH3uqxYm//BQQhfe+xHJ5sas/mm8
L/fq/J5ECm+uwy73SGCIXq1JOSlMq5Si0yBB6xiTV9+Zrdqe9LIIHd30s89JOHpnzAzjPXj5DClR
KHSy56NaXgg/6s7nC8Rdtwt9LzhJnWwccJvtd8lopPvCkv8Zx0qnF4QBSWvpEVq6ovja6RrdVjCR
h3g0B9vLlCq1exng2+31q6xuEsrpoFToM0Puv9yfmVnTUg8M4yzHHDPtb70Wsseu1+WTIRfSIY/S
2GlzCGPllJNeNRW2camc8zoaLdazkLrIiAvHNGg7t4f0SBNiMqBbxaG2j+oW3vDopZZNudk7+SQX
Drqk4v0weNVR4n3ogC8UHDqG5T3PKvXRQuvXjlACePG8Nt8XQqk8lhrNkEQfy1er2ti+q0uYshly
OzMRXl6MHn5dPVVciucQIQhFa/f6XxpZ/UlSKUf8f4T5F7y7VMJGzUZNIg0W23CXxvVOSOGzZRst
itVxoKCCuzOSdKzWyyhaEKA+iNPt2SzKT3Ka30+GvBFifSv+G2PZ/ix6Sa6yVjPOOfZCSatTfdOn
XyYapvYQd2dVivbDINxnXbafgi02+loOgO3A/w3QWlTj1Ea10oitcx4Q+fSVr4bu5lQYEDa8vR/W
JnLWhwHpR1p9pfOFVjcI3jg3z1LlwW61EEsT4o2rdzUGmuest7n3ssRvC0XgB3qnGBSQZFvPoR4K
nbxFall71c730VztmzP3xYoQSxGeXR5YZ188WfJ3IDr4rt+r1XSK/Y2VsXaEvAu15PMFMJpjCsPW
efSfJCOz69ZulI//4btQ2AYlNW+pZTWstMTcRLvYOhvi+EKX4mVsDPd2iNUZw8gHwB6Yy6s2n1dI
vaSnHqSIEqJRnFgsrz4Rd1Kai05VtfLRkJGSuB10de4wO6PITI0b6Mblxu20xs+UZGZiIDbQaQ95
9zCYG/f0n5xyeY9xMtAhYP4oWC7Wgt80Gjzhmh5IRpmstL5Xo/R10kDKNvkHo4kpzXquaDZnKnKu
JFQAwxTUfCcfW6CJ6pzyNRXju0aJOrtUy8fA/B10IUhoZeu6X9sZwKtmtXR6RNxHl7NBHjVWhdJY
5yifyu9W2SSHMjLlu9tzvvYeex9l/ibvjuRUNXNwBUyHFqh2Oxnw9F6s6ZQlKGroiCpsLN3VgxMw
E3B8aU4mlmlET4ZSgkQjD/XkkosTaIqOcOIu0AxIzzEQfTOp64cMUv1RkkvzjtmuPt0e89rifv8b
5vP13ZgpcNVm2LXmWWs6R46mgC9pzR4LMBVlN9HK3e14a+uaTh9wHEQtqc4s13WOup9QJOZZLet9
FiEJ7nm7CqOm22HW55a6Nfkv3rk8di/H1YgUSDqPOIOfPfsaBu5ilT80lpLYnRK8tLnxT54Pb42n
OWqdbkzqvByX+8p8F3zRCRAbiJO5FYJ8mMynqIrurCjduI/WgIB0n+DNITVBx2F5QMSlKmQxokdn
TXyxsnw3eff9gPjSOc6pOKd7ue33nmw5ku4fG8l3bs/v2rVL5ivPdAhOxOX0WmZT874nOpCigzKl
vw2rOkwabMCk3HoZr70U38dazGasA3TPO5j+1URdmfLpsfHVT3I2fWoaFBL8Ib8rivZgDOJxapR6
YyVdL1iUWdif+KAxzqsaFxUnKjNDT3ZT/MyaHs2jkyb8+tvZJAZppgFOe8bLLN6K+ijnCJd0+lkJ
hG+Z3CBVnD8Kcv1Q6sXGGXe932ehGVEBB0VH8YrTKtQ9FGe1paWY4pfEbp/ehkKxu+JBMbf2+vU2
uIy1GFaZT2HU+XT45Gxm8tc7bctK8frEvoywuMACNDuHQGc0Ue0Gxi5rGqfm9UERVm9/bdYs1sZD
sQKJLC4i0JuLM2VKjCYwhkg/d5H0WHrWceo3Dg4k/6+ODgiDSClzPtHhviqL+AKvukYd/Rc9h1Ny
iE0lO6Vy0e4arovaGbRWu/MVc9qncl996o0u2EUAn+6KGixwZ/nTyyCU2p2IFvJLlhXBwTdj9UsU
RgMuY814ZAv1X8D1aR9IL+JTJ3nJqVD0zp4mwGylWEe7KgRYh76DrO0hDJf7mALYRySl+YZeoB69
AXnEsik7tF6T7pRkcrIzdehJSh2Y+6w2ooMCmdSexDi4j9HkDyBnt/E9tlLfqkr/bRD9oZYS8aXR
K6hucmztwWZ9m0qxOVZJ1O2CKi4ehVadDoMXqw8QgLXO9spOsZsuH8/JoPtnLa1h44EOcUpLVQ5a
EH0fxhqsUh5Ijl+gFKKWnvBsjVn/GFthvKcY09Ebi4uD1YvqDjchLHcRI/+owAS2ywSBlHxoPVsO
g2BveZGCpKVcfPDaIHUgxxqvnqDnBy9qUvjQmnDMUUR7KMpIR8dmkO9KQ/1aUNSicWmqNjp4vkuV
oHMEn2amVINiMSspfUDD9rvfS8EuqwUqle30y9pS6b8+mllBwKpm3hN6A8v+StuB0wwqJBgir7Fz
kX6q6Tu4l9nx31NokEykimbMqoYUQpZoMQvJhHFQGv9FjqSTFdHRDLyHwix2NJ1sIRJ3ddq7la7+
Ezfpk5eIf93puAy/uBhav23DgXr/iz6a3yZNftWC5th38sYNsHZkwnGdEXGweq/8MI1GD1UVBf0X
r9MOVhI/AM4H2Ao/aayPmdT99asJuMdMbISnTOlwebE3Ri1pvaT5L0YQHFKYjV7tPyTGFhZp7V6b
parA7oPsukLw+42oo9+p+y/qILV2ngWP7KZz3+qH23fb2qGJwyGwTN60cE8Xh2YXBamCZqx3zs38
h6rBxG8kbyMZWosxcyPBHZFWXnFOq0ZOxdaqhbM8UjNXYHUnG0/zlXwSVNO/If78+bs8WWpTtRo1
GAidXuhoXludnafxyW+sz3LZunpl7Np6vNMHTh9hSzhpbUtj4DNf14gyXxU742gytdAovPNgJIco
+aegopiM/0TTxjyuxqHAgXXETEleJue4GyqtmE4w/7ORfv5nHFvs1vigZl9vr4kVEBfYFREZCQMz
b0rFi1cABlGWSc9fOLO3ZKYUiaNMQNEaqpr/1CoxInV4PSKQ09QnMPXSLusH80SnPtzd/iXySgaB
2BCFg9mhBvzT4pfkatUrA1Sk89jQLpRDfXJyzeocLUMOMkqk5OvYI+uPdi/eZrpROFXnRcciFDUO
eS/42XDLHYbYBz9YlxF4jzY5KsX0zax8IFR0nw9aHI8o5wn+Pina36GlPYSd9quNW/VpquV210Vh
SrUTi8XbQ1vZ4Ixs7qxIuHNBtrp8AaklzcMIt7azYCSAFpS9nxiumOWn22Gulfp4BHDhzDamkEUR
97qM0/tF0idCIJw9tBEznGQHlTJwrhgv6aQ5ZpOhyyPYFVrRyCEdVaN96TTzYaT54evZna61jhBU
R3PonySzRugwPEmwz27/yJUjHO8cTCr+SEuh/nD5G5NK68dClITz2H7wRMAiyU4WSzrQ2iEdP9yO
tbaicFmi+QNzlqx+/i3vTgo9VgH9h4n/EhaenZc/BFPfBfGxDY+jIDv6lp3K6vzzctDRNJ1NL5aX
MM93PHDlXjj3gyZhdYDBS6ApkD2LCLjPBPYhbSzZnSiLPnqG2cBVNJKd33hfeSL4aFwq3j6dDWJ1
L/F+DAnEiCJVO7s3hOaglJ3xgPqN//H2JK0tTpg5852AHgei25eTVHLPyH1icQCYn30UmBRIMqix
7W9HWTnPJB5uqIrM5NQrim9jaqU+ZBmkvBoFQVLrFKVlCNlelUpAEtByux1vbZnxIOEs4a04362X
o5oSvyf7y4WzQLumoJbSW7+T+LkpoVCLG8tsPRZP/1lmnothscyQP0ytOmdswpygttgZpu0uR8am
kAQbRUX79tDWVjUg8P8PN//5u1WdqLlcaAlDmyLN9qWjBR/HsF4b2Q0rGQrJ329YjhUQvvPTe357
X4bTkCerYFR6Z4ygToIfvnWecuyFcF/V4bFIpo2cS5r/vcuKDWBicDzkJ6SyxhLLYzSiUksztWKs
1Z+ysUOLbzpqHQf9nn0bxDY6xI7Q63sxtT7KUfkmpp2tSQkHt/E69P1jWRQnTww3ah8rsz6DnBEx
4AyH+jgnPu9mXR8HWQxzbqfJO3SY2CblvdC1dhwEp8FPHeC6G595ZVVdBJz37buA0hh1McBF72wK
yF7F1n2WMW6LW2ocd5MgbXzmFdQD4Sgh/XGs5B9efGeggF4Wo4ZzHjttpP3VPilTdhDrNx1XbLt0
lLE/Kl53Kib1GMtpROalbxwSq3MMm1bBAIdEYLmRRqEJTBVbW5QiPFsVntvh2BUHvTlb1pck2zj3
VtcZfAqqnGArrjK5qkAgDvAX61rMdmqi7U3p0R9+5njpekDzU9Px9I2kTl39prODEKShmay7OCmk
DifGNq+8c6B/yAeghDqilA28FFWyjcY1hq94pApqYPN3UdOz7A6gYYE+fS3ljpDVTvyHyEJGOD3F
hriz/N6mQ/scmfoxH05NVTkIZzq1JtuDdxJ62YlUrM4eQnHkAAQP15zzBK6DdzS154gM3e+fw/Af
zTtp8Z0u/yNYX0btbirvAprft08tae3jsrxQYqJSyQQs1jMewSRuMJPP/vBWd/t0PGfIkxnBZEvT
D33M7FY6yXr3ImjPWR+Brg94s4572RpAXOJCIkbIGm3p1shrX2T+SWg9/9EMXtwTnpqMupTCe9J9
JEab3dB+sUzPBmMPk1DZjxNkSulQgHUr3hSZgxZBXbX8JgDH1LRpr0bf/RphULBh0+B2GNOoGfJl
s6roby96tHJ155Vbr+AVQAC/VyOpYdXOSPrFVm280mijSLPoSLV2FhX7gCVT+r+zftrJ0r3Qv2Zq
Q/L8pSmeciB/sbLveO3JwVERD6ka8XRW7Dp90/TM9rwHSUiOMEcn41PRHTv1XOdubb326mka3rom
udOzn2kJbTI0T0Vwt7Es5Ovjfn74WoB7KV2gK3h5zJnmlDVB7al0PSS7C56F+j6NH8bKBdVB4vTa
lL/U8I6qZbwp0jivuMVNA6KeXG32Y8VpZ7Ei1TrukKUutXOkq0/WEBw1naIF8hG3h7jyJJ6B+8C4
5urMlTuCAXrDKspKO5tyhBTqYyP9tY8x9+X7CIu7afDbqavrFni06vpabUfKl9tDWNm71LHkGWGL
EwDWHJcfyWpHpfOzUkciRX1Shxaoj/k5GopPsM13o+GfBq1ONy6kta/DOwYVOh2Q8tVz0OjlXuoi
vk4X1RzLtVF9zDsQpVmnbhEGr0Kx9EBfz49P7h5qI5fDi3TeTGHZJi6Cq1X2qneHqd1gc26FmLfB
u9tc1nOh64oycYNs7O7gvVAGbYPknMvmVpvk6khjNCAG5ycP/L0rWMHk51nkY6Piij0a531zFKPI
sOF3w0+HgtX62fH26rjK7eeAMy6fqgwVrGXGJvWlhoBIEbtx+CXQEa/9p6oTpLhPt8OsjQvyxqw/
hwQ2WL7LKfSRYUzb1opdulAVdu3poTBrwGb9D7Lhk9YYv2/HW/tksHuAbZMeXPeEy0npfc/SY7ce
9cYWg/hT7avnQlb/tnbK9AEC4cHIEUgvdLH6EkDZkjVNsZvAP6yQXyl+lM2X22O52sCLGIvlF/lh
oEaeGLvk+D9xpv0yKfo9fS5aNTgZ+PkzPOctxYv1mGhrwFelHLi8pSbqdGM+qDEneWjXwUe9L3aN
8kbhTu0ezHqr2L76uZB8+N9wS+yTAK8YwooSu33n79IJrd2udPytRbG21mk94uoK6g19nsV11Zuj
J6FlUbhxbQQfVH/SvkRlgIjzp9DjLLz91VaDAWairTvL3i2LgKOW+QkvL+heVbXLVWqceXg3Sxej
x7xxSa2Fwi6Zuhu6lTJt+svNlaiFEuLqXrhtzTHRv445nJPpB1nk7SGtLQo6uAo7iiP36q2cankb
K4qQuxiKSAchFn1HmLSDGUk/dTn6SELzKDZq8/cTyckBUw+5Xe55a3FBttWgZG1UZS6WsKA4Gl94
NOJqtK1cFnb+GMkb8f6oIF+kFjNUcW4e6rPk3VXlSRulUBe6IHOxuYtoOA2R4PT0NBw6e6ZRvFSB
sI/yHnlh63OTCnssI89JPGqoTNRxX77IGpXOIpQivOTk9lM+QUVrTYQbbLnzi4/sdmmyRzNR7ogz
2HqBSk7RpeJjoWjhrih1cV9kYWXr/JU7L8NgXq/b8MEPIs8Zqj5+qUudf6sQoswpBEysIXmUEb6x
VQB2NHdwWdklvO/1CfYTL5XOTpIhId31rVMgitNj1fnCHe1qb8ccRmectDLpoPTwziQv8m3KTB42
LWX61putdBZL6c3MvW9FKIz1AaYNffUwFve9YECxMMwaNZTUUDOIXOZvCXfcV0UQZdsafORQSLA/
6QXugAn8EleUAivZRTo0Bm8KqrtIUkY7kHzpHhV77x8rlmVw3LAoHCEOZSdRM+0+TfBV0Gt4sxJo
2Od0GJVdn8c95kqpwfT01cb3XzmLgLvQoEIMjUKNPu+Cd7c9tmLJbNuRuXH1Ky3evP7ZK/7+RL8I
sTiIzFhCT1knRBH+oyvhXWIdTbT4B4t2tH9ogy2YycrGBWOCnhYtglmEYHGDBOlkZrIQZi5kBLuZ
AAnXgCLTbld15yL4IUQbD4O1KSTnRP2S256q2uJWrHzM0nC/idy+L/dm27tSWwLgN463z6O1MBr4
Tkq2PMmpPVx+qaC15MEKei7fbiqOZl7XFDcibw+FUvwPi+J9qMUXK70k0oZyjF1G/GL0AYzKu6n7
cHs880m2PHg0GjpU6+ZZ+1OBeLfyigFBOWSmYhee289JQCfSk/qNOVu5K/CCpGOJwDFKTkugr9aY
WRpraur6iJaH05sUP4X9fcf2vT2WlW9DOYqPAmiMgtvy1RH1U1t5+PG5yTjY+EHC4qCzt1EoXgkC
Pw9AI6J+2Gcvc/8uaJTUGNPUTScf0aXsDL3o5A3y21+PhTD02ACww+JctiK439A7V8PUDZTWpXxm
9718KrTxcDvMvIYWn59n2pz5zxJjVx1rH3xiqoh+BUG8t2ULsHwf7VUJkfmzDhXe63rbSzaeNivL
YUb9iqw6HohXghOl2kpJlHiFayXjx67Yj2FE81ow0cPb3x7dyuKmMshZMItboI++SFLUtkxVHTVU
tw6r30rNvShnGyW6lcFwd85mK+QJKpyky/MAta82aOC+u31Q38VC/5lcD/+d8ESavvGtVkbDu0lV
kNGjOXWFLxLCKg2AZOeuqueUO+kXCNa4xTFcHc+s+oR6PaLdyyQ8NVoh172c8ajlfqrrt1pVD22T
7r0i/ft1gPwzFjUai29uvVxOnYwZQRzkjKfMuvB5qOVfQuiFL03sYwuloEx+ezGsXEjkWBx0TCIN
peViyOuxG1BbyN0+yaSnqTECR447C0ny1nCktgkga4fmW6KE8lYHZuXMIDSJHdaInBzLF1tF9c+y
vLBwhfqrMDQ7I//QQLa/Pb615fE+yGKxB8IEHlkjiK7AQuw+xJsdhtVhyMacolizc+cigoF7Njp0
U+62nf6ojcU9+taA6bYK7asf6l2YeaDvrqS4IzNHeyKnuoJbZnecSIOHoUWk7lmVvoXBt/8wb0j8
QZdA6YwU7DJchjx0LkqMqg8bBxSHLdcfb0dYHdC7CIt583KNV0Qt5q6UmScL4T0JoRFgB4PxopqR
HaZfb8db/U6AdkDVUD5H1eRyRChGRL6Im5g7yRGUr+n32JeA1D1hI+WaN+ji8uCq/TfOIuUKhzIv
tLLNXUPORwywOn0v1WPpZEMLLNVoBFy5+vTv719uxblQNRskXbUFtAHESVPxIIzAQXa/sBsNtzSR
V8f1LsR8Rr5bgEU6pQIabYWb5/h+aW6IlqGu/wzin1K0u/2p1kLNpSJe68jg8x+XoTIPKyjkLzK3
DSxHzpMnL813GG7UUO4wZEg1deOUWFsbpMlUJFDv4eRdfDMlE8REHY3MlXMJn5SQVyVOdfEW62Mr
zGJTDZxFUmAwLkH+ybvVVsof2laKtDp374ay2FaUbMayUk1ioPZVo/qlJW7YlXaDqK2+5de+di++
n7fFoST48I79hAFZfBu1ekUBf9fJOdfiRkKxdoxjOQsHAf4QBL9F1i/KKbomCIi6cqY9AKx6VIJg
I8TaxwFUoaDigcn9Ve3G8PWRAh9rILZyWxnPk/DaWhvJylaM+c/f7SFt1NUskDQ+Tgh7bEL0uuvs
TeXfta8yk7tkDKyRbVpCwDpKU6WuD6krDTJ90HPVFDsl/ZFvUWrXTnB9NsaY02RwufNSfDcaNRj8
wSjy3BXwbA2KUzu9KeV9F3Q7Q/F3ar11l//JfZZHKx9o9g+ilWEsBwYEKwFwneTuEGnTgyFokxMJ
lbITB0k4RiZSAnrXffZE1GgLWRv3KPZE+65vRbvKcSeWSn10RkWpwEQLuRPKVn7vQV7cOL3WPjLa
j4Av5vfwFUAU8dm+HxuLwyR7jeXCnvSvcrtx3q9O/bsYi10+AQP3U4v9UFvFvSH3KGdPn3NZuS+j
YicDE7LVKN7AlKyOC4ENEjYVU8NlcRORMCijJZkp/Gin7O6C7jtdmP9wEs+iZv8XZHGiDCjSG+NI
sRb5REcVQrvUKruOPt2+YFaHYmkiDy6IOFdoHEOQZqsEnenLH1B5OU4yyS4KULejrB3FXMi06+cq
Fo+Ty/0RFaXS9qORu1YHnSn85OXH1KrssfwUJD9vh1obEPsdyDrirRYd4MtQRqYlRuwpudv4yaNv
ygep9++EwNyA78yzv9yAPBnnhxaahdayR2V4+CTq3ZS5oloALhCFF8E0v98eysrje35lwYqko8v/
FqeKlUcC/hICDarid++dGt1yLAGp3ewuLIIdGINy3FjYK+flRcR5s707x+KYfDFm4twB8a1YeSp9
gCs8JHXwHrfHtvKZIO/NuqAWKL6rLYR+cCqGMc23RkDrODpU+AKn5sZFtjocZIPnhtuMcFssOyVN
g8nARM6V/a9aWhwRWIxqxMnyfv8fRgOKG8EIENa4CV3OW1vxRM1bI3ZV4Yuhg0Axvzbl2+0Ya4OZ
E3aYH7Nm3/J1pef4TpuVOjeVwd4iKYLx5E6MC7sdN9advrK46YoiEEPth9bUH+3Ad8tAiJpuqtoq
cS01rF9KvX0rUy/L0WyIwGlhzPSCvO85TMKD4EYIFAqJdsi5rBwvKIRTM0mYeElivLeaqbbLAiJN
rE3Z19Qbw1M/yfHvRAnKg4X6LC4slXLfdf54NCeh2muFVu8M5MNO6PQNrlcXmV31/XCMBTXa8ZU7
Fx5R/9QBGMQ8uJd/5kkjPOggI4H11Yr1QyxadXDkzGx3StvKu2kq+9+NGlWOUoz9r2oSw89+qkU/
/Dy3TrkXSvcayv07s026I1jrz1GXQQDwJ/8UCvp0FPNAPTToezidgC+inON5JXn0zpI4zH5h5DgL
I0J29XU9PtD93fKQvP7sMMb4e1ThaFHz6S+Xlk59KlNrlpY35r8mTdo3VfKlD6THFAPw2yvsmngK
TI96ywze5e18tcQwyZ7KRGpjN509wuug5tKhbe1UOQiGvrn38+FhqMS30TMfk3g6QoX9KkbxxrNx
bcRzkXYu+czmBosniBhnlZjCu3fBdLpDGJ3Ejpxay+uTCaL89pCvs4d5xP/Gki9nVxtyjwYXTd52
qrDnbnb6dBdPzaGoPpgVBN+tg+J6ZxGPxxU1QRk91uWR3reVobYFffO08w6FLz12sn68PaTVEDzg
WDZgDa4K0FJcWY2pdaAnRPaB/6vGk/d2hLUPBD4I+jVUEhKUxbHqC5Wcax2tFBRgzgkWnVIUe3Zo
RJ8q09i4Z1djUQKkXg/Wj01w+YF6UbZwVfYiN4Kse5dWiIpWRj3sOmPIdoFVFhtVwLXZm0WxeSuQ
DV01WvW21KMcZXRXHXzj4MMT3Ley128krdf5EB5f3N1InMHRIje+HFWeSGocthldokwGd/yqld/N
6SBRkfOBhtz+WquxDNTgaOOwr7VFrLqp9EZrgpiCSNp90nkUOxpJcw6byvOOqI0Z3ydU7Tc28fxd
LvMjRvgu6mJjWdwXkpdG3O/BcJoPfkdXWskRTSXfGN9qJLgpIG/XhGx9PDniOvKBheTfsgGwWv9B
1jdK0SsxWObIOZgQGuA1LVahOOYiDJ8ycose9/FG/FKMyZPstxvp19oBTI+NNUFLlMrO8rAfxrSe
ZPwzXFBl42MiCx8tSUsPFRcW8FHue2PIv1eCpj3pXd/RSW8yRNsT/bGAt7xlX7myFVg0IByo4VEl
XL4xM2EszX5QQ3cA1NANOAv33ufba3Pl+AWVTQ1yfiNel7fGvpLKUbBCN1FedT3YJaJ6DOrHMrJ2
Ep6+xZakzNp3JJ22ZvEIsGXLGn9Q6EmXGSmniVd9SLXqGfuhE5qJX28Pa+XQgksucj9RoFkposGd
bRsAMG7lVSe/E9+C3LuzAPSGrfrtdqjVj4QCFMZJQA2pEl6eJGViIFNWMIMo5+a7UVBI1qPE2thj
W1HmAb9LCNOmq/LaNEJ3MrDJFIcXLfc3Dvq1ELNmINkrhcerhyiPx6gZ8H1xu0k4dAijwVvaAMZd
cxMVoEIgADh4oSWA1L8cRlXUY4L9ZeAGUrnLU8uJa8kREJbPk+GsBwJkvnb4heL9k68On4ti60G3
tr/p8EAPAIOwwmZlqybN2Ja+68fyWeteiuZ7JrQoXPax3UB4j5T/Ie3MdttWmq59RQQ4D6eUZNmO
B8qOM50Q2Rk4zzOv/nuYH9ivTDVEZP8nOTGQUrO7q6qrVq1lHPNWOSBAfWMGymui/IedPP8F62HX
0ZD9Ss/5BY2pe3Lhv/WRs+H6xatctDPJJRkcXI8NmhHUQ0wrBCcpc/KvqgX16Tgp/a1kt9ID3I3B
UTfIogvLB8TkkLiHENOAhAcBlGh1fbh+QwR3nmyWmujS10P9ZBX/hrJQa3k0wlOreGn2xah+BcXG
O/NyhFizmVfnhQ5akE7yms2/gBCdIJRHJ+7IT0pwP0KkypP2V1t1NxBMfUCX/E1L1M4NW/jLr69P
cHHgLmOCGLF5Hu/rmGEnXd42Uh+d4C33d4k2orWeZlt9gS0ry9/PPEAb61peDliBkc3VqaJ3m2MI
gmDAQpbhSkrOJg/P9yZg7SwcC3lCHrhVA/f3JEWvqOLUH+Y5TG6nUpmeHaiD95o1br18BA4boAHa
bVR0SPzW9dtKn2MHZvfoJFXdvTm296k9f1SH/i2Y9L8VxlmOypmp5SucfUh/pNWbN5iiAea7fReW
TypcqDtbjsO/z9M5FQwj0AxbxoRXH9SPmF12ujk6TdoxLcYnW3tQ0m5XNVtEAKLPd25olexp8qzX
hY2hOn3zYceWmpc2H4GQbdW9RXcZYDPl5P8nCrr6eFRFSiWeyvDUGUqwt+agfBsDY3gwawBk16+V
0IsBy3UWCAJ9kHWRt5zKJi4ROz1NjYTuV04DbkwQf7T8diwBFipuiAjJaEZ7Uvl+b8QojpWJbP7S
hm5Ljkq47iVqIRZCa319NZI87iGUtIOTOdoflBTCzd7fh+nGy1G4jRbj3irpBE8F5/3RDLMyD1Gh
Ck9y0f6w4+I4zc6vpKKi0zYbma5wQZDTMYgBzgec/3tTC1WYMdhxeFIAjR+GaiqfO6NCXJDx4Q3/
KHIry1N1geouSOtV0J8keMuniH2ETWh8blK6AkblGY057YNRUR/roNL3Wl1NW9nGcupXTyAmIMEX
LUXBpYDzfo0OKmGwCo4hPZrcK0MHgnjDbdPJnUqA69S5Ugt1DQsS2B2aFajO1jf+hLLC9XMs2lS6
RBDRAS+HeWjV7C/92vJVO81OY3csBiZbTcTkpjttiDcujNAQXCp0P3CgEFG9Xy4PyalGlCg7pWF/
bKovcOO6SvsJyqvrCxIdHQRSFoJghftprHxAoCbS1KOBd9IY9fOpy9Hfl2gmXLciWg18HNx/9N+W
YZ7VasaiRsZ2yE6oOrm1Abv/+D2GVCuXfl43JFyOjWro4tQWLeD3hnwqurVZNempUzqUSevsqdDa
b52RbOQoIjvYYMqA9yVJ1uoaxNGoOaPFTFI+N+ReWlC5mlMc56x5u74goeM8t7TaIMq/fe0oY3pS
tOoGvQIXqoqHQUIqNDXuosjcm4F8g7TA62wabplGb3qhvF7/DaJsZXl9cRqpgtnrqlHQxA1DiHN6
ghThG+A8D1bUm+sm/jx/19cb7LL6p6e11PTeb5wCJVQ+RXl2cirjo17NcGBE+6FieUmxw7cBN9Ab
1xrGB42eQzI691kR3wFj21//IcKNJV9aKHioJa29th3PauaA/TsVatXuG6mC98Fm1jX8D4UWapZU
h5fOGiFxdcGTLImiruOCD2MSf8yNKLiBdyPIXL9jwvX6opbTePFxAekugDgqpmvcSx13Zp+rAZDg
cv5plfcOYMYsv9dm4zA07eG6MeEXtKlWkZrBdrIuOCtO0I5MTOWclmfgNi4ioqm1Nb10yRr/538n
thKI4HVYM7IyLoFge9bkp1aHe8cp5mfDt492FCNi0d/o8JiV7uQilKure3WWHmE7Q8YovG3QhN5w
1YtPWX9dA3Dy0n+jxLMmJYRXrxzAbIIqSoETobzZ7kJtLm8UO7f3ltVnkCxX8APlzhvY2S16KtHe
LhPSDCJBFHpRTMsgkwlypcpPdtreOpPytSrg1JjI7Q4juiZMMW6RhYg2mGoPD36atfrFEymWhz7x
G4Dfk/SQlQ3Kg1909fvfHyJw0o5DOoP2jbkElLO8HoFDKUwR/ztB53Ks2uw4yMrTnG6xGomyGca0
EVWDQ8ymbvbeTOQrZEyOA7xc+epA0e4Hv+Smd0PrS2dmbqds9WlFnhT+ZR61lPoZaV2FpyyzoefU
7eRkVcz8IDZeVvPGadwwsS5JUOuYk8CmzZ2HbXY3jVX6pIbBsGFF+EaH1Z8SGQUYLvkqAHKLplqu
aSsZUWZ9nfwxupUiKYPVrx9ux8RPjn0WKncQEPs0NCL9Ju+mdKt1IjqJFm8K7pwCTHUdhYOeqeDW
7InC0gx3Yv4lQfwvT8eNxYouOGXOBa5K5fZCvyjVCoacEfw69fqDDU4fuPOup/KOSwmlBydGsUjZ
iIeihOnc5Or8B2Q4UeHQM26JCHYx7rL6Ti0cV+tvr180YeA9t7TayFlvaZxlLY3wyLrN6+Q2181D
l8U3XWTcD4wwuSm6bTajKo7Ufs5zc5/b0sfOjzcSfNG5pXhNqgN3IJUD7f1VtAILgciBjEof4VNL
BwTO5o21ikwAMaGGRrwVKKlUEFOWGQ1Z0F7hR9vP/A+2hcry9S8q8iloyS/RFug2gK33C+kL6MMn
m4HhEamkMHjTY+oEj4Xx0ELOaUkv162J3P8izaLDU0uHY41jCOQ5aMaMDptmIpNa9s5tljp3YZI+
Bon2wUn7rVReVPYFB/Q/i8tXPnPNjtQYhhnTbZvi5rEvs3CXy/U9ssEgT7LuAxyrN1JvuhMziK5t
6QjctVtsJcKNZAzWZqCF8uA6xTB6jWE6pcKNBi9q+mNmQPL6VxU5FrBC/xpYxQWjTVoprvmqUQYh
NlqGd52c/tD0LfC96JoDBKSdiDDQMq71/lumI4XAUKKvF8iS4hpz96IgKagl6Xc9Mvb/YU20T6C5
44pdPFnsPLQ6GSrsE8/AR2vSP0Z6tre0/Od1M8IDeWZmuR5nxyMZ7SkzGz6dYfpuGKhoRILqC6RD
kuTIQdxctybcqDNrq4CqyLk0GjqLWrh6wjZ0yxCmdHMDLHTdCrKD79fU4QGzFBbLk8RoPHl6/VxY
Gz1Rodf4dyHGeoCzrLO6RQUI36R1D2OooINU7evMOGmK/2wFw2ujbiG6hYcP3kMmb5n0viClRZmn
c4oQYoi+VCku+P1dIBu3Ywd4qM7vru+T8FSc2Vp59yq06fFm2LJ8J3arcNy3tf7Qz/Zdghfup3kr
0xIuzqBtQnHD4N+VF87stpzkGuxd2N+nAETKaVdbEnWH/1AIWIZzFkAh805r4jErMQH5hGR0tfNd
ll608kcff7r+7YTejkF10H3wu1C3fH/6ikBL+2BZSpsFv5DSOBSS8eO6CcHp42kPcTt8+5R91w9E
cBO+LBHTlzHeO36Hik5RW7vVYLw0o/1o5dKnKUbN4rpVQV71zuqyh2euoqB/Z1oBWAMaWE9gx+45
qzvd6ODQnn+ro/Rdgq2+CLfgIoLbDEEXnVGmIpF1XH/PvDSGPrUTJn3tD3WZuLAGm3QMr69NcP50
nvd/JqTBgK2nY4HKoikQ0+6H14YELmBkIrydImJktQUHFpoC56BQxTOXidz3nzHKxrJSEX87WQvP
VB7sG/W3PAbuqG4xGYmOycKcaVN/Je9fkw36SVzLedhFNAyKk5aat3LLyM7kMKNRSgc1jo7x0Gyc
ftFuse8sjdLTZfFpTrWeEkAZndQ49UZH/TA09dswbfkLUVoDFhR0Jg9BFF7WSOfMHioLYfLxJBl3
iWHclPrTqO6a2oYv8r53Pgb1lxm6VU3fCMsCzwitDM9o+qm8dtd5b5Y75RAn2gCGLXWN4Ueqfcik
uyG/LYMNHyzYPUuF3xM3wiPzgsjaynotl4NgAGd/kroPUwzD3fxNrb1q+iwX1e76BRDsG9ZoSjDn
jgteF2i0DE23XtL6U+aEj1Jsek1uvEVtf7huRuAcORXAV8mhYCVWV5naWBmzIfVtf0rT3p3CT84W
ikjw1d4ZWNZ55qRi384Cax5AyhYf5QH2jrTlpD+Zcnqw8w9lvsVDIDgP7+ytnGLrt+FgmGN/ciTL
nVSeX8RGfsFN0npM2F//eoJNAuu1oOdA+EOHslpc4KAOYFdFf9KGJ6XN9tX8KVC3KhIC/wTbOP0i
mKO1y3abmjHjo9dqd/LNfV8wfaEb7lLjnOwt6gPBIA/kyvSD4aujuHIxYD8laaYomdqebL0Huobs
X/Ul9//x1U9D+pbU7qfwlqeJ5YW/JHsXmjcAVozg9vo3vVwusRoem4Ukk/qkstrAsnFCyp9he9L5
Dal+F4eHuUVDZyNhvNg6Qic0RyyVZjTkQ8u5PTuXJt39THVaZP7qQr5BxqBw4bfTH0qe1xuO4+KO
YWohyANeyYQc1PHvTU1BGupBVUpeZHXhoVP64kOaS1s8ZaIFkYdC8wA0kOr7Koz1WZJ0A6/Hk92N
J2AtH6xBOypN+rdHnsXYTBYw178wMKzNRKiNZkOk+h6pm+f0wxP1TNfJjQ33d3EKFjPwthsLIk+9
6JmUamlJmSb5njbWOIphZ7TRE8D03RznGwdOtD1MG/1hdyODu6CzqVPd7xMnOOV5Lr+mcqC/Gb6z
NWMqtAIcZxlzpuS3jv06XWWzUurgFE+jfXB6y9zPQe4f/vLy8NkcdGOQjTFp966joaNEU9JaRnBy
1N/N9H0qv5XytzH/56+tQIcBZhxsDCwpayxmij5B3NppCMBoGT/YtS0oHKPYt/FWbnYRPZZM88zS
8lXPbmkXzckog0U5NWjBAMc59eoUu0YPUs2IbmLVes1K9ef11V22DBejFJ+AxS2U8+uebmnPSqPW
VnBqxwSAj2MuUDizPDS6ZLxGkjq4zVTGu0jJmXOUEUYuFgruNIVRtUujOv3bVHj5OcxyMggBsdgF
9MOJkzwL5SY4FQ642/yFqU5X079qzu/r6xY4EGAztJnByoFfXj/5lHZSlRE5wJNi+hClR5lyhGMl
2OVl1N5cN3XxclmWdGZq5Xzb1DadvpyC0zxBiTtN+a6YUxi1wCCl9byb0WudZwRq+3qjXS88TzaF
dwIqbADrk5vF5aQOuiR5iQHX8ByVv3noLG+MZ0Dnn6Av/mbTA9/YQOGHpdBPnQrdLV667w/xWMV5
NuhlcIq06pgNJRj7au+jvXv9owpc5qI9oIMmhY/wAlpSFlqmV2YYnFKQ27t5apSnZEJWqaumCWrl
yD5etyfaxKX0wTMQSCP10/fLKhYmM3PG16AuCa0thBWgRKfiqe8epfEQV4dcYRixqsatmrvoe8LE
+YfuDmaANUghZ9BRDVMlOGm5fwynKHErE7JiPfgPH3TpYS9AZjQE1pAZEgFqCkkQniqkj6vgR2M9
OgYiTx+vf0dBZGAx/zOzKrW05HzSWEp8x1BCyTZNvqNqtRFOhZ9sKTovn4vy/QoekNryoPU2kK3W
bg+z9VjTus66LYifcCVnVlaPiapKu26igX3SinrykrlO73KbFvb177W1ltW5a3xlLvvJZy0BlKIT
urJ9QarY8p6+bki8HNqauF4qYOsnmM4gIM+jZf9H5zTIxlEJmw1/JFoLs6B0bUADwxO9WkuVWPHc
gJT1bDIeV2ny7BAO07M1qvLGCRAthp6pbf5ZCy/K97cVRRk7hEXB99IgfIVoypsCdcMhCBfDfMYy
6UUff72YsMMZSG3he1k9OftGn34O2hR8YABsS5RS5OpIcq0Fm7+wW6+uTLKgxtUy9L2mSeHuV2vj
WCA9OeFcd2Zq2xvhSrQwwjwdbvrOROHVLtVj2mtdjWetx5s2QxrSvO15/V8/bSIj4HYYG0JCB6qT
VUycyLZBzgXBqUtydZf5TXXQR3N0jS63D/9/plYByZqkxPCLKDjJOBorBQD/Sy7urtsQnTei7CKG
gkQJKK/3563sNSObS5PhXEfexV20K7ZUn0WH4NzC6hCYQa2owUgsn5ObcVB20VweUHnYaeOGHxDt
DPcTXoLlrXgRWIfO6JGtNniLlNLen9WntH0roi1Ijig1YW4GRBNPX7K95Vecp7osoY2inNQkL9H8
QMXOPAYW+jrTJDUsMJyOadQPYB4GO9toHgtXyKsBImjgkhcRNYmRfh3qRPJKywSbWcj+fRoX2m3W
+OnGXRLt2kLos/BXkTqsGfHRbyzzvpwlzxiN/SB/0c1+HyVfOS5/f594BttU7HhIMmy4CnnqrIzM
hEC1MDF3Lc3Tzp+152L4ef2YL4fsHXgJwvhzK6uQNwCelyddssD0aZ8yJ7spkAmMnCLdBdkAt/+w
sSqhPWgr6JVAKHGBgKlkAN+1Wdieb/g3TgczeJ+4+YLWRzL7Tm2pDV1foOAek99BwAMrIcDd9TCC
YUlaHoa17Vnx8H1ysr08VZ+vmxCcPjwbg6fLjA5dhZV7rbhfrT0Xlmf5j2r4CsdPX23goUSfjSHa
JSxRvL2o8Tf+ME9xHjueKRWxm6fKkxQy1dHp2WfD8nveU1sMr3/qVOuTcW5y+bBn97lRtQpajsjx
hm44SmlzDIziEGb200AjSAnp8sf2MYzbT13fPMvzeBjK9MWcwodYTe8MuH+ZLNjIAS5RR5xWxhsV
ECLw+3GAVr9pDGcNdho82RC8llJ0GrLkEPfZfevP+7EvfykwDdADGfZaqG3cFIF/Uw1eXvg3iwi3
ztpHTPmMmzqeBujoqJt+u2vVtDyGdcBUc4YQcYm2KtOCW9Q1l62JZdX8z2DGsI6uyPtVx2li26Yv
OR7CS/rDzBv9dmwy+TGCtPShr4wYdZkkfIBHu3zJYBQ4tPRT7gD1/Lp+zi/Lq8sPQWmCc0ixHe/3
/oeMphW1UZ34nhnBmlEnje4Gc4lubDwpt5GV9N+yKk1cc/C757oJ64e8ZvY0hzfso9+oBWJREFr7
5VgdFbZxdMNaqh4Zn0u+XP+hwq06+52rC9kpJWDzyHc86tEhDFLl5BbE8rd2YqarbM3wODSysXfC
YmuvRK7g/AutLo1SQW9fdZHvtZBY2+F9ylyElOyvL2/5Ty5uJltObgIDL+jF99uQWMhrDmHgeLWm
3zjoio/R1ltcvI5/TayBKUMZdDnZgu0Nc/Ipo/2roLQwDJtJg8gOXEnk9TCtUs9e/n7mZPLBlkyz
DR2vD17AmbvVqN8E3a+//154Zgav6Y5eaknFaqens4InyxH605KFhvvlugXRgYNAjFvBYwuhnFWs
tpw8N+rUsZkBteD3KN3Y+aZ0P8GSHzhkOys6XLcn/Gy8UMCJID1wMYUZO7rvx4PseKmtGwfGsEsy
hBrclxWnWz53uSzr0wZi7l9bq0uPNmVQ1srgeKNu/zJC54GJt0fdmdAuKmluGKehgePcV92hkG8X
+cCpV73RUv8+71omLfA/CgqOPGPen5Q+bCCnnyY2EZaY2tVTzfiBSAAozDLJfsxKvCUA/ydsXyyc
wXMSJHOZwVmhfvIgapMYViWv6azhDmTEp7lUlR1Y1/SxT9LiIDfJtK8r03hDEVK7S2GyZIoOlGvP
nL8XhX2+qDL1t+GcdUcdkaGbRusWxVRn2Dmtod8MSejvi75SH3CWhUsLLby9flBEecPSdoPbcBmd
Wmc/cStNbT1bvpdo8VEzbw3j1pCrAxoDDL1tuCVBZkxc/p+t5ZKc3WVlQKSH7pfvBYVVvthK6t92
UxD+tMOi3ZV9tTXVIKpzqxY0JvaCD1iE5t8btJtRAX+o+54UBdOrWbTJw2RB8ToQTHdaHX7vZ998
lCbD8mwrt/+ZJFkO3ExW+hOsBVtTryIfQHoGFghCSdqdq6Az20XcGlUoeaFUfKt8VL7K/NAWkGXC
vuPWWfk78rfAA0KbFLtNIE5L2FlFAqtX87Zs+eSD9BDW+07/XFbZTurJ5L9X8l8zWRL+meiVKQPz
xoIq8f33LqnsBJbPYdJmb1Z/xH3s2up/CW42PUATvWOknO1VBGVuqyTWxL4XjtpvO7KeqcJtHFSR
9zw3sfz97KBWwxD7WYCJSXl2jPtgOOqdd/3ebZlY7uWZiaDTotiyAt+j+3MfNP63OZefLNneePcK
U0N7kVtn/mRxjqsD0LH5UA6Uvlfn+VOol24Fz1w/jq9EqtatbIJdN2e/unncB12zS0tlI/KJHMzZ
DzBXTnIsDQmkGD8gy3mXBNWHMTcehlx7TYNxjwjyVvFUlPssA6BwEYIVv2DoSBwACwXCT2i0WDcp
iOrJ3FLoEl0qEE48MBbGHV6q7/duhsQT6RQbE5GZktHG2huVNfVGtlrlPuiS9pbXZrzvKyBk10/N
slvriMNAGDeMVAJs88qyllpxFtpkj3kff6E8dNJjbV+OIHSS4uBMmbqTrNnNmy3svchzU1alrMEc
mnMx1dq02qxZ3UxtNZn621TScFrEMcaxJXlX+039H2I5eRgjGxRSTAqG77+w0uK544hnXKR9DKLf
ofOUBh/r8u361xQdTQdVFLBOdDoQkHhvxeqVOE0H1fZoCh4UHPFQPA/FW1xlrqJsUFAJLyKDKGQJ
jGBTBlttXT1aGqF2yQDl4K5IlL0atffA9d6aQnqxneGDomcvStKb+6JVv8j51hiY6Oic219laXWj
pS3nyvb6tnRT+y2bj05tuX3/VCKqHA6nYfp5/fP+ofpYn1YmsZeRQl6EpNbvv6/PBkZtntqeJFcR
CsA1+J6gmKMXdEH0n46a+c9K3PMeLCM/fGytaT42tR9TIkk65GnDL/00JLDQadWzydP10Jfx/JyF
PlMTafi5gKXpiDpCTZ45jBvgGeHRAOS3gJIAM6zr733loNRtBbZndNUNFbDj4CPzWhx1BviAxbvX
v5TIZxHKwN1DOw6B8irehIVWKX2a217laHd+3bwxv/DjugnRDT43sfz9LN40KhpklRXZnu4jFpX+
IB3c6f6Hdvx43Y4orjnkWsikmOZSwXtvJ+ggMIdZADuSFe9S05COdZyPh9KR0rvrpoR7BIYBhgY2
CHjLe1Ox1rcS5QPbU8vmseyyGxKs+z4NX+YpvevHLaK/y0EoshvmABneguMDqqmVPUOqZSNqa9x+
NyW/Jqpqu8JCKsod5UE6Kq2j3s+8iWc6qUwyVC26mnlCIditYuYEw6ZEr1dL5Q3HIvzgtD3BkRn8
NGPlKlOpaMzepPA3q/oNXBk3Zrmvt4aIRN4LnDxDu9RdGCZdN4jKIlcbZXbIk5Xx2YjDnxqzIWYK
R2gkQSpMC9TKmgPcQy9Vrj0U8xbIUlTYo3UATwaPdFi/13pSap+MVVmYlKFN27W0Ry2Nd037ypQ0
DdL+pjKYqc2tnWxtRFzBvXlnd+U2Z3UMSimFZ7Gwpn+cYvpSKvbtiHCg22rxFreQYC+pnAHaYEoX
HMV6ZnKuzYmpBCr6ZVC+Gig7T4bcuI2c3V6/OcJF8W5F2HFhdljnZEAlxmKyqOkj1WfehfFUu3M4
+3vdGj45Y2xuXFRVkDCBupGZY1r4Ki74moJK7azOynAK4B4/GkYYPKdqp7xYmab8jman3S908p/b
Ckr0uVDV2oUqK3qkyMj29o1S35VdZD/akTbs48gK7qpQ7nal1AxuWevdLqjk0W3rxNqFTT08hMas
nEa9Dtw+a5ud5fjOlyonFeRll/I5I+Vw/XuK9m0RyaR/ALnyBUrW0eYgM9vE9qIehauKX39IrL93
rOgAMRlMM51mz/oGFgRav2Jg3LPRxwmc8Sarno3G3ohEAp+6qA2B1VgK2RdsprXsd4iTxDYvuNod
Qv3WD/QnoJI3YRJJrmJJGydR6FgWnN0ir0AbdR1oZzvSG5gdl8KY9K2PtFczKj+MSXaaZhXVjSzE
s/uuXEuHKNZfUiffCPSC0Isqwf/sL0f3LC4muZ/IEdw43th2930SfGgNa2MCSHTbABEu9DtA3S/I
FYagnWuFU+75Ta7eS45av45Fx9S6mdh3WjjqG99UuCRQmBowSYbj114kUvteV0L6EIr8ZCQg+IIt
wWVBLklmDm4EzIiAR1K1Z7UtKnLJVH7K/E8qhBwQzFVojk7Fl2H+p9v6hCIHQouOeX86uAIiSckp
5DEjyOVxdsPD/EGVsvsis0dXq1ECaBPfOEj0W65fa9GHPLe6/P3sbDh1HmaNRBl9zJSP6FJ96UqK
cNdtCD8lxN+wE4M1NdZ0ebmvx1EGBsTT526X+APyQ7ErzV+z9tTpL10T76dxIxUUeSsVagboIBbJ
4nXpvmqbAUypbHtBHP/jdMprLTuzG/pbXMIiX0KoZuoepRborZa/n30+I4v0MqEZ7w1R+UMzyru8
T8KdpZm/lJgemF/q8vH6xxQek4WTb5lRW4pe7y2WPEM4mz29Y8sfgSC3097x7eighXG2kyGSPQRk
EftJ96uNCCC441BzoKzO+MLy1lm97oCIa5ANBJbX9+MRClJ3VIxDPgKw3XAmgs0DpG+RiVHsJhtb
+auaHuswx6rh6cbgVVrycZDqj226NTxwSZ8ChpvyCZNpdCwuw42E1EZZBoPuKXMmP43+7Hy187Rx
W73qF2LycG8NZv1g50Q9LctlwMKKc0ShKTranY0zqLX8WDnm+OAMmyMwoo9A2g+SA7zSgmx/v8+0
NCp5tlrdCwb7VarkWwN2eXjs/S2QvuAIIzKzANcYilom2t8bylI5Ln0z1z0NCV2MuAZorJoor0RH
S91SnxIdIvgjaN5TY6GJsTpEc4p+YDZluqdKnlrne42pQFt/m9XXv74mPBQoJsK2tUAfVhfTtvNG
R2He8FTnNbQyV5UfZ/kt0R8K6UMnfb1uTLRXPEzQCINm8hKYWYZJYVZOanhGMPQ7aUEGG1EHbVNl
/QcEIG+z/5la5eq2L5sqQ9iGF4+vevmCvO6GsxYeh4Uwein8XXo0anK9PdSO7g2pDXjNnqJ9WsrT
XWwpyP30hvWwAEk2nJrQqLMkY8xU4ltWZ9DM0s6GTIwbL6t7Pw0OiX6IdPuhzV/CeCM0CBwoZAnE
dDDcmg6I/P15N3hJ50ljG16u5r/1sNzlVn7X18on3W6/T0P+0a/ULWVi0QEh9WPGDJJJrK9OI+IT
0+BknEYGeXdV5inqrWbl++unUBDKqaVRACcEkN6uwaG5n+XBUBk6Q4ZPZR+55pZOmCCOY4BxRirt
DMxfENgpUW3N1E+9Dq6JKZNcKbL2ffO7t576nD5TcHTGL9fXpC6l81V9jfcGj8UFT7dMer3frTLq
mi6DSNVDGrl9nsc+vI/CxDzqChSLRklB0zQBUczxLO/m3mw+1HbXPNXFpO7CJP5VWuXoJUwDm+FN
QU+aRNG3juXQADfP4DB0wVMz4339Rws3YuFYWQprykWpS+/jnKYmPi6oYjfOKKXpKHlsGBFdmaUH
vNTTyJ3WQ0KqjC68VXW6N8ufJ5WbajluX/2j1vTdlX7jfopWREcfei9gV8xxrc5vk4ZZIKmR4Ull
9FajSp7KW6ARUWA4N7EK+mE4yq3U+LqX1OrsOr10E5o4ABKBQ9BnG1dFVGoBo8DYO/PiGgCSVRjS
NCn1Ax7xXtAE5q6Y0r0mtR/COD8MnfZNSrXHKKsOah596uZ8o18lXCmugESNkMtNXR3pOZOUoZax
XbT1vq7H5iAx7uUVujLcGOlUbTg8kfPhlSsvFRcEL+zV5pWG3rZpOVuUqBVk57XjMKlgM8aNMyKC
ChAymPakAgLtpLqyo8xIyugx3zTNjNRAsTDOvGqezGeUpfV4KYBrx0qSO0R/ZP1L48vx3jEz3x2s
UNpVcpYeETAOb6zEGnYJuM+9DsnaF7Ou49PUjdS+Cj+5LyYkdoIKbK0Gu/PXIg39u+u3V7Q9INtI
icixYG5eNfNiEH2hkja251TSKfTNV98obwNgp7G61T3YMrU6hZbmS2GSlcAys4LRM2M/2yVq5TyQ
pn/+w6JITXAUJCkX1Zsp7yuQjFRWuti4rxj4k61D1xqPYyBtJO+i8Moj719Ly5rPXkSQF2vyiFaS
17Tf81xxe+eHrY97ZjBcrfkZp4frCxN5pnNzq0Nn+2ER5Tr9l9RUIelaHPztdQvC6/O/Ba3ZbsFA
9lYYYqF03kbjmxzprpVudUdEMA7IIv/9bOvab1bVdt1MQIK1ZiRSlW+6Pn+J7fqhh8lUtttX3a5+
lb50RFvogHjTY6FusQiIF4qPJ8wCMlpX31IoFFtbHS0qs85TXFnHwAm+lsNfK1Pz6mIG418zy46e
HZAgCTUdGBOFWWgKEkf9oSvODc39jXMoXA2COH+qfNrFqK7ijKVqS53lRcHnIvpWBr/TaKMtIby+
FG3/yKbSNVmdvTi0cjPsaaCF0qNRMFFigAWJP6rpx+snUFRAZJTgf4ZWESMpu5bRQ2rZ/lTvq2bc
2ba/a/rnCglHdfoMp2nbWW4DQ9e0JewsvF+kGMbS5+JUrFyUljKqHQQWn9G3vpZx/xmJn40rLF4e
LYHFikHBXnt/IowmLBUtVU0vkL8GQTi6Ulm1O7QPUteMGoC8cGhZ03NWSHc9QlojaMzrH1iU2PL2
YOAaBjnwGKtF+qWcW4jBWd6gysggyn35Tyvp+eeitYYXyZG77/kcDId4alo3iv15IyEQFiK4EAuQ
ETmqi2pmSlVfjbPS8pTRvA+L5Ejbft/63U5R64+OZR2ncPpRBvFPbWzuwB+f4rS/t7OeQer+Puvs
39c/x3Ju1zk3SBrnT3F1gVS9349hCOauL3zTm6UucOOw7R+CIso8OW6mlyZ09GOglv+hd/9HxpMp
I1zPBXKM+eg8BedmeiqkR7CXlQBb9M6N8/5l7mf5MKnFTaB0t+H4H9A7iGwAowEcCAH4eqwycOxI
rmfqWm3+rdV/0Gg1aYibzu1kbPgk0TgBpqB35vW0jIOvXjOyn85z2immZ6VlVrqZFNl7ZarBIkZN
+X0Oq0+EgMRVK7k5DKGc3sMsmD4MRlOeuqHv79o4nG6rSCt3kzSZhyo1T9e3XuQ1z37gOvkxw1gy
1Y5dmLT4vi1I1fLGLc2/H5hkg5Wld27yWF0/6tJGl/1QwzdDLPOt0f173yy++FCvXF+M6BzjU+ie
OxBdXkgcpHSRTMkkoDnQGmRNCQh+eqpN/4eSD1+0utzCTIl85bk99f29sVrHaKVRIbGf5T2q6k9+
tVX9Fe4PSE9iDmBc+mHvTfSTFk0GEu5emdiuWXw3lWqn6sfr300U12Ce4HjCx4he4sod6gmsoEHU
8GAo7wrEZca8vq1iCd7VLXiDcDnMcrAehlovhuqzuR2mzBjoPGvjj3KiHDhbr5SENxa0YWZNMw7X
WzxWNWYUffIqPbrlkXvQzK04Ldx/BkL+tIwWIYH3mxPlyVhHTGh7ij/+CtLiQU31jVae8EgvfB0L
GdjljF/AQyHgRUQe72S7ZNZc2HHLEHiGHdzrjJlcPwiC70ZU1ChYIfRHY2r5NWepGiwxilIuuXyW
vqb54Ko9z7ot3N2WkVVyIwdJ16cxJXY1zI76fJx6+r7ORhIv2BrArjxKqTGSsa8db2bm/0faee7I
jS1b+okI0Ju/ZNpyyixVSSr9IeSa3ns+/XzUzNyuZBJJVF80DnAAARXJbWKHWbGWKVc52A5LbF/h
aoNJ319j8luxMfedrsewYjkCo+hT97NXDw9mNL7e3pCFQIVJaYMImnAJcOTMwxTIDOdSkuqnNs92
qM7dt1X33KfJplXAeJvjD6DIb8z7rLxbC6cOTzBhUnT89hW2IZCY1a7Q3D0lnXgk81NtJrEepaHZ
KX59UMZ8BTi89E5OrgdOuEkikZbT5cEr/EhsBDPTT24iP6vy19z/5T3o8bgpDN1/dkXPv6tjH7Sa
1TCXnEinJIl2LjKbW1+NxR9NJCZHUGhrO7x0VGmWchu45IjZzi64XDZFLtOsOcn6veC+9ShnK/4a
hH5xsVFq1FAKmRDgsxjBDxUYcWpm+yXQMROaaj+K8euYGl/YhTutVlauxtKZAvVK1X2qJjIidLnW
Q6EJIQGWdqripLYr3dwEY/UGbHCb/tWDFP5IZqSBp1+LAhaeGWLefw3PVtPqLHJdeaAQDw9PFzVO
q8GLJv/qTHdz+9os3UwGlbn5HCWGrGafqFdy3Q5Np5xUozSdii7mXoNiaUWAaOl7yGwN+s70Sa8W
UjKbTorbTD7lJCy9YhzNRIaAUqg2eLe1ozh5xVmMTikHvOkkJzW9OJe7FtLt7cHayqdqUDwgCVCF
K8bXosneYPNU7FhHKKska7i9kEtnZaL1ptwMwveaeSdSvV6NeoW2en5fiN3WzMEqKOEPWA47B4Xn
b4olKHYTw2972/LSFtLLm+BcBtXyuUcAuhUBcveUk9g0L35i3UdjsuJ1lm43WTZSvRPJJmrll0ua
BsgE+KavnNLqAJ2R7Qqbxn+7/RlL2zYx5VIjnfQC5u8QYwpUaK1MpcZCSmVLXfIrQYvYllM9/UeG
quoQM9S4cTMIUW5bXvw63BbnBXz21VueZpWm5KKgnKSqb7/nZtl/MdEu3eRyt8Z1uGjqb6eIVgGz
4DMPFo/6IBtCoZ7cKHsMzOQQSf6dm4Ur5ZdlM+wTKB10eeZXQAqNKuv1kg5I+VgMd437w5Re/8Oi
wWRItA3cAqzA5ZEwhTSostBSTm1WftHU7mAF7u+iMf93Zv52K97FWSOVWbcrdeWUIL26yWSUhQa0
pEkN/TXZ4aXXhVbZ//+iv3XId6YqKWoCcfDAPAR6IdukE8IhMTJ1O1RN5IgJzYhO6deS+6WtAqUF
kQhVLOKP6d/fWc2bIVD7RKTrP8bfOrd4UuJkq8Eu9fHtem9mlh3pkpf4Wqaop0FIipcoUIONliTC
WzdKzZqpKQmaO2CQnuSvuAqEQGdJUi+JiaL4nnaiqqHabaC2uyoMKqcwtLixAy/MHpJxGHZZWmQb
s3J1J8+F3qlgKSSqGYAJRHV0qCFI3PaepDV2J4rxvmr6zJEzsbozYf2yQ73u7NFogjs9K84h4OBP
YlhG8Ndo7sEDIrQTmWncDFljJ1HOO6BLuK1S/6UHZufRRqjFZ14/tIG6rnE6H+12IZFlO8jE75og
Ct8I+OSt4A/VQzX0NCopdoOwVkGPUhCT7EgTlc+a60l2GPjBRk3b+lhqWbATW3ctW196PrnL1EXo
YGtX7eusCPpKrQEeWKK1URTmU5CGEQYA5dGaYu3SJSBRp1P1V5Nw7oXj0BrD2MBzZG39AAjplGeu
BwGV9iltTVRatLURtaXXiwSX+iYAc5S4Z+e/UWuvagRVOZFr/TCMYUf28fHKzUQM9T8mZmffCjy3
bWOF10uSNoOkPVu9dCiRzLx9xZYesGlSnWwdelLAWZc3ecyiXkgbQzlBBfGllvK7sRz3eqICN/CR
IGQyzI6jNeDBwvLBaEtPEctEHvOCJFSVyP/quXIadNPpzMAu3WAlvlg4fQQXU/kZciAkB2fXOevd
Rsh6UznppvXLk2vxc6Mk+TbJBXWrdpK+EisufhHVXhoUxHBXLFtdXbV904LuMpRw68rapmhXopnF
D3pnYfoF71xuh1ad1cVYaHz3OdWsQyP492WDRFCTflgphJeRmAkUJJArTsWsZRrpAyG8TGwxhO4P
T6f523f5V7PnAt8+fdM9mTldmticPUh/0ZWZgx4gXerK2HWVU1fnfwRX8m1zVHw7kcv/ZIm95rJy
Z5mAvFw+OFEbFTFY9aRW9Rc1jLZmktI4N1eSr7/SCPMvmiht6K5ALXwFRlflsawDvZNPdY+E2yAm
wz2zV9rWNKvmFNSatkmzRrStalSelaBqXjSxH2yF1xoJpjKE3Fk3ChLhWjAf0FAJDmEwkY8EbruT
tbr/Fpu97vRhZT4oeUnzwBRg8FbkyJE8N//Mekb3yYjHUINKcwal8A916zJBgBpmspNdNb13I0qo
tpEzeWL4qn5Ao6P8xKBQfG95rr8ZosNYN8cS3KTpbcx4A8B37/XxpofMS3B6z92kunkfeoX6yKtB
Jpvk5UZkKuPZh67NyQSxvJfMVjuD9Pf+4aE0t5oVVrsy7MZdOZjBLm2zCvij2Dl5x/PY6EXggBQy
/hkyI0D2LpRtOW+EjapW/VZxzXhHDSl4NiLBO8RSHW/rVlyTUVq6XlT4pilw6MtA+F6ej8RTlSAn
4zxBIGuX0rNpPibp9yh6uX3g18zMAlB3KMZeGTDTSqWtyc+K8dTjYiXPX7lZC0+iBRxzIhEAE0f6
c/k9zGOmhh/k8imEHm0okn3WSIfcZO4kGws7d7X97Q9bcoDoBMIOjn4euvWzFxEV36DQUkVmZLre
9FrwVIXhSq10qa026XVC6o6kKy/9zAaDYlXdFJV0GgJde3F7y9saWSa+xn3ZbbJcj74g8KdvxFzN
X1ph8I5pLg9OKDfuJkkIgUo/KF/TQrQeme4JXm8vwNKCM5ZrUV4nyOLluVzwcmwVrwtH6eQr0T6w
EnMjys2j7Ja9HebJfV2ulgyWlhwiNZibANRNU86XFs0EXJ9Qkt/qKc1i46cfyc7Hv4kROhQY0Y4H
Yjl7RBPDqtUAbeCT0J/C7LvkmU5Oy3RU75pujQx1CcKF4sy/xmaRSNml/UDbVkYQANUtYYBcXihk
ly/TZHDxg7jT6jQ9ZOGQU9UCzSUp6Ljd/uClJaWPNU3PSUAv5+9Rq6t54smZAtil+KdR2k9NtsbT
sHROACHB5cz8I4z+s10bi0TqkSiXyTPcw2BuctE4ZOnrUJ4FcQ2asbym9OPIpqluwuBxeUSydoBQ
J06UUy7XW4LkF0Z3dgxe7ukZHqSm/RTCz6vqiefQqV5xdUuzp5ilCQ/XJCm9NtvQvq4iPciIYJUi
KhEdUe9r39zLPPIhdMtjFWm2FOUgT03hTe413fYtb0+i1dvJNI1we2eXlwI8G50PxpWvZBVlv2n8
kaf1pEd3Jd1uV8MNej9BoW5ceNZkKdr4+WMg/rxtd8nhq5SQmcFlgB7qhcsdkLLIUgWwTCc9bHS7
CxJ1Xw8SfDmiwJCtWa9RSUzHZx5/kDNA5KhSkOI6XdorEmMs01GWKXppGx+VjcQTnTba3v6qJSug
1mHpouN7PQE3eHki926inWr/J3pKDnRXG2lceVKmJ2r+KeiYTpdEBtg9XzojLz0fmKN28sNXP9/6
1RYu0SjsnKCHlTevNyZohtvftbRbdA9FJhpw4VevJi9Y0PdWy3eJZN9BQc3cVw5jF74JarzynC35
mne25k1MMAnhQKaunSJRgk0p2AJVv/01f2/YfAVhwJjqrHB5kOVdHoaqN4o4MUeKQ12qf6pTo7N7
cLmaLQtjkyPM0/zy2jw9jK442smge07QhXeR9tgpKtwBHRoMjl4k2hPKtUw2yq2rOuQhZWFngxSe
tDZRPlXUIbfMBlIPCYZqG7VKWduuRKTNk6v/GkTDP45+y0kchijYDb2uf8tFJqG9xBocTR2ybasU
8nPehq3tyXnZ2UbmPll4h7zJHc/bC/U+NsTmjw+//1keg9+yVnpf/FRKt1rbw1KfI1tqxkN8T9AQ
2d2YdTu5H1vb4u06iG4Yr9zppdPP4DrQfIIRCuezO5aEjdUVck9ZavQ0O5b7GBTRsBEVf+UGLB1H
HiGdEvYkMz9/K4ScYE2jQn+yGDx7VmLUFdrODX+Mnue9FOX4HyYO6KrwVPAfI2nzpJnRZW2QVCRE
oLhAb7o2y23XldlKjrT0VXA+Tu0OZpSuSg7EUNDSA/E4CR4Du4LqPzIFsBe95oFq/eb2FVi0RYWS
0J6nCP97eQOUfoBthhrmSWjN0qEYkdwFklvux7ilEidDqHm+bXDpbAD9ggJb4hOuCgFhK3V9qvYa
0D5zU1YCsAT9GEIYfNvMdHMvb7ZE0R9IF1HwRHg/+y5J6OsujhlJiBXPOFoNTRqf9u0wgr+Oa7O/
D/qu2ZR5p21vG14A92GZtgOVFX7AlYvU9LgABR9qFJzbfSaqTlcItlsavGZV/ZAgb8PNEG04JSxH
atOfwvhx0jwsc0IoGxhT0W/+pIqK0ISdrp7EMj8qvK42EnS7Mk0+u8WHdd+ZW59YkWVaPGB05vyo
jCT7auLT3+mVzpmkz0NP2lnjmubz9VN3YcaaFVyCRGSCacxVkKdxbewLzU1gg5XSL72fyicvkCNq
wXEdHMcsH/4x0t5/XdnW63PLLyCSJlJhHu068k3C4v+OvLnyS1N/YbQJWCAjQLbuJU4yDA7qv3ZA
4SDk8W2lXaP79lO4xmu8cKxBKzPZoJmgNrX5aENWaNBFGXA2Bbw8sfJzPAjf4XBEcQqGknYtR174
ZmYxgZFwiCBsmrs7oUy1WI4Ki7ked5O7+9TMd50rrFzV6TjOriqPBeJ0U27MAOjsqpp1ylSq2SRn
M2iPTCw7qnQK4jPRlSOOu5VtnP7YLWOzmFvqOlWQ6jo5N9kvVtqugBwoxWMweHc6jTsvprrWDvlU
QbKr1lobNlzyDmC/WEzIdKjvzlV6ejVMsrxGEkgsdpr7KpsPWgGW+jBRztT+MVe3WvCorpHOLy7x
VLyWKbzxLk8b/a42isCS0sjouZxD4bHVR8dNXyC3P4jQyvTeCnZm4dBwPUBQQcuuXiOPypJyc9Cb
bCDAZqlGtKPmDXu7vY9LRiiHTlEbtHC0sC8/KA+0cgiZujkDpdqE3avJHBxh220jS6v23sj0dr5b
tcJMkLQf1BgWrcbJot9VbxGA/QrCvW6ufM/iuXhva+azxcFCai3AljkWNLrErUCNktlze4Df2m+G
XW02P2Sv2HjWcBJiGlT/u2+dRcIGuFtLDfX4PFSBEyETUdYPebn3ioMartzB65ADWnZVNQ00XbgG
8ycjDkAdyJ0Sw+ZCCVV5Kg2nk3aavmLmOn24MDN/MpJYyiSefY6IL9tWWNi1vJKgLB5CpN6g6qcp
f5VKBrLgJ34hs2b991qBs8j8KYsrfZMFG4xUMok49QknM5dnUKmKjGnAOD63ae4YsG+l44vlfxhY
MMlo/mtkdpvAq4oiUIz4nGVPUfC7l++yte7M0gHHBqUO6OiQ6ZqDzssY/t6oyNkO0h+t+Za5d7V3
n5KZNPpP3XirxYMgbkR/e/tcLzyYPJcEYvRPCG/nrAK1mQeVO0BjTe4hD0dDPVbdj9LKNwH43mpc
SXwWwhSsTYH0pCSDvtTlblFJrZLYYCFhdT9I6Xc1/GIxOpy3v7X0axzepe5/OR7vDM52rh/MliZ5
GJ+hoN7m+Y+qOqYoG95ew6UzSHVTo5M7BQL6zA9GVj61I9vorPVfW/9NyP6Y9Urzbs3EzP3oFROb
MP5F57HaepYEX/exDv5DODPxiJBYTcRVtD4vd0fRBykhKynOqVntpEHc5OZ9Idcrq7Xg3nBtUGLB
6zSN1szOQCu4OSDiqkTKtd0o6iGiH1MGvxFCub0ri3YsuJepITKmPI/yfaEr+iylLKpapV0Plm0G
zSb1BrsSvt22tLA5DAvh4ED6MU85B+EqWp2EbiOW5yKNNnn4I6AUWafyyrotFCCR+XpnZrZwRZ/K
pl93fJCUb/wwpGiWgSZsHU/ZRkNzgCTV7grFHj6u5HFpeHaJhlJAZwMm9XM8Rk6nPyWqbKfy8T8s
oooWD3SDUxQ2uY53wYRRaJ6ejWxX2fZ3bdDtx/7VLVcc+cKbh9YiU7xU6CaFl1kUgWSyYvUGZ6+L
hqOlxRsanCvh3ZqJ2U3FmypNYGECxd1foCN/y1SuPrxUVD6myqkMNOZqPG4M5CYxc784D2F8KKvk
SR6KnWquBcV/k6VZLnBhZ7bvcSxTq+MFR0U6Gu5oFf4uW8OAoSVRHiIjkI4jNOSOUgfGdtA6145c
w3ysVeOP0oraufBE7QA7dvs6elFmh0IKsUuhhttON/4IedgwsD1om1LM23t1TOJjqXp/wobcYlSF
F70oVKdSUMaoevNL0LZ4I0P9PIqhshcKwzrArem+jJkoP5qeH39RpTRw9MqCcF8bqMgPMqrkTZE6
RuG6tlSKgRNKjeWk1pgdfD0td4WP/mzlmephSIqRnrLWO9Q2vYMMsGTTpFrGqHLgv2RhVB3HBOk2
v5PUL5aK1DVoMuMlboxqj8BO87Ut0sZxdb3Zen5p8a+W+MlnZvHelHLmMk3J+2qJnk4/Gm5XW6Uv
RINv+r9eqMbbLNj62R20E9EdKH8NlK6FUEimpndRXIDjYlbf7o1QtLVeFvaNqFVbpRQaZ0hl4OBx
ASywUdfExBZi+4u9n3zeu+uoe2k4Wil7X4R/Um+Leo0tMlqUd0ffWnt3FmIQcqG//DLczKuKkGdU
kliEbn6WK9nRh3MhfFXG0Aa7dAytB2kNJrpwQyms0TiDSWkBKZ1bKvoDqpqdw9LYhFLwFNZruMNl
E5Qogb4YIJRnq5eMMSQkRpSfu2Jsd4EaCrs6Dc3NbT+w8MJBSw11DdyZVJfmhQE/kIRGbBgF9Kpa
2wRGhp5ljQpE5goPpBAr1pZOBGQf4FJAycEEPvsmlRsbILCCNbSWRvkQQTVZi2c3CR3kAVdc3LIx
cNcUcRg4mwP01SBVqriM83NaHOP4VSMK8SyaukVpV+bqrP0U2MwdHbXA/7E2bee7wy6YvYfiCtY6
gCS+O9qesKnNN7M4e/rnInnzICRtkx+3d2/p1NNgAzECbh6quFlZR/I7IDudlZ3VFBKG9lg2ie2q
glP3h6DfJ3rp3La3EKVQm0MDfnr/Jurvy48cXNkYpcFNz9XobYXhoYeGX15rTq8YmQO/aq+sG6HH
iF+J96oXHjtBeizc8ePoPEAS/37MnB1BKuo+g8I7OxvZWxt9qsbeLsiO1lgD1Smmmp8MMhZie+rk
E3HgbNF8zxN4XrJzoo7GwVVRViyo+TtpAbG/pvTCftQCYSPDtEp3qwhs+BISuw906a7Wy/oc1klw
UOomeEhgb3MaXxzve1hTtyP8G891ooROnyuqEwwi1XbkKDeyV8dOhorHa19r1j4NutGWi4InoMh/
5HXwp23ScN/1VrMVRDPZeIXpOaWlFRtRg/IoHyjtUvw0oRGVU0ciF7MluTurbj3YaVqadpW0/sq8
+gIp0wTyg8wR4D1Vi7m/yyMv8aTYSM8g8MB8JYG/z4cAquhAB6/bu0P3JEWZuS0a8S1sowQWbv0s
+mG8mQRsbSlNhSO4HH+TpOZnUVWjjdJ44UZgHvS+9ZpXI87WCjoLBBuXv3mWtUlyUmlSoqVn0D77
tBG+WrV/7xbSV0sIdqXSOmk52JbaH8DJPIQuMLNxLeZdeibeL9v8dFluVKGIkZ7F8U0Q7hQEuj9+
50lK4GYk37oG5+qWmdQ5odE5K9KNNj7myXOjfXw+jT/9zshsIbNmME1QIuk56b6HzREirm1TPKh+
tgNdtPJBC5iQS2OzJTOtRJQtaBbP6vC9Eu6h4nEi4UvaT3HSa2Z9ErVsV6n/tLD3MnwUervbC7q4
Y2CyeXNhYGTy6dIfjGNmqo2p49+M16h9s4yVBGXp3aNzQQeViWP6w7NHwfJjD/4S/n5ufmrHexfi
uTD7gg5E3yYrS7n0/oCcpz9F5A7z1Gwl1UZWUjXi/TGmsm3mbXrxxevuquFXVh8S7fvKwi00Fphw
guMRilJmBeeetBiDCPQsGxe7dWvrXS63Tog+2IHfhjZDD4DA15g4GdPU3/WKWW0IFTuE1XudCQYh
PliCKdnQEQQ7s0v8Ox3BwV2kmbEDLj12BD9XfbsRi/ylyrXus6TzyoWhZTxVMPM/i1XxwnhJBFNO
/VMb4uYliQPjJdWRLCGt7o+9FBhOoFVpAaWvmW0az+p+lUFYO6lYuPtBdxHxrtvMLvMxfUnkrvo4
dIQYgHlkdDkIS6mSXR4tetB6LQtNccaUw/TukL5W1qurZiv7fn2EObtAexg2Yy+gILy0kwW8X5ke
B2c1/sdLEtvyPpzJXxqYneHeGPTS8tLgPARf9fyftiwdcQ1YuDAQPBmBxoFpYOBRc2TDEA5+LhSC
TwDQkpnQkIoOhf4YpsfGfU1IS2t0U63vjf+n0X8L1p80OPjNLiqrFYcwRU2XAcKEBUeshctqEkHO
blFnxulYw/pz7vx0V9SiHaF4YGo/GnXbGGddPMXZ8+2bNLnTK4t0Hek4wgJL1fZy/5oMEHbVKVgU
78yRvovddhBBffuwFbqNqsh/TA0xoHhpRVRdMSLvIEbsFCDd91b42egOSVOsBPrXXgj9znd2ZqG3
pAhmm05qZbHwnfKMI1hn2co2uhUQ8HyXs5VI5dq/XpqbJTGy6fWy5WFOVL4l4cn190PyBglsqAwr
1+w6Ep7misnXdfAo13hmqS4DIU17sMaevmsi7RmW24OQrRExXn8QZugMM8kMWhs3frlPeaiJ4xjV
EhIR6cFN6r1Q5r8lqJ47ePaKqlk57otfBe0j/XVAw1eJ7Zj3QzKgU3RKhPZOC1zbTEVbFH/dPnzX
h4L8GyYY5qZxUFeXW1MKSDV8Lk/p9/dh0T1XRhnzMoy/Ole7T8fxs+mvvbzX1wqb0EtPezUB0GcH
3vdbiwGDWDyJSe7bY5Qgi2z8VoruUCrRWvpy7YMxNjEvUoWARmN+u1AlGryhbMRT2n9xk7cEFNjt
FVzap/cGZtcqCyQzHwMMmMO+m7S4BajA10Tplo0QXRoqXF106y/PnmyGyajXlnga1HRTjLUzCs9q
tfkPX0K/AIUGKrdXuBLNkAsFcl7x5AeBbkPvp+9BDTAUC8PFyuFe3JUp+gIzitrKfISDnoXsjYXJ
sRPzz36YfdakeO2V/6videm+2XrAeFSFQHVctT8Usesi2D35Hj30IE/ByfniQ1FUrwL8FYY0qo5X
Vn8Yssht3w8OrZ4d6JjYFf04vci3t1d36ZMnLDNIAVw9m3i5heIwGG3jatIpVPzkYPZasilyY40H
aSHXmrjbcYWUOujIzGsPvqCFnq8E4ilAmVv6nOrR3geWKz/JQfYwASC02t20ce9k46e2W2lDL7lI
IEnI6MKSAt/LzEVSfM7yWBrHU9QjsGLTrS4dTYiaLz3uedfKYnrUlKFdeWmW/AmMstI0xyXCITcr
t6RUm6tG4gZ2KcwLjAGMj1pFzJvVWnNHiN+sUGgt2YOHQSRrABtJzHu5k8EAjWLpVeKpkvR9UpuH
Kj3G+i50Dx8/Me/tzC79wESalg3F9F3utzEqD1Arf7ltYmnDAJFytdWJnWAe2xWRq4+WNIxAILO9
5oePmuhCmdz2j7Gs3TMVHa281Ytr987g9O/v6n+xL4W+KWIwrb5p7R3c7Zt8eGnVjzeKcVSU+mix
TuDY+ZhxkAeBp43Tmehyh6HFnOnsMPp5e/UWvPJ7I3PWIVB+pRH6GMk6qWd+W93midEwK7YGo1w2
NCkWGgCZAMFdrlqo926UTI+YVR8q4bdb35fdy+1vWdgYwicoVAijoCqeH+pMQkVGEOSR4aHHsvoG
TUvka6AJn2+bWfgSAJpTiQ843+QNL7+kQmBiqHR1PCkI7gVJ91j37rYo1wTYl8yg5cUz9lfae86e
pQtW5PlmSE6Q+zuhbE8JDLJA51du6KIZnI4OvRXrNp/cGzqDgnbTsWitvB+Edhfl9Tc40legFUtO
XVcZvgX5AHsJFZHLVYM5Jyr11OPWWJZru7IwOEocHMmwd1Gl1DbchIfUk456PiJ5n/0qZauym9D7
fHvzFrwFP4Pdo3HE7OXc0fa6P1BOCcdTDE9YF/tPgpZ8aUL9q+L65GDDt9vmFoA6DNXDEs4zDnvF
FfdVCzjZBfw9nrQulHdjLoW/m9JqDwFdv41f9O12sMbYQSU0/lY2jBNmrtrRlDEYkrr9U5ZuB5E/
/XIcCmSssw3wYAgWhemXTBSpJQQ1g2sxFRE5Rni6bWkBe8BHoxX/Fzc9jexc7vWg0QauYm08yXrW
PPpe9DUSeqRBxqjx97EOLgp9VP1OLNXKqZnY3TSCsSbAtBCr0LogOAM7Cf3vfLYONfHcSBppPPWV
v1XM/Fwra5JLiyv6zsT0E949BGkXpmmlIORMcGnrPYLuwqb0Ijik1wqZCynOhH1nUAgYzEQAdGnJ
Com6WjkYTlKcUwL7HsTitpA+J57HhPSz1J5vb+CCOTaQjWM4WeR5mP79/YcpFfPZaU3MVVT7Ui4Z
4G03lvkiay1sI4XTyt7mtsWF3SKUBgkuTRwUBFWXFqM2R3xBgzMyHX9HlA0CZa3uvGhhYlckeiVT
nAOJpBTKQzPNjNMYv1XCHyv/eEQ1aXP8z9+fHYa8aCTdt1JIls3W6cRtBUcLEq758GHECAn1pO4I
HEqaEDCXK1W4jZyqJhSeYm1+9RP5YLjNj9ubsfAkXJiYnbZwkEVkBAV46izjrWijnZe2A32Z/vBh
OzgjKDP4Hy3GeU1ZZzQ6rVqNY5ZT3Q0Lxy8flPblo0Yg5gVNqtOLxv3O3d6oo0kEqbx0qoB7UqLa
ZnK093x9ZVuu3xXMQIuE/CdQNfCKl9tiUgzOSolx4qFH2UnY6cY5kR7qaC+Lr7c/6NrrXFqaHTS/
1sUoK7Ek9J+t4i6RmWsNzln88VrbpZ2ZE8/1UEiy2JJPkt45qvKpKWI7r5lMSRGdQFlj+/HPItyZ
3BsIvCtYh2kB6Ikhsj4h+Y5+h4+W1GNrSLY8roRv146Absm/hua4xWzIY1OcDLmmvO2b7yVl2Nuf
snQWKKdM47cTB+U81OkADDFNxUxLjpLTqEahLYfdz7yOdkEb/ZTH7tttewtfNOEe/sJUFEZqZi+7
UMDd00h9fzI643esJ8fGWCNDuHYJExECkTvpPy/73ISrDpXUKBklKO+n6adUWzdttL/9GQthAyQm
pPswwUxh79y1xbHixk1LYpXnj4M27CK6KGKqo8V89JpHL7uL2+SYZx923BN1Clx6TObAzWnOzjnd
UNPvZbKGKrIcf2x/dYW6FVP1O+OEK4HR0irC0MfIEWWwa0YJFHASCQETYm3rkLZ/OulJ8L/cXsSF
s8AO/Wti8h7vnu4QGi+KFQVhdi1som54rKpopWOzaIJSFPVP+glXhOeFkEhFJASEtGGLfmxWP8li
t2Jjeu8v615sCiw9aCOQLnDoLj8DsJ0y9hWfIXQWdL7xp6QwHT1pv8fMTkEw09pBVaw4hulvzmxS
EZ/4AGmUyIitXtrMaRXLpSbUJ9S5Uc5EqCOUMjuth6cilJ9Mr9DtSFJtyDZW2rgLC8rgDShqMkom
fK+anb1fZn6TNrg+MIa+68BXcPtULKQh0HwqtFSZFAEUPI+GM1GgqCX4zUkBk9dkO7HSH0XhUNbM
aY0HqfY3EOjvPXPcWf1aL3dpWXGEOgVDcr853nlQwHhaRtycRh38yoTtjIuP5zZsGx8IWR6MC1eU
4yglo0EdkSMXibmrOZVSox8Vz9yM8cohWfDtNLjIoiDXpaE/zx89YKpdkqTtqaueJ1GHKP/hCUT/
rrcL8rfbu7bgLqCxoBJJPXuCi8/8uqomuprWbJrsGwe9rzMnCbPf8HasON4lOwzRAcjhwk1ylpcH
v4uCpE2rqjk1Q3zqveDsFuWzYa71uJbuFyz6sgbhoUTqPf+cLIilLnCbk5iesvAftf3qKUepecg1
xwy/G+nu9upN13V+ndkjKihE/CAe5xGZoJQpUOQGTeHQTn2IbX8lIyWFtXhsAWQykVr/a2i63u9c
rtVNdITVZCh5UlCjVdP+YRzdg6Lnr4XS2KJXf1KjbJeA3XHU+HcItpdNcG5/7kKBhZ8BO8+kcjfh
AqaT++5nVGJujrWIF0llZiDr+rELUvJ70Sk1nXZOvamT5KsoRg9Vm6L1JlaHwFRebv+IxTXnEpLJ
gTK9inzyTrLKrAk5sY1qJ/HBbM+GwXDSGpb179G/2lxogrgd0NlfxSMtJHG94HI1tM5g6DK9z4b+
JUc9s4pgdBAHfZOE6iZIv5q197OH7CzTEoNYMnVK0fzFRMFGzvqnxvSeDCna50r8yUikbSWuwSeW
rtbE1Tu17hh1nr9jTepRjAlYkFg/ZMVDBILCjNYKxQvvB3QDlJc0jjqP8vQj3u38CDGnq6XRcMqi
wCkI2Gkh3N7Xhas7yarzgDCwMpGLX1pgXtzLxaLrmZVUHANI7VCc6+GXor344k93uDeLz7cNLn7S
O4Ozt9jLMwsZCULaQngQKtk214SJFvw4URLDrmDRCPzm1LyeXJuZUYjtSSnDb8Jo7eqxhgwOzH+U
VQwta/5KsrtwNd4b/Bv8vtskVQ2iOiilFu0WBsz7HfBPKEw+ix+f/ZrCv//5sL+RwDs7fRYxsRJj
JzKtR3Ew70ofxmur3N3eoLXPkS9PRCl1cpp2Y4u+cGQ38pNevqTtW29sb5tZuD90cXXwK1NBH4D8
pZkMLhyAu01/UtEwr+Tejql4VSvv7NJho/ytTYIomg7dxKURXR3+32FLQR5X0XOWfbw4wJAmPVOY
fheg96lZa4LpZ91J16CJUQPH0wc7Mp7FEemNZuVrlpYMsi/iE7BzMK1Od/ndAehgRFR1+DhOzfiW
R3A0PkD0cHtXltzBOxPzYWBaogxvm213GqtgD7Cxr8FcOGV2H+cPuh4wV7ZyDJZO23uDs9ChTFWp
ikYM6u2PJL7vgoeseIullTh8eeXoC0BkRWFtLlOKqJyajrTcTwLDA0NKE9GfplrXRhoXV48WLzkG
2NCraYUkDxD68MruVJRid8+wUvHIlY4dF0Hre6OHqCFpxPZgVIN18KNBW3FES1/5f0i7st3GkWT7
RQS4L68kJVm2ypZNu1zVL4nahvua3DK//h565k5JKUIJefqh0YDRDOUWGRlx4hzECVDshpAeAJbL
XJ/sD1oDF4QSjHrU6u8M2raaF3koYV7fIWtv+YWuANwFC/rnggnHJRMjDR80vEPvYqv1QYNaDQdW
/GJQuavtH6Zb+U4qS/KujQ1t8Cq4fvDvi5dUbSTMLnSuHnsAMgMc7OJxts3xiTeKIhnhx7tFCEEW
ZAZaTgCXBphv+S2n86ig6qPOSIm4I9tS+pSqz3h6b2twDFtd2Gs8QEuKb0zU79ACo6hbR723FbB7
bSqw5pjaz2aCQPUvdUDZPd+3rUyPUVvbZ+j4wXwsapoXbz638VjVGajxc3NHeieoifZkgDgL8SnQ
6gcz3dk0RJUTgNkflrnP2+ecFIE5w8Maz1ALs9skbAoZ8/mKzqsHrjgcL7xIV6hxqVOR3C1UdQmX
zfLgpa6PbnVVmZ7L+qdSZc9ojGvRTlc6hxlUIvVPnpSorox+w7sdMbz7AVxiShdv3OxpGrJnl2pB
TCeJL1hfXkzfktBFE5P4+KJ5RcZKw/K26Dp3E5/xR7V/4W271RBFNi4eY2TTmXtCf5nVoTTum+qY
zCATLiqw+3WbrrADy5kByCY+VzCq7Pn6EVvZ6ygHIR5bUiQoaCy32sn+I507gRPPRfWJQleP1Xp8
iCuj3dgVk+VmV7IxeFig5o+XOlII4tMii0fF6iiWrFFoc8hpybZzNrJ7i400AJEQfXXzoXnpFE/Z
Xx/kquUPxDmev0ilLnv8ZJCWnltahhLVcXL1cLBVaBo8UvZYdfF2AvyTd5JTfXHRLM1OoGDCzkTv
Ojb/uT3GFXNScw05oNpC++eQJz4KYUNgcZLeAQAv65q9WETBnuiMwWZFJ2/qj9NCdow2PL9Sky8F
HqqSgV3Eu4uhJbuFhxmOn4gXL1wduM9pHo5aO9oBtWP3AYlkw3eV9E0f0U4PaK+sJrIyOANPQYjm
4GGCORUWj9pGgeZ93h0dnkAIuy1eqoZrgeER7dv1bbKybAtrFmRJECZCn1gIE93SRjUsrWCJ2D8q
aj+hqXZPpmIzFoOMtHVlVCbgEihY4aJEfVQYVZVyzYlbqz2W5nM9oNt5rzqv14cjMSG+FYAwckBs
BBOack/j2G+1x0mGAFu1AaJL8Goih4tr7Hynl0hlJmlLmiNNwdM4WuW4abSieCwJd27fe8gVA2mG
TlDMmrg6JWnweLSz7uiNpVX6da/NoJNvdTRaI4ar+6S4sweeSvL6lwmRD7e49EcgnetdSIKCgnxI
jbjpAPW479mxIQ+N8+Rob7R+MpHr6r/l6RNp96WMfcjEzJ0FBotdHWEBIFvYjeKbhQ/FxBS97o7o
3Mv3meLwABQXiuRJfhlhWRoaGj4EX3HCLjpyWqec58nm9TEe+tdC099HXQvACh2SIg9R7QDB7NCE
WmuxwEtUyQvgcvfoH5zCyLmiWo+Dd757NDI6+axOJZScxjBXY6BQVb8fJBvncibPrIjnwDTKGrwA
UGryKvVtwiuTcFnn+vJDzxfr3IRwDBLLRhvGpJVHuwQf/MsAHnrghXfm8GWI/2mSo3NzgQZLBZAA
wlO8zUDQJqQlu6w2bUPJy+OshZ3u+DyRvS8uXf25hWVWT+7MUh9HlOrK8ghN5O1cYFOUyV2TOTvN
JgfGypfrzmplkUBZuPQVoOqNmFfwvUk62BCHYuWxr8EoYuRBrslSm8ucCIsEKDBiHQjloBlJvLxU
UrtTNs8YUU4eZi/9FvPyQKwhzEv1QenRBW0XO1Mb7hNN2Wh8DuYWylF2L4m4LoIRLN3pzxAm1nAq
6tXQBjxya8yDNJ2f4pptaN3vHDSiAGnwJ+349+uze9m69GHUwvXmgHHpAqlbJyZ1FTqWoL+FNKRX
3CU0PaAJb9vp2QMIODfWCEbThPkaaJgMyoN8zpDZzUApoQZql29a4Mskvmfl9GugSQLtEnhO0Vwk
nP5h8KjNdbU4QnzYN9sjmtxCKBJLrKwcTVhZ+HjACgaaP2Fj9U6tTMxximOVHpiL7sanJHtJKjD/
drnfTy/dzTrey1QjOAKn34IbEwsUAL0ovByz8thVT85IQXG6BXeInyZfuoXbsFHx7Mjvrq/v6lTi
3KhouQVeToRfKkrNx6yHOzDau6HYMA3Mm0TylpHYEBEPcV0MZW9jXMmiMA/hUpb+k3IZL8eKFRRI
F1lZQB+W192523E5Eh526VTHuHqf2/e8fMv1t5sn68zE8hNOPFu/8M2qHUwk+gG08nem9UPJBom3
uYwlAZI8GYcQktejnmloKaqOvfbeq+XOKEHynLAgziWdBh+uXnBrZ5YWf3MyHDO1DZ5XVnW0+RDk
+W+nKP3GSnySbKEvuXGKn06LR3plBu7U7iobevblrppIwOsncPAGBe589aCW3LeVQ8tB3Vh/B6lh
MI2O73n5HcuhsKi3/kz/FNVehyBL2r+C1WHLvQ3aXH1P/wN9FL/K3wvK0Nha4e0Yto4WxmDzgmLX
zrV+q+PXHFQ8efbC1J8z3id9raPG8OYlX1RNdnOtXCU4CjiDS1oetQZhfdNx1klRVs2S9bf1ekOt
THLc1i0s3W86YviLkmptQWrItvLmqGszpKCAavM21/foyiWxPMv/a0EYg2pbw2zqsADWvgc8u/yY
7HA9+lCkV5Rp4w0/P2EPvblQW8CDBIJQ55tIy9VCUXW9BhqjDJq4AJ35UbW3zURCXXmIbwZqgr0a
rh/4HGTjoS8rxEsWHiZmP5H6OHPjwaTfi1LGQr66REjDo4MLJPIAUJ0PqGdqD36NGpvA+mYWP+tc
Eq+snG8L3WfLYwS8Xhf5T6MYONS8dSwQetDq4SXVvxYtkkmyjnmZHWFhzAkxS0o02MHBSp1h1w4P
xH3kmeSds2wowYtgPCCGx3LgNv6QiDrxIlqZGl5cYzygAN82JQ/BLbgfqSu5jWVmhH1d8aZ0U5Bd
HRWycxtIdFVhn/FPGMEYlkgSVyH2wPnaL31ZKjW95uhWXTh6aKfv+12XpdvrZ2aZenHKUCFH454O
HTBQw5ybAckjcc08bY/Ebvx8eHIT0P7ddwxkybKn/NousGAF/XvInl30sjk2MXJiFe2RuRDa1cHE
WKGokI3eHuQNkvh07eSgJwWBsgXWhAvIO7OzdjTjvD26/ZsK/24Zn5i3UwPLDzjZajyBShsnWQtM
vRK644OWfTehk9P+aYzd7StkoWt4wYMuzRrCRmjJyMqYJe0xNpBE7yf1Li1ICJ4xJLP1B48nr9ft
rS6TA/kPpPwQv4jZXsVOCrUeqxZySr8q9Zem1njN/tTiX9fNXFwOaBhapAh0DUlUwJ6FQ9T2gBZZ
oG09cs09OJXmQ1iMkiKayLBLCuUhM1xJNIO6n7jZYRMxGRISYPBFNUCIywp3YLzB+I56hgZGrbO1
oKZg0qxtp9y1Y2xvlKKKg2Qg1Z4wB3RCrKvf3ZKMD1M2gVZn4N49tNbSrVnGPBwRtgRVjs4Nwyuy
LfgKe2AqRvzVGwN7rpzQpMV7Hk9QAEpsBc0Q7gj5T8WAYEWmR2PjxBvKaY/m3G7aoGuuvS/sjAdz
r43+MDMN7Bmj7fM+qQ5IxyobPU2Hxz4rne8FrrpNBplN1vd6kGADNvmWgs6Dur3fFVE9H7Qpf+lq
Z/+ebHhi712nDYoXZa8U07Ot6Pt01IsNNNf5puEjoBia2vgO8FzBoFtlkKpN4XN4kjBP8HvnGaRC
KRBLgVtAIXWmA+joG6b6uo5HdVLW1EfvlLHL0OQejHx6MxSlD5XWAPjEo82WjnzAiGI9SPvOClpg
83Z6Fr/mFbe3qcJddHdSKDINZApULf7j9MUctqwqNkrdV35TGgoqgQnx+5R0W2UEt7o+4w/WoGQh
TVjtM6Mz/KYBzdlsA21Tq94fcChVflsyc4vuNKhZuWaynzIEH11MzNDIDd1HCwEUZguN7Zqp6Laq
yRI/0VM9mK0kDdQR6hhKm1po1ufFXTNw4hsWRpjZiPxyuyjCCj/5m+VYyf1QjlDTHLxhmxqG8gTY
F14XxOXAGaVZ4iupPe+o13cbdbbHB48mDY6WbfhZxs27jHV0g9wk0Cp1kaVH2hq/2Gyp31Eu7/dt
BumdZILY5IxXoiQMvMRs4VDAUTpI8+O8X+ToxhZaSPps50eHtXu3f9BRT4gPaZ0GoP5Q62pLu29W
9zZlh3J4sGdZ8vXCUy+IPgMFeqDhIPMgFlSQzqjmkerlkTjHwUj9Ec3c1z3NhUM7t/DBwXXiqme3
7oveQK4i1u8T8Fy2SeKnqhHWEKC6bukiMBAsCa6aMmOcjRRjSRSO5gp7Y1o1niYykNPqgNDQBeZu
pHIvFFZVPGEhyIhsQAaAgV7/6OaXWv09yJo7V1cG5Uk4addekDTnV5xJYko5+NuPQxxl1SPGLlmY
D46Xs+AD/48GJho0x8EpA6FxboGjMY2MkCo5JrQ7WHPrQ6/7uRm/U8s+WJblZ7Xy3NjGg5M9Ns4O
lKq7nvQvrN2pKnTDUNNAwOeXdgbnQ76UnRdmFDRzeDZWCcSem9TnLA8nsAXktuq78/eh/D1pqj+Z
c8Bxs1X3zRhvBrfwwbUX54/xZOFuLXyTvMaoQZP2SU8s36S7FCSejWm9aDOVnL6L8GuZgQVp4wLt
DNFV/XwGKlYgT5bN1ZE2v42+D4A+3RD+M0YzplRib213ntoS1tPp4xZeaUJWYjjog+ozeGOWydb0
8oo9G5BwrSeKCdWnGkao9e4UEXUkScC1TXk6iOVsnBxmtddS3LD4Pvoq/SH94c2vt5/hUwNCQFxU
s90NDHtycEjQ9A2qkGpIlZ/XrVwqap4v/Adi4WQcrVcOaNAH/DfrVHOTmwr4enEccKu6xsa16egj
LwA9PkctkcZULOi84oKuAePdAJ/8o83LX1rifgMps2wFV7fJQvcARAJYDkUIfmk2buN4mICYPPLy
uTG+d/qtWbhl8HBdSDKCr+0iOi9rngwmmK7Qx4+EEml80+t9rZZBNVf3CggDcKvg+Yxi/fle6Vtz
yB0lq46pm2yaeW/YlSSk1NdcMTIc/zUhnF86xHiCDGl1xHPGDmlns71LTdPvdFSAQOGc7AzQkU2V
kgU9b6YvUAAu7yw20VDPOmgus8z1uZb84+QAInMLzX8tTUBGWcSg7UnBzsXaOd0gbLU3zgRE5uwS
FjqTOfieC79GNCf/zAE+GZEQI8+QXUphHbh0pJYn+jRQWa5vzUOgwx5Z3o9EvnDAnDEv5hzA2WNm
/egZFJbrvaoXkoVZX/r/GhHLZSM4QykqZKhPaLmGnCAUf2JzlBi5LKsu+xi86ABKLsqFYrdAlddT
y6hSHnNSP6QlCXOTb7iRvZStFlpzsYGC631OVCfQ+bxJbLwDzHpz3ZOsHteT3yBscscY+oE0UK0q
2ic7yZAyf5tQWb5uZHU6PbTlLHrhBlrfzk8SiQEvYXZVHS2C1w1uQ8O6WSZ8mcsTE4JjN4tcV/Kx
q44qgvsZtJTEucfhlQxkdbZOrAiZKPB7jH0zYiDQEQwgXBaMqQeN7e316Vr1CidWhC3u8a6H+nZd
gaXqPfcAvTDvvfo1TyR3ocSMWMyo3BIuBXLiR7BjPM617vM4803952xI8mqS5RcBEtj5SjuZGE9n
EMxWigy78uv6lEkWxhIcaUqAy6ANxtJpzWbMrbusS9G44Eq4N9bNQBAWqCYkpsVOmBJmFgrKCojP
L5zHkJB8Rcfw9aGsL8tfG8tsnlztdj71BuFtdRx128/6L4riBHHBNuYkqzOtr8tfS8KxTHs7bliC
0RD+PVOV957jzXl9MDITy2BPBhM7XseUASZqxicU/ZqXvnYkQfByHC6eAd7fYQjPgEpjXmHasAEN
3be4OxrOtJnN78h6jKkZeFkSGJMEhr62RqATMtHH4ay0WJMKHBy5jh2daztSF76ePnrVJi5kdHLr
dlCNQJccin7i67bxptizKxfhMNI8w1CiPD9CwvXQpBIUyto6Lcw1/29ImMPWVPrBamx4aPXQOTSo
mKyxcO3onFgQn9GkU9HnoMNC7/xS9XejfehGyUZYfqS4EU5NCHeZnmplg+wW9nO9HUuEwK13oHjj
Dsp38BkE7fD79s29INyR7VzAO66wuTlepKODZN9xHN8tiESblaThc+15h0AH7Z5okEQvmHDdeGOv
gN2mrI+VBiIbazcmP5IxDwfvZwXNgeuDWZ08kIYsD2oQL4gJVTxVW+7VdnmEOntIjDgommNV/WRo
pFWmO2l39ep2gH4jEF6oT6Bb8twxmAOE1lLLK491yvw6flGVyq9l/OgyI8Ku1lPXU9DpChgC697G
kT4WzAo0iHhfn7o1B4QYHqy4JlpeLnjTiF5DosMoq2PBsm2OLGH9G1ArIB5qKKOXAbWqDcuJxOiq
azgxKmw+sBh2nT7mKHl7x4SVIYvDBoQSliHDu65OIjgY0RyIxpGL7s/O80YyLhuj1x4tisTCLh0k
3md1LGAOQDLKA3GW6OZms6/7RgV0rMKblXiHru39tHxy3dfrC7Xq5QDGBQAbGSlHrIqrMSNoVBzK
Y9Nqh9lkr4rLJLHO6mwB2o2CGNgdLuhMwReRmrUCkNHo/VSzrxMUZ/r366NY224AYoKoFahFsNoJ
sY6SqIXtxrjvWK/ubToBUO+FnvaVWf+qp7ekfbSG7BOb7dSkcX5akcdT+gxNNcc0bg8jCE1tDoVO
V7vv5uzt+ujWJhAXK8os2AzoxVxGfxoxgHtuhJIsQuwUafn2h0ENX7kZDonXAtBQqOZDOAynVjDi
GpTZtMYUuqR+Vht7H7toUro+kAvGUQgX4sqGJwXWH1B4MX8wKx7zjCntv7ST9qQ38ZaR+FUzql2R
/yhjUOlmx8JbXuLavaJ8tYzvqHKASh08YpIfsmyI03tx+SHAgSBdArpsEJctU34ypUVKa2123OEL
ab3nUvV+9BUZ/Dwlpj/k2Q5sPPvZNO/KLN45rfrTSIDVt7g9SAJbcd9+/AwUIA3ci9DZFLGHLvVa
pA/xM7R43AJlvBupmYQ9m97mJkHaNEcmywXhmW9wVwa2+HhjnM8BWhJNMP6C6slbhATO5yAGIQrU
6obuC0c5eweWl/LeoRVEYNGc76Rkp9jKV6i2u18aRu9JZv3TGeMfM+5+a/PwNsbIpqYeiVQ3hViM
XqqPBETT2w6lgQ1ENl6AztdD9ORXKFDxEAzU+8QCr/48b2uH3xsef4SnCBxKwmJIkXeZq91g98t/
9D56Jh9aXtd+2jh/IKh3sEYtC6FllgVunG55Y+1S1BfHHGzItI23aqbuPR2nXB2iUneSQAG8KdaG
PLy+bQRn+aEFh7lAcQW5dTB5CBdMBckUFZrEXbRt52/5jdp9H18HkQXOIKq3AL0KJzBBwW5SGkIj
g207+wuwL72MJ3NtAGBVAU8iujdRIhK2fVwqHm+Nqo/YHKpD0MtonWTfFybIzdiUxqCViAwjKMBH
MEgeGZffB04VuX3kSz70soToJesxKpaZNNK2ijGGKASF11dYcLVYg8XA0uUHht7LkI87MXTy2hEG
5veegF+r80dZPnDVBjA1CCDgB8HdeH7uzAnZOj2JaTRVO8hAFPpukoGahejh38OAfDTIqNDffBF+
efFMRlOBidoN7T5U45Arm1yGMVxdjRMrwmqX+mx0g6l0UWl+y4wnr9zcvhhQpQKYAUqmK83GeV1y
VFppxKYmVIwtiuk+lUWqa6txYkRsN9ZGY6ascGiUNE/c2nljSLWX6+MQ3hEfq4G2UVAbfHDqiW8W
Ava5ecxwKtIpVPqN1QXAIJhZOCVh2khOyPpw/toSTog6u0nRdWUfdQCO6yAI296q9SYOR7w3MtLO
+KfGIdcOELwCXaPp7aTtGZKB2EJ81fR6OgB61keJcu95IbArwGFcX5e1/XuyLrZwEGe7RTcGSIoj
19yipExlMnWy7y9DPAkyumHuOaEthjC/zyRAi+Mnfv/SNonnMDjfxF4gJUvQT94aNCqz92SbNV8/
8XmUHiHuAQK4i1byblazYZw0Gpmzb7SBLjkVq7Nz8nlh9k2dGy6f8XlVVzbpXhnK7e2/H0UxdNsv
fXsXPdQGQrzcoOUQcTfzjwRF7OvfX3OyiJhBHQG8xWUTr8qgBQAp0SGCC/ahrOGxQNd9mg4SOysT
hWobKB7AugBkqSfEBUo2g6ei7Flkx78Bh6p+3DwMYFwATUOxHHerGIN2mc1ASOLMkVqE47Tl5b7n
u1GRDGJlshboNZ6yECXG/a2en4XaVEFl3qcsGspdzTegqSHkPpMkh1Zn6sSIENGquTlqk5qxqMXT
5a3mn7i5zwahnw8iHUmWW3HFoozupzhAU4pR7D6xGidDENwea+LeGo0SQ8h+LeHuQbGCdLwxB724
8LOBCGcvmxXGWxurkdC7GaAFKnnXyFZb8HxmP2sx2qYwUWibQu5s/MK9gyfjb1lfbuza5dkP7nfB
Sq2PhKlJzSIA3TRUBGVIXtn3l1Ge+G/0DWkpwFQs0jhkwO6yQuK/V644rMLf3y8k/EjhloajdSyK
+YZo2xYsBM32+nZaNQFJKGC4wRAF6PP5EAw3LguAL+cInDBGs5lS39Y2102sztKJCWGWWqObSwo8
bVR2jyBz5e3L//Z9YZaSzsitZMIQvCFwxhDn4fbvL0wMDjDh3iJfez5FGm2Atpx6NdKmB6oqAQUd
8XULK/EfoFgAZuBlh40q7tPesgAUSjIt8uhmqu7c7F6P7wtz65GNTiS21lYDj0jce6BJA+GjsOBl
OjFoVsd6NJgqwPobu8vC66NZO9unFoT1BmXNSICz1aNpCuPHbDtDuk2yJGu71gFPJvgJwd58cSVN
oMfhdm1qkVqGwAxV+V0W310fxdo8gQoW7yMwuQA+L8yTQ4g5cyvhUa0rfplXPjhMPmEB2+lDYgc9
2xfXttIkHMCcCOQBftJn/u/bv483/EKBgBsVlbfzfYvuDzyd+oZFwNASA7jhT5zr0+8LM9QXjGet
h7DDiHe9CvyuZB+trACYBFUIJuCNCo5uYX6ygvLB0oYxmoA/Lv2ES37/8vtO0lvLHQduCDzmkUdC
H4Z46lSDocHbbOcoLUMo31LzRTOi60sgMyEcha5LcyceYAKylSkYQzTgKyTnWWZC8H5AtUPjjMOE
oWxZ+jBTX2skJtYWYsFLoqAKx4F3xPlGSkpeMw9WInOXqaGr3H4OEFv+9/MicCjRnapRDXx++uqa
j31++yV69nkh5jPtvpzJgM9b/SZTHionqCaJr1jxeGcm9PMJUut4VFW8eqP4a9f7vEbZGX2NnzgO
p9NknBvhkG4EhL2bo8EBwBay5tmf65tVsswipU+qJXR0lvNgzv8oP4vqX5/4vKPh2CGfvAiJn//+
BOK+Lq3nKULVshion5FPBK0AtP+1sAzwJBzTTdA10AoW0ibQ90a++cwAlisaZDLLU+v88yXTQdCW
0ClqeBuoaRnI3qPLUb1wSCC1/o8BRzhnrVuMrom+lMh1HguosiCBCaqBUJn92pUofq2sNWK9JUWN
KgduUOFQpKgreLOqNVGl++x3LXF7sq8LC2F1MzhxZny9GYIBcesnPMbZr1984slCK5S2JW/x/ZYH
fenHsgf1ik+FQg+UauCVsBhijESScuxHjUBUz/2etgcdNJb5z5s3E0yAmhfgCxD1i8pXBQp2ELct
mqg4KBzAxdt96tnnhfVVncxIQbbRRCrzx/HbOMheumtLjCOAkjDug0Vd6HwJhknVTEUx6oiZjx49
ks6WXDorhwGdMahuo5wJml2xB69i1BitQu+itK4f5jTb9hn1c6vxY+pu9EbGuLbiwsGPiaPngH4B
50G4RvHQQrNnMnfR6L4oNQkgPhEOauTcBoZbYg4Q1iDiW3i+Fu6082krUqWJGwg3R+m/4s6nvwzZ
uqxMG7Ao6F5fSJWAFBHWpZxcMCC3ZRvlHSgk0u0AxeFuR2vfsd+v7+CVQ7IQxoN7GgR/6JIUvBV4
QZx5InEbWXPkomBL/MHaXTexssnQcoP4D60a6IYTC17oibRz7uhNZLohcXfS5iHJ98XUftrrOCJo
xo4K94tphHT+c/33r2yq09/vCacwGUG5a8cmBDr75f2uu2GeH8pREuDIrAj3UpyM9RSnBqwAN5Ps
TT0kfUBkdGqyuVr+fuJzkRFq/z2WJgEzAmq2Eo8lG4VwMlLFpmZtYBSc3qfjRmnvY8Xnsk0rG4Vw
PAghvdqqsOLEu7II9Ca8vuKrx+/vjhXbqzracHss8f0cOlXqQVdeUnWbZZAslRyN69OF7L6wHLVG
SFbhCqzLTVIFPT3k33vZ22J9tpD6AMco+AjFupSW2F47tV4ToQMUFPJSSMn6bP33+7YwiCoxJtvq
CNbc/MqTB9BdVsldHT9Iy86rvgrD+M9AxHDHc0g3DKPdRKMe5qCDTX30xV5f+fUF+WtiGevJ+XBo
PBZQYmsiqu2gKqh6bxXZ5DdqWn/cHyjLI5eJPh4oDQv7FwToYDtCW0tkAnCaPmfDEEh28OK2hSAU
WZW/FoRxuMTSszKGT7S6vTfcmXVgNa+5sm2TTaw9MFlryuoWOzEnlCONsfMG25lwYGyfNf54O+Bg
SRL9HY5wSzUFuONTIK+iNt+990xyCiWTJUZxSKblKtMwWYkWmrbfAev1B7K9Tn2Ig89k7k6HYgi3
SeGkI3BCGIqlJ/4Mtefk+foWXj0lf+fKEC6SttBMag+siZRiiwZUS32ax/11E5LlFmtJOXQvk2zA
hNUd81/GbJZEjevfNw2oI6FBBz7r/BRac+1BsHy5Rbo7lh3RXfqZ3//3+8ItNWolHaoa32fW1kr3
pQyXsb4Ef78vnD7Hw6PPzZffH28yC6xLfnwjlcp/XAiIsgBRWgg4hSmqHC2ZHLBiRjT+ZteBYj/k
+fb6LK2P4q8JwUuxtkL/1kdo6Plgt5lKwKE/sdCg9bTwdl2w3iJlxuyUdTNkMw4DhFPnnepIYBJr
7vz0+8b5RmrB0jGn7thEtrWtKp/kW93ZlN379YlallN0tqdWhLWAGFuSawO8n668t2yXlaiEbVMt
5DJc1+JGrxkSVsRxBqusexgCtXWSByS/R3ecPoeTenRlPGmyqRP2sDbHSEiOtImA72MpSj53fP6S
z594SZ1OnXBxVINKDVZgA1CQToF7kOGF84krHZDaD+gjavji86AeSDxri8Pt9vGdCkgtWv0kbblr
/urUhODTlYpxHTqxTeSWO61/dM1P+KvT7wvbmM/9PGQJvu9EBve179e3r+zXC9t3QPES+TZcGGUN
NvdNJfPma37k9NcLu9ZK7CEDzX0TxfWxzL+q6Ysi46mXDUHYrCkoHquOYRvNbBsbwRT9bzMkhB81
BXbNibGFBjBg9ACidhID64ft//cokvPnfipumsGIlztb155nE8LO2zl50rKv/8swUHI7t0JwX/C6
hBWwhTjGnXGjrOzHnfR3oUHgeP59zU7BBdMgLNBblFf3EPL4xO83jEWbfWHWEO887vZTP85wSeUc
ahzNTZ/xFAuZBFoxFlqXi7AgA/kRQIiRVgZZ5xf2DlSwYP25PorV4wBHBIlilPWQeDufJZC/Finh
OA6qh4DT5+S9uxHk/++FODEhLHTpjKRAhh33xC9e+v2f6wNYPWwnXxeWmSxi7zNDPqSPX1o/yyVn
QfZ543x+OqUzW71C8KQ4u8q4kwbgq2ft5OcL7o70ht6lDg5zZe/cbf392ZA9uGUrLOyjuBnL1l4S
UlYRsOwReZxa5jDWJwnQZWjggWlMfLKorEc62sIgkJPKpyCXvYNXh2AtKcFFgxbp8/NFMKa+LejY
IEImaLbZ2vQb+wSEARh4YKAWxeul1e/cRJWRvrLGqUSuVrvzoHhhUslGXRvEqQVho9aEl7M3jGXE
jX/F9aPZ7g1VxuR/sRAABiJDCzJIywAa44Ou5CRhAEmp1lJAN/rW52CfeHcreqtTEgwIt6deZrqm
ZHXzpmfEz6d7DGE7TyBfvfncAXgIMgao14KUE6lgYckhl+KMdTLVbwav9mAMywdVEo2vzBWo41BS
QCyGqonY+egqbpxkJGneKgUsYGi3l7nWi6MNyWd0VgB2iAYnFMUE19HnY18D8VG/WbhA1Wc/1NJb
r1BYwIFbejeBZsDb9HzTKkNeKR7xsrfE2rOwrvc3ulbUqsDDCiADYErAggpxDLXLgdsxrd8YupDB
gxKnkt10uQTQbELDA25RF8UFseAzT2nTd43TvJW2D4GqVlZzu1wBUFSC+BoAAxfnQSQKVJIqQ29e
P7xBDVZttnZ3Bykgt7t5FFDjXHLyOHWqp4oZRwuuiXekBdtU11uht9E6aoa3rsS5CWGhXTVRJg2Q
ulcreSnnSEZfdbkO558XXBNRctb2MT7fHDKz9ItcRq++YgD9Mx4EaJBiNCF7c75RzQpiHHPfuq9k
bDfsMabm5uYJOjMg+CXo8A4jFMjcVw4aMOrG/izpJ73cSjhhJyMQzkJnAIxo5xjBXNMQCS3/l1ei
R5bXN6/04iwAsAJZMPirRI4ONk81QwNw+abv2mQOTfVmBJSLDC8KhQgpQUWKC/V8KQymq7ybvPwN
aArfvRtVWRbl4p77MIBgEg8HtHeKamy2RUhuDEr+ZhVPKBNn2j/pEF1f7cvFWFiUcdPZ9lLEE/1e
RbW6zN0xf6tYH1pWUJtBD2ooT9axebltz+0I5yLTSMG8GHaI5fnNjzTz/OsDkRkQFsOFsmVDGQw0
M9mw2Qy09NZkAHoEIL8B56Q5C3uWcDDyuDWYNtrTK4C4Q92GLpdBcS/WGxZA1o3tsvhY9Haeb6jS
9erZLab51RzCPg5jZzN1uxun6dyEyJCDYCCr7AwmtK1hPXkyNNfFdhI+L3jXrCdO7E74PNHuh3+B
+M53m/taVsa7WOvFClwfrmwV/X4iGqCwclAcMlhJ7xW18CfAla7P0towlkgJj164kAscwAyuLJoa
fHxlz6O9H8kbYe9DcvN+0gG0QlyDpnAUz8Vke8u1Tk1apkfWOxQdVUvCKnY5SeefX/5+EsDySUOn
YoPPG9O86dRd0rc37yVYAJTBUIG4AvJacOSAMbRDneh6lFJ/dIKch7euAuA3WAJ4J+QcEKCdjwCo
PRI3iEoiVm769q54oO0dmoOvG1mZJuQQF2E3IGVQRxUH0fOq8irDiuo0CTr9eW6P1w1c7iX8elNH
8gERGuBKQiaUd043tySxI5o8TyP36386pNsb6/W6mZVx4IJY+oBMANW1D2bRk+W2DO44daFY0eht
dSUwJKOQfV4YRa57LV4r+DxVny2193N+aw4IhDMgLllKaOiSupCy6Vov7VRCrMjuav+3k5eSI33p
WwE+RFJmkdmFwqm4zrlHQKU2FHaUz28daJsHTQs95/YjbaE5G7sWaoTLSpzvWK/keaPUsx2BKNn3
wHQb/755lUHvgCAceY6FpWdZppNVZnoFfdip/T/SrmtHbh3IfpEA5fCqVocZj4PUbY/tF8LXQaJy
Tl+/h7PYvS1KaEK+GBg2MHCVmIrFqlOnrKuunLrI00XlSxvLjNcDZl8G4QfAY9yRy1V50KKhtK4Z
0uN43B/j494BoA4OxE9IbkHJqqWN2TlVOqLI4qoRr8kPVbrb6i3kr+43AouXWqZzlZV37e+0OD3+
/PVh1hwWRWTnWEV/M27+c2dorNZUyHXIqIvmSR+csflg9d8tffd2XSridpJe21FvqlAUh8fiWRqP
It6/rZGgR5ymqiaYnlbw+hE0C31YpeFNd/IDuPpN/XPYu0oj77avAAlCBzwnoARXfF8tYElKrJfh
bdYPOXkX6QIHdr1jmXzWMxbdK8HXzU1UWo5q1XRteMOTOukvsQg8vpaPXCIcfLQ4xXmAL748cU4W
O1LuKPa19ZCZa0XrvCneZiREDE6JxrdL8W1Iy6pXqXMNc/tkts5JYJHY/19kFvEswdX5//LZNrgz
GCb6ezU5OlpcpxlFwB7p3sv7LfdSBXeDGlOaaUoCFegoJ7Vuqe6NnWAIIKJCaAnYdBCLqsshjDRJ
63FKpKvdBIg+ODkVnLWNNUCUEsUmqMRm3RA4p5VYveWUkkGu9pcYpZpytLtCAxBcBQ4AwMR4+aJx
xXIEjGjVMqyWXJvnQnfAh7qzBy+arC0VsBHerXKdjVVTk4ZclTg5h531XPQnI/Nq1TPV9kI0W2AG
t2ZMBxQX5DsowAfOeKmvG6u8phn0xamvFS+mIEKwKd7BoUPMTEMZEHcLoYsQRWy0JChv/ZY7J0Cq
/mLF0XiFsZsp6LTBr/hAlaYy7Zxc6x5R6lOl7nZmdNRJy0g5Meq51UOO6t3UmY1jXDV0qlEOaIvw
+BramiD0h2dxDZCko1/Vcv7HqC6GDoRT17rx5J+yCIOyKd5kdF86wuyraGVftp1VDYl5Vfr20BSn
IbUEA9gwS7B3KN9jcSy0gec2UFkqtAQ8GRM0z15VViiZOaJD0V/M0p0SzjDpcpbqQw8lINNBJMvP
6N4yDRy7+1FwTnEZ53YShlDQTegXAt7x/a/1pQLuIMhNUcWUTRMQ5Z7z3nL2u2MMh67ikCEsjbc0
d/3I6K2hR8TSrloxP6HN9HEuBQ+HjZVeaOBWWtX7jjB2hCuRXqcGnc8vgq20sVlRKavj8YC2gkAT
cqusNhQVCjIxr2X0on/U+/22yMAbHeW4QLgjOsNldTOzIWOv5uZ1iL/YHyXtdfcexXMNVEIqXtLM
ii9PclQoRT50WGFQPGvf6fTPY/Fsdrnr30JrVLzNLfisq5sn1JwsnUtJuprfTaM/KOg7X6Lnb+GI
Ivcby4xen4z13QF/LCKiy3HMai1LVTI71yF8rUzjqJflJQ13+3r6Qgk3WaEmz3HIlOTGx+KUiqiQ
2U7hJgs1JigAYeR2JridlmNIhjqZaUecK6Mus5x/TDMg6ZP2JVZ2Z2HBfYvVBmYbjZc0MLUuNckm
mv7AKsKl6adzDa9PqbVT1qjnx6u/Php48uJ2gHsK1rDVaw5NEoy56LP2lmu/srNR/twvHtXLLAYH
pipUDS5H0RWhNY653dyc8ZMdHZTiP8rnrB8p50KrG8gP7YP1eTc9jmOiRh3EMuz74fVxhmlw5nEe
iRN+nuSn2jg1u+8G1Cxj6vF2QC9uOH/LyXEygnScRetbf7HM7AjS6OPe2X/zX+DG6AqiDXzkXlIn
gjBQVt0sFT28jzLZ/ZJeyud8jFYOTaKjOR3Q5cn7zKV5JVCwtk1ITCPWDV5RTA/cjOUMRSC9kPM+
bW7N8C3RtcMkobspAvdZJQokrs8BNLFm9gqwqEhest/fucdOXUeDUbbtLerPleNWouIYkXzuFqVN
L1GthXw0WB8tl/7au9LLz+d26mjYnZUOTXuT2vBgfJ8MEZBv4/uRm2ZkkgBusK7Ky/kxh6asiC23
tyyP3PpJAU/b7hGgSBAvBuQssVV5SEiRozHcPDXpLc6+tse8/7ZbvIVj4LCwGxZY4+Z/Nu3JzMoy
vnW216CMXGBG13cbWE/vxHPzT0MJN2sB8V5qfK+e8u4/fj53G6RZoxFpgHwVUO8fpR2dHk/P1vcb
Du5mkxFlIFqyXN5pUtR5lpL4lkZHfTor5DiK+tds7CBbwxPaRBsTUELwhZN6X6TgHY3imzzI6DX1
VPe3x2NYK0BDTgQNEXRDuhJu3nIMQ0OAu5OM/NYnPnH1dreXuhTP1N9ZiIkmMQBNEI/WUydjBH+3
Ar5mtMr9b6PgNioOYFMghJXfKreIvVnUbY1txKUDsxwFt1FnkgzwVyE+1SfX0L9Ix6n7il63u08z
4iQ2aNng56GEla/9RUocoGWajre6QIfEFE3+9vKAgcoCMWLg3xBaWKffitS0jE4du5sJClI/Va+7
VwFMGQihg8cM7ir/6GkkMNf1mTyg0cVLkTmHKMz3rzPzVJEYQ0MfpAG4E03zqJ6mxplulD6H58jZ
HV4AwcGdeM7xiuIxjMIe4lXztctu5nHf/CAurwIUABQGyOzhEXOui57Cz84qbb5VytOnVLnslQ7J
oEx+y2Agf8g58Z1tzSB3pkMQfS3sY1gJsGj8GcAVvxDPGbsIKKUYnVKGQJtA6tJ+VXVPKU7R3qAk
r4azR4kc1UpoQE2vH0p0rBJ1CuftHS+fM0hwXUOnoZCfO0g0TO+aVOCf8pcCFADzgd0J+MpGvw+F
JJHcj0MfKNVNcTxbxjHwd6/0vQo+FxNqkZTUiMAEiurW1WFnL3C0qcAIYInQBBgcl8jILG127Ghd
lWhZH3Ty2c5fnL2heSYfmSLEB1kqBnCApfxOqpWipVEfIAiDOqnY3T89yIG9ISbB3wjPdClfDWlq
a+ABCGK0CKBO4mY/H88/szL31wEGgAgqnn2MqBgpbm6CWto36EcxNoFRPkkEAFN0X33CbZBIt8eK
NjYr2hWzYi+4X2sadCBKUpxoNKKkpktCTxFcziLx3FlAazTwG5UQP6Sv0vBd34u5fpunu8/nbuVk
on0+DJAvy9+UOoiDx7OzcdKA70BwCkE6BGLeejDf+RaZlmkIQmZoJl+dlP4X+hUWnYhbZ8PqLXRw
e6kw0M4C/ZW7QIk8grbM6dGp0GFX4AhvLAS4ULBlTUBNkVbiTkQct6MzqZgi1beU427eGKwDGljY
DIGLjJLDvxJm2hrmWKt10J4kcnNKwTpsfb3Nik4RMUeRBO+jRqqSVXpT1UHaH4zUM4bD43Xeko+I
NswpLAbcIu7Sz4bekqs+aQKdvosvXfb038Rzlz6JG6PQGoifjJuRvVaCROHG1zNIPQt/ISECu7e0
RlNGpZZKchPUmmfHx9ASvPYF8vkAYdVIOY0I5A+JpxN3EBjTjQOARALStACKgyuYj6Nq9pjSrJTy
IBkvXfIUluiU5U8idu6NQbB0BSO9wVvE4oHus52X4YB2TEFJXxT7lIjQwxumYiGfW+Oql+APF5Af
V77qvK/iD3YimCjRELh11iq0UdcoVMhopv7RrL3Hu3R954CvGbcZMPQweasGUmjiqkatqY0B1V1V
/4bQpqwew+if+ddjPethQA+uNtgJTWPPwuV2bWeaWQaYlYMivtBjUu92UlF+DUZaAN5B/gQHaSm+
USuKrqXNHIzdn+hS74XxgB8CsEIFJg7gBewlzlSMvdEncuj0QQOeAO01353S/l8FqFxBxhxe/MpS
9z1grEY6BEPzS7V+7WwmyjqEYY0xNUDDAuzEi6/BUZpV0gQfPiSH5Iw6doEtXR8EKMDs4xmIJnHI
Xyznf7CSEFn5agyMxHDDOrDlK8n2QoYxCtDGsuwUaKVg8bicRQp8YWyhmX3QgkEMPU5awTN2bZNA
u8SYxXEQGE0mt0fnLo0AyMvMwHhp5C92mR4Tpzgayuvjo/DGwLj086AH7WcQRIWXgbtnOVkz0Ukb
VdQK6ihQfqJUWdJP9Z9++oVSnEtYCB4OGycP2lidD3Ju66TCkEd4fU7Q1kUo6g4KtOl9PJ4NBRgM
AvMISFqIa3NrP4eOXchj3gapYrrv0WHnr+QjXIVoGHou8/d0D36OOoraNgAc5KAewT4j2LzMOHDr
wdKpiLipQNQDv7Bcj7GQLQoYdBuYEZqv048t/dgU7+zPaMeTiFhSNyfrThe3x/JMipyOQJdU4I1F
D1K1FwyAU4J6DcAMUG0Cxl2esmys0wwuX41n0I/WPIfWef9qw52EOXEAOUTFxnKywqGNpDBOmOfq
dtbRbHb7Nfj8O/ncBBVKNBsdibsgn9+h53RqCfLDb1kufrWB3kF8G57BuuWM0UvDDBbhLnDAIpvr
Rzm+NP6EesRWfjXTg5M+5elz+U9VHcrpMBAvzq71/B4uKPDGj6dSYQf90acwg3T30igKx+lUSeuC
ySrdSvrQS98n+j2WPiQpY8kw2mCOPqr09ljthq3GTkf5CEAE8L8s7q4MtVKrsyTCef3afEf6A0mK
xwq29jjyi3h5APPP9vpyWMMY55VaznWA1mJSeZb2giCww9EjEp4Vwl3wXXgMXqMQmkWT1QakIO5o
eVG9F2EGDeyex8MJOAKGalqOoB5b0mslXjb0i/LP/GPv9LAMMrizYMoAp+EBEEkG2PNM+iSwklMT
XkKRPV6v70I+3/phzCYzNKYmCSb7UBdPo3q2RIHr9QpDBQqEGMYP2Vjeew+10VKyekqC/ldsnxxF
YAM2R3AnnrMxDWpunHQeMEOK2+fugAqkvcSOKIxEmQiWFiEX5C35FJSu9roa6xVGUHoh8UDoScgl
IW7Z735HLRVxZ7xTjSrXSyjSFd8u3zdP+zcTGsYAi4oKG0SBOZ9oHOq+Utv0bTN1yUnE48mO6tJC
4etN9P5CFgqRR36v1kMLRJhRJ4GEBmPGWfqg/QBtSy6ihtlacJgjOKigG0asn3MhTKpXZapbcYA+
aZbjqegw3J8eT9TmSP5VwdNix4WSqb1pxkGYH7Haherb9NCTYyo0Hms3EnN2p4lz72IykQFUf3Hg
KG4bn9L+NIFUqRPcY1tH8F4Ld0bqsqnsvLfjoKXuMLjoDvh4vjZHgTJ0lPUiZoteiEsTmMj2IMlm
lARkPmiK24xunj0ZRfBYy9YoUC/ESGLRiG/VOE1Xkk6bjDIPLA0FgKd+f1ge+5NRc+FsAOLJV2TS
VE9sM8brWSXH2jrZoq6kG9/PcvAWbiENkGc+pq1mDRILcZMFavTzhxH/s3t2FtKZ9jv/gM51DchL
nQWR+imxgv15I3zz3cdzt5w2IoRUwxcInPnVOZrp58dfv3GoUTeCyh0Q6CJwzhOgD+D2CKe2iQOj
gxW/ScZtLyQIRnyhgRvAjNS72lRMg37M9OPw+ngAW4uLvaMaiMkD+MLnsOMpyYxxjuKgjk/ERVzk
sfj1/LDyJjwBGZ4JQVTuhJlNk5t5CKOn1ZeofJqLd7Ko8HLDw4QOJPnhJAEdDH635Q7C5dOh6Bm2
qP0ad+hv6uXVeWxP9mmwDs0rpa66P7K91MjZJW0c5nYYobFn1QteOV0sNFYVEXeul0ZHMhiJpDdC
YGDyluOS9LroIiqluJciVyGfSOQ9XpxNBWiorgHNjp5mfDH6TAbH1sH8HEjlM3Ekz86782MN6wsJ
QwDUFTsLAVC06V0OYbQmFQ1RzDToWi/V04Mdv5Tt8xzTg0P3DwbAQrzQWX4JsFtOlRPO6LonDWFQ
fKi1Y2kJrtaNuQJOBR3rEF1AIID3lqW4iqeyl6Mgb56KQ5nsdnHQHQBFT0jtsZobvkgv12eqyOB2
D6rhR4qKFYGR3TiGC/HsIrwzsqAhKqOmhPiEHkjsHGJz8My95DHAIqNoC9hzA0EMxGLYZrhTglRT
T+ymL66y7hV56U155BnxpVV3ewVLPdzbTh+TMpM66LHq61C60/Dr8aZdL7UNxDa76MC0gxAANw7H
zFJEjBN6bX+a5ru5FbgDa6cDLyMWRsJWZRhPbqN2sTXIPXKgiBLb30x5OsWfpKg+m1r17fE41osO
RXA3UIWGHQu+t+V6hFViTzTrSNBIn/LuFM4nc79rgAcGKtwsRHMRX+fHohaag6bSUngNx2P5TyHC
TWysxEI8Z2f1XK8K1YF4qXq1/ylbQdRwbZ1QQId4oQ0YPd7wfG4vr5tcrdUmvYJiR9PAhf7VSa8m
9ch+4wGsM+AALHqPs6Fz4zCQJrMGo82uJZoSGabkWnvb1uHsoRAAfgjMOaI+BnfAe12jZqfb+fUj
6q3dEYQ+j/fSxkos5HNnonTQ+jctSX7V56M+XPJBsBQi+dyZRhpxADId36+Ol2Q82QI3ZEM8Uj/w
QjSAqwA75FwEME7mdaaU6VVy3OLnXoZ4TP5COneiE72xi8zM0yugnuBIbfTdlwPkA/zPypJU5Im5
ye+rATPv0PQ6A3YTe5MIirxhKBbyucnXFNImqRGlV0s/1v1png+ZiGpFpILzA8dZGlq0Wk+vKlrU
oUWxfVb2sk2hPBx0Ccz/Y82pYfiW5q7rolRTywqzVPtm9VQNuz2ApXw2xLvrzTDGsJjGIr2S+QLS
MmHQeT1FS/ncES7CuJo7B3s0zLxS83rnQ7qXqhFTBOPALh+0LwPEndtIOTEGbQIsJMBjF7HXQtRj
b33MIB9vaRSsgN8IjsxyiqwoLLIwC81ArT+UF1MED1vfnPCFgcBEfTgKGHCSl+LTKu1GpSNTkHrR
P2V06vPD5Hh7DR2AWwj8gSofD17gAZc6MhT2Oo3Ry0FSfhrHo+bsNqRL+dylXIENUk0lyI+0oGw/
qZpA/mqOAJREVZWKdCjQT2gRufz+SOnRhjVSu0BGd8BCd406cmXrS9j/ejxPm3oQ9wY8GDxQJt9w
vta6UbJlgHsoQD1N72WVV+qlCI62OhMYBUpuVeZfoCCQd4vJ2FlVFhddkORnBDEjy9NE3UxXexYq
wLWCuAzjA0At9HLC4t5OTXvQkSkg56y9fHk8TRvSgeoBAR64vgDN4KuG7QYVANKUTcH0jBhZWB3/
k3iemVPq+75JZ4gf7Bfl3MV7b2UGN/z36/kkbpwTzax7iG+lU3g09NPffD0CfKioZsgGburTtESW
0FSnoH9RiksfPj0Wv7F58PX/iueu5VQ1SU8siJ+So41uPfF7KiLx3VhevHRYUTXca2Y2lpvHlOhE
46KSA9oQN3ueHFH6bGMMUICyP5w0NArhwzNtMarlMEVykBvEDSXNHTN0iRlET7etcUALHAz2tkUM
fDkOw8F7CmdNDjLTK0fPFqW3t4ZxL5/pv7s7x152ymiE/Eb+mNFPeXGa6WX3ajP4CsvWarBJPLxd
VcuwkhMyI1Z8pMNTqLlVJkhzbI4ChbGoFQJQ3+YfhpGRR7pSzXNA87MaHvrksrsvO3K1jN6L1SNZ
sOI8n1tNTHQYT8w5UGrP/DWLOMQ21hk1bRqqIQCVREyaOxK0QI83KtVASFSHOfXMvTVV+PyFfO72
rEa7xUI3VpBkRzSZRcsRXXC/rdcA2ROoQYQBuxWUdMudVM+p3pY91QNNj9ycnHR6JObPx1tpPUtL
HfxuHbqqrpGvCRTqOR+iarfZg3j2YMaDDSWefI2hjdx0UYyWFpij9NwciioRpBY3vx8RMDgyqGzD
02Q5R5Je1HkbmnoQ4ka21aCL/2IESIsCWYDcLqLHnOFuCnlo5W5QAq26jdKn/vx4/rfWGLQzKKlC
KIyxkyy/f246WwsdiKfxp2p2pww9uv3HKramiIGFAICCwQNQfKkiNcc4i4daBeLwIk/v5k97xQPF
hQJkmApGG8uHXixzts0G8RJfjuuDmwg5aU183iJlCR6Me/ncDi2VnsZNDPlT9WfQrKOutscpfbLb
XnDc1vO0VMTPU0U0vRygSEPD6R5EynR2908VDJ2Nki+WSOFdvMQZBp1QYviVBXqytnXlv1GAFB+j
VUHOkueFkaRxmhPU0flOHR1kVwLvxu4RQCojDAHDPsAUnElylDgylN6U/SrEFe06iuC0rY8D/N87
+dxiR2E7mtUI+VJ30BxPTw709fEINrbTQgO3yhZNHBq20IC22Qr6l/Zu+DMWAR42thKuHvjZKl4m
Kqqtlkeux9Um290g+5b1MY0+yn8xSyzZYLJKK0TRuVmCxtgMK6r4ln0JVa+cXef2eJa21uFeAzdL
IL7V0e84UvzWoq6TXxqCzM+Pxzq2JuleB1upO0cJtI8z+tRDR6K71uRlIuTZ5hhwfQKaiUjhynKH
E9ww0N4q/qz/0NMXB1iwXuCIbQ4BFQfMw8D9xjMwZOFQOH2UK36Z9m5/sfX9Tgzy3HcKuCeumsuJ
kbWN4g/Ga3dqGwFCdvP7cTegLTQ8JJDTL5dgGmZaG6Wj+H10tEMvi/7CXCAj+n/yeYRvmM/VRBJT
8alyjulTtd+Xx/QgTqjhggDWmn9y4pGQhj1Bb5fe/Gy3t8+PN+iWqQDhDOOfQ6wZkNvl7LRyPmtR
pcn+ZLhZB7JeF0xPvai6fVOLgni5isgC69jAaUHE3EyTWfbb6ZQPn8rBK6qLsHXG1kqjOB9YcbR+
Q+aK8zPspKPmMMmyXzfH5DmWjo+nik0Fd0mzcmRUBCAFischd5aTpHcayYlln6KrY3GS/5TjedJO
hnILRbHJjWONsB7UIKYHn5jn3TDLIapJFsl+H57N2DOiw+5W5owR414Fm8w7y5Tm0jCoE0ZDkmuD
fqsiPrqNJWdcjDBMFv7SeD4MKa/A1ehos29bpSsVrYumiKPyklDBqmxN1b0e9vvFOIY8dhJ99iX9
GDUHJzsXIspstm/4hUeFJjg9EIzGo5pzCEZ4OUWrO7MfKk/T+Ix6lv7LIKJS3hwHctFwL9lLaPUY
rVszsnp59iflXNfnOj+X+0NjrOANLMooekfVA//Wkp1esnUQjPvmIU6Tgz4X+71LFLMAP2sChACw
K7cWpAnLHv7f5M/tAc5f4j0+gBtbCnilN9pbm51Abh06oia4KmTNb8xTa/+0yggxgZOIhXhjtRH1
RmcckOsh6c3DB3sEmeYqUTQ/Tl+ytvbqiQJJ9icvnMMQCl52WyNCoAzvR7y9Nmx7repRmo66b8fN
UTee0aRb69x0NzM+DjuKHP5fDx9XbBhfLVpE6/5gf7Bo5Xa7K744BZwzWEotXqkaFMjJMzAbaSxY
+o3TgU2lYFOx6la4hMtTnhlEK9BUw/CL9qVSL1X+orQ7CQ/e5giRubeHC8Az3OYdkjCaW7k0fKo3
R8UevPEvHB0M4l8N3AWSUbulplkYfhrfxuMoopzYuJ+QiwDWAVS4DF7LiafKHNG8VHTfRJcF8k6n
z455ipN3KLsXPlg31+NOF3fVTs2o98hI6X7eqW6qHuzS66y/eEouBsQtetfVU9y8KWkPv+X9sV4Y
WTBDoSQEXgm4KJZbyprKUXLKUvel6lLGl8tjW7Xhi6CoDNkOAKXAncUHJBLNTLNMCXEgUlf6kYmQ
rlvzfy+eW+u86MyJVlT3ex3NnA5t/WLrgmQB84u5W28xAm6J7TAjQ59hBGF+RgC5yL1Iu+TSEcCN
wh3N/V40DjZgf1gI9sPZ9sJphjIZE90fGc/bkXYCS7u5HqA+ZJAsZCb412qRjMAaGrPuG9G5TF1H
xI67tSBAHmNHgZkdOS7OeqCJQWWnZan62nDq8pNWuYmIdnzrsrhXwa15Gg1DihyL6kco7Jm9UX0u
okOyuxQLlhwuJ4N4As60opUdSCiZhRKqvpEdotdedIdvrQM8aE1D6tpGKQ83T8MsFYquNSoerC9W
+cEQUY5v3d7wmvEEANILgWVOfmsYZpx1+PzO+BbZn9PsRFCX1H/WnK+PD/jWarBKGObpMKvLPWkq
FbHwuZcQn6ifqHMs5ye9eVJEbAhbh/BeC3cslLyx46zAcKhzmMdT+A680YN1psTV/hDyF5csg6Qg
iooH4aquOqyQsJqkFEtfH+tfeXwRAvS3Vp8lmdEICK8Chyc6z4x0Lhy2uXojoOgLLGqBtrkoACa+
cS7hEHI2K+snrewR58YIvPC9JB/q96MIdLF10hnPxv/p4G4lC5yLkuQY7D3+PRpPrXLp+j+P99bm
NAH3goAO+zG5VY+7imaaQRRflT5Z8TNabeyVj2ZPCJbDmYYrhSr65dVHGhlt1wcDjnSRuvWPQRad
wvUAANoFUx4MLqAXaFu1VDDLKt77Enzo8d1cmm7e7gYqshIoVPkwCDpD2HJBHaJMYy0lBsx5LB/t
MTlEs+D6WxsS1OQDRAgwJDzDVfF/SMBNnXSZ7letNyffULuNbLMcftc0b/9isNSLinISMFTyFrGp
pwhtSVrdJ+9H85nkT38jHtFBVDcCG8lHs8dWbXojxsUnJ+96UGw217+QD58ZeU7WVpcHUtc5eGck
ioxCMx3S/tyq/mP56+OGecHTm7EXMawl56ZFVjrasRMZyCfg1XoB+08icqY2ditj2mAvS9Q0rHoA
AWJThoYuyf6J6PK5oHspcvG0Y14geP9BAo48IXecjXKupSKHxdCb6fihq8bj4yna+H7GYgeDhMY2
aGHJXUWKnscFHRLNl+xvvd9V+1cY7ouFVQAoFS4hd9YAI8hYV07NB/9uOXzR98fhEY/4V/7qcRqm
uWXWtuYP0Z+peInHwnXG8/4pgkFiJLBA1QJ0tjRItQFiGEMZND/BBqLfG13kv663KUIFiK3AecIh
wF5dKpDbEeSsZdz7UnrKUKpHXRoKDMWWCpDC4NYE1YO2iq40RpugvlVq/Wq+RJafJhdNRCi8qcJC
nxPwCqMkhkfLNR1Fh2ldb30lPehoZ6i4hi0YxfqKho17qyEG7GINsamjRB1JZQ1+OH5H9dwYP5fz
wd6fJAStAxIisN9ImAOqslwOdSqMSJ7MwXfAmB+V1I12ZxWggLHMmvD44WlyZ87JtBhJ7XD0y68x
+ayLIAtrv28pntuvaPKt2n0B8XIJrH/kWSHAcqo7mKrb1m7m9J4sCdAw64Vh8X8YEJanX1sRrY6o
Ykph4aMFrjOorh4faagdyr1dcOGT4y5CcQwjHMZLgFsaIJPyrteV3C9cE7h2R4htX9/cEA7XXwXE
EPVj/FMPaMl8jOcp9yNUeR/NP87kqspR1MVqfVSYlresGzj7V02mkJWJZtpDSwJEpqtVkSt677GJ
WD7AFxr4Orgi6VMD3O25DxYoUPjEIv6bTfngEAFsBSgrkBIsz0jUaE1XIj/po1owO2jh7osbVgrt
joHiYtEV3q8Z0dBDM6Ik96XhasW+lR+FMLStEbA7+43xjhUMLkegozdG1oFnyi/m3H2aIpFjsLXG
rLcR2qyhUEzhI2pomh3bzRQ2fpQecqu+tMp0qfaDb2DU75Rwb5a5S7qGjlCSy55UuSTYe/MZb+0r
kbjAasCNWs5RM2ldT9qs9g2Xjkdd8v5CPNgUEFdBlGvlvUYOOJlJPpWIc4XADb8W3/5CPqv3heeK
rAJPkFlLJB7jGvJJ+SU7y/Hn/eLxFkIuAcBU5ES4l9BUlFWco7uXTztvuuWDu1s8oqDwzWCG0AiA
Rz7pJlHQAU1tffn72DyP+W5YEqvE/Fc89/VzhfmKKMR3phd9muXdThPEwzUDmBcMU6tXHArg49YC
U4Mffte7bxqo8x/PzsbxAnsRslGAggOuza9tXNpSFU1p58tS7cp4hKaFZ4kiKBs2AkoA40GcBlEn
Hg9uUVlCwU3W+ZlRHpIjoaL8/Ma9+UbfCoQbmhWismd5wIoCxC6dQVp/Mt+N5TMd302sh5vgnG3N
FTAScM3ApWsjiLnU4rRNFcYS5mqaMzfMfzfqb1USEYxszdWdEpvzOnrENQqzx1w1xtfq0OWCs7wx
BgaBZe8IoJ9B4rocw4gUTt3JSuNL5Byrh3ref+Ms5DP9d6lgpZTtrDAgHzXJknMbtMMs4vfc8C3g
9KFmC0Ey1haLWwY1yhxltJPWb7DCtTJ5uvq1yYMxD8Lu9fHp2FgMVscADjRcPzCs3L0gN7XSjXlZ
+18Vx08nwVytpbPyZ4YcQiUjOphz75UOjcNalcq6X5+05kJaAUP2hnjcNgj1IbOpsfJYbilm1Sij
fNT8sAzduo7d3TwQ7O0A7Bk49VCitM4Fy5I1xsaE8Ez4+7mPfu2dexM0ExDuAE6yxgylfdUqStwb
/vQ+bT6QUvCiXpsMlNYiCoo6EihZ9ZaOc6Oheq6oflO7kXGoHY/UF6MTOPQbawBKQAagg++CC5Qz
TLYdghqQNJJvuXn9GpEvj+dofZqRZMQbSAZHKcirV9jzIbIrpSptn/bt5w40RHmtASwpfX6sZmsU
92o4H4+mhj5lVoXOamrhKrPbj7tfclgIlnkCVB+7ie8A3ZktSjEVrLVe/1TRHkPw/WyWl148g20j
+MM8bTxKOKNEtFg180I1/Cz9Gban8qtcvIzqSZ5PdPyze6qw3gxuA14aAEA5VYqNhuJJpSFUdpTD
591dStEaA2cNlAkoxzTROYFDic+GFs29LJl+rrpxeWlFL6qNlV7I50ySTeV4khVq+cq1Jolrh53A
39hQgOAenBkgtfHCVbkBxImUNVNZyX7zHPefyLQbQGAuxHPf36vooycljewnrkVcAMV3r+5CPHcQ
Sg29q7MR4qnhxdGBiqCkG0YJzWFtWFU8ZzFF3O5BIRKJSQJAmJz/KdQXEj0R6eTUguOwsQYLLewr
7u5oebJAg1IB2aYZvwv5U0JOj2dpPQoLT1nEIzESNJfgj1uXSLKeAtjmDylQLseqAwzJnUVPZzYX
y0MNLQh5ouEwi5TwNoMOcTejCcrkW845mz9K08dOVDSxniiWCQcjIUIloHrj355zoqZKEzdF8NGu
dRd2ZfdhQJ0evp0F7pmx4NwLQBmRKHeiIjBI7tpK4u5P0SCaBO5T8B3BYwWDy3Kl1dqIs8ymedCl
oA45Rbs30kI879cnpMLlakF8pH5mVBjR7fFG2pp/A9liBPnwQERru+Xn07GmSmwrWQBqIFftFLfY
jUhAv0TTeEthwQHjqZTUMEvrKcyyIHEb8rUodl9riOkAT4gGcWgLjAfc8vtnOS8te5SrQM3BQNu4
qO31Hs/Q+maDBsY/Cz8GVyfvoOb6qLRKoVTgyjpEsls472LFlbOXPEaXz93ZOETukc9FjgPRVrhM
y9F0rZTPcjZXgdc4HxzH67qD6Srj7jMBLTgOrMIH1yhPzJCBU7cJBzQF0DPZI7NzaPYX1C01cD7Z
aKd4VI/QkHb5YaCyN1Tnx6uyNoDQgAQHgxPCrVfZvr4zsA4oy5PCkcugSp6zAiHcS9M9tyK4y/p0
wF3C4r8xsSFBx5nxcGrMcsYZCZq2RImJi3JWgSHf0oCs0Bvg763WejkOK4qj0QntKtDo57z4tJuD
Egx7YDdCxgZZcLwaOfMnkWJWUkqzYCKfxviQ7z/dkI+Qj4UNBfebxwOVyAZZTkpSdBMHp5ihua10
2b3QaCcObwaFH2wluMe6YtDZnFrGxaWfSum9WT8DcJtWAq9jYzuxyCdqiVGgydj2l8tATCVN7aHP
A8lN6t+/E+dnLTh0G2YEESC0dWG4fRhbbsMmCB6PRgtDLhnJSzwYnjToXgVS/1F249Gtmq+P521j
Yy30cSNKo4r0dQx9fTQdTb09yqLk09o7QNgbJxCOJlzlVSvIXo7nMRlB4Eiqk00iV7fdShcc861R
sHS+BR5KBkXhvMEQnNN5TpQi6Kbvqvp7FiE4tsaAgCs6WcInZAGb5borqWV1qa2C5PKqta5Tv6Op
/3gdtnYWs1HAguGixowtNVQJ8L41iGaDIjvq+ScpviLdqAi27+Y0geAddgTBb+RTlkpQ9V3aWZvk
QeX8zq5dLNhLW7PEEu/Yv1toNjuNQDo1G1lQzr8157NSfVGnP4+naUsFok3/WzKorEpBijjq06ki
WVD1L7Z17kdPJQJPhNm6pTeLDA1CTTAlDFXDl/86VauBejlPAyfzZQwh/lyqmjvhj0xuj0ezsR7A
NaEPElYEBSirwz5muMh7A0bLejVRgCpYj03xaLSACiOEbRDfWi43mWZStxQMiOmNdgdhB6TVRKmo
xUECHkFx/AuxoaX4MLP7aCZydR3Gj/9D2pf1yKks3f4iJObhFaihB7toV3t8QW1vH0hmSKbk19+V
fXTPLhJUiP62tweppQxyiMjIiBUrEEBymXJsmoMen+Rot3sOARZnPsJtzoONfKY317g2VkPXNF11
1fLcO1XRFoHT2lRwN/GnHrjkFmzhJpOYGtstxlfAK8x8EGr59A+t3+Ly984t50uF/AFelNAUTGo+
kyxNWm0s9OZqAsF4yLcajy62HBUB6CmLND+vzl6Ua6idNDSaWTbXojlL8qOyN8XCOXKRRwYumffv
EJPJNE/DXs/i5tpo/4kOWrGh3Wtfj1ppwPAM+LV4T84XZxoK005Ntbk6qv+n3U1OhI+/HZ0fgptD
VHW52VlEa651/uaZ2sYLY2GZhNH5xX4zup60UY+GBc31V8K+SL+G7tvegwMICuKjqExEKRyyN/Px
EQpyyj7qmqtCDiU5bNGEL5d+PrygYaMsZ7TIMHxHn0n1NdsiMFkZHwhL5LZQdIVbWuy/M0xRmo55
Ml4Ha/CNsvHV77vXB/3Y4AOglhzEUCIuKwppFpukG66x49L4UyztHx8pPt6/EdfOkjfTVMya2Si4
urZH6lSIvW7F4/jhnt07IGiCLUVyHSEOwIGFDZ7yNGOqFRtXJ/1lJFeCWi75uAUJXp5ShCxBvgIl
XqXnNEKGOi+iX+kXTRv9luaHeIsKfmWrZzIEL6NvrRYuOmQQovpk+FZrW+9GrkviUiGDrCMkxN9E
4vtXL7suJwokVLGfa59hTY5Z8VdmD6h6TOX+4f7JWlkzeAGgP0Ben4NS+c9vNFsGGWtWgMbrak/y
OZV98BSiLfhpvxDQmYDikneZhZy5kKrSlTAamHa1+u+Tdei1c7mbDBv5WLwpcGmj8niJD0FTx9CK
8lSDCvpKco5a9/4UVvYdOShkY4H3w3/iI89AmFqLaaFdc+lADU/ZzdLJkwZIQvEHPXqPihqep3Lo
pNSxr63xe3iLabbx/Sv7fDu+GNE3qYW+JwilXrOq570kdNAgmlvk2iuLNBMiOE1KEzE7LiAEnZBr
8yxtHKO14XFvglgGfh/CjfznN2dVTegE7KVp4fXw+DeyNzRhOTrg63hlgW4X1D7IXc9HR1NQTdJI
p13b5kl6sPPz/QO0tIDz4YW1KfVUV2mM4eXq2bEe+ulhYCcr3Z3XRznj7SwE+5Tl01BlUqtdi+nP
NL6S3/dnsbVIgh1XK1pFuB20a9We80+FtrHDq4sEe4RwO2wf4qXzPQAgoTBJZeDr5aOduqxy9b+l
szdhjSXC+xDQXbQ3x4NaMHlhpcRpleCyy0fddVjpFvWGsq2tEjDCaICJ0CKei3yaNwcVBD9FThLH
uKKDi0tA/r+7aRqfwo0Aay7ATMopqZDXv3Za7w62H8rt3tc0L4sFbQDe7MisQNZcglT3GuKLqn79
VqFjtBluBR3WlghZCY7ER+B6EeUFfX1KtKozr0OZeU3rWoO0sQl8Deb3KPwAtHPEAxGxd7Rmm8+g
S/UY93RrXfvh8xT5Tv4wnJovTrFfI2ZiBNdYypM0cmyIqYiv+9Hu1ohwmZDgAkobEQ2AzYV9sKeQ
oQy41a8xPdD+0G4VKr/fvfNlQtAHdW3QCHDv4FTNl0mzC6cobDm8KhdqGa5aRG5o/Kn0rw4pPany
lM6t9jacxw2N2gikiwDoBJRTjDiFnVna1liF1ziKTqEkHV/2WimOF+E1EkhbABQh6F+Ztw4FKoW8
dsxt24NkbkRRlocX48PH5L4mEDUi+0hqmHHeaSl5TdBsCHR8+5UD46N3BHgj+d9iKMvpqk7OgLO4
KmrjWvkJuLwPLNCNAOFU0XDUK1ZDQCUf6aus7jYe8GPwPkdU9L0yUxhe7lvU8FeRdEW8L62Ah9xI
ES3XH+NjB4D04x6lGJxJlUhqyyGUrrn1VCinYaswduksoVXou1JwCNvCdKhSiyiaYqSv9vRQOK+J
eSzY7ktoLkIwG8VYG3LXQoQh+Yi+5dFehALcbR4xBhESrroFN1sEvGVqFHb6qssP+WO5xWaxsgOA
iOiI9qCMAI8qwZvphzgb8klKXos/cevlu7nr8PW4nHH7oMQGdEvC6qR1ruY1c9JXtE9BfUL5fe/x
nw8vRLzVvjFbq8fwefFkd58aa+P8L6+e2fi24MaA0s9Oex3jK51XWTlYE9y0dFPSeMTONvzKlbOK
BxWCJsgC4soWQydjYppx5uTFq2V+LbveHceTMm3MZ+mWcXDcvzL4abjxZ+qcIrlfQYZ0qAaQCR6U
KHHDw+5NmQkR3DIbLPxhFkJIiYr6KXmaiv0qgWAuLh40s0HGVyy1HWhoFmGYFa/fKPs0JnsheAjg
YkzEghX0pFgA/dKsb8aoiK1rnv5uS0/b3ToF4wMdiqoz7AXSQcIeZGWfoVwuNK+j7JOHzW5PKwo9
G15Y/VRCM0t0XzavPRmPGbmWKds4RKsSAI9Duh1Xvi76Y5lKzKmfBixQY7kELBPGsCFhRRWQbcCl
g2ojTgogGKUkROtNubatK7gQ+/pgpsdwq03fiiag9AF+MZ7q7yo314SSGLpa0t6+Ai/p6cnnUnqq
osbLdlcTqEg9IC4Dfm2Q+iM5PpdT5SQjmt3Z1yipnsLHfNOFWTFRMwGChY3VOG5YP9rX9D8N9WPn
aBDPynxrqxpTWDBApzkgFU9qZCCQIhfJPiLV6XOQXWmvxHj6cSqL5/THLrPxXwGodUHiBEmUxU2U
UdqC5r7TXuU+8i10Le5V//8mQZ3vBc1bQC9iTAGVEdIp/MAEVBQU4EEHVwb+jHAZxQUeWiVVMLwu
nUgSn/c5q3yBEJzmHKp4aGGJRM1OkEqJzVF/1dT/OG+R9u3+6ogbjN7dCE2DzAwOE9c8QekcmXZ5
E5XJSxz7leI25ouW+oO2EZwRVBtVX3gporCGBxGBwxMRi7TUqB0NdYzC4QeleU2ab6O2c53eRfDb
AStmg3xMULlUGWp4ZXb0EjZHW7kWSXB/oQT7x6dgwfiBDQNlvVy358eoQOdo5kxRGNRJ5Cr6q7qz
5ea7ALjcQJkjSQZCQWECWVF0kkp1J8iHg3y0+sP+74fPioJe4Ms5Afb8+xW7spgSGU6Q9Z+fe2Nf
Z7D3j0deGqEr3st1AeYcZa1Q5NJy0FALN8P3Id948awcU9DLI4DLjygUTZt/fWJKicbiIXqhhhsm
fzTTUx23iTa8+nUp6F4NpxVxDfG1nkfASE2jHL1E6qOGrnyGFxenduv5vKIMHO6F+A/S30gciyqn
9VXdI00aZI3hMg3Yk4edRAB8O/CAA3wXVglnSSSzV+ywnRqkYoO29fTmvNlWa2WhUI2CMCucDrj4
YrA1l4mdslbGWS1B9zW4svNYgaN62InPwTyw64AbAeBnYqFs4dCOmW1EahM5wfSnTS/Zt67ffW4h
gNPxamDMAVRAsK6RYReNEdl2UETPYIQ193mV798P0AyWijfnw7/mx1aRKMIYmWoHlnRkn4xkw6wu
bRLfaBTNo/wI0R8xyteMg2lMjj0FnfJgqs9TedxrM7ABYJrlzdbR3EET7raCRtR0inEK2u7zmDzE
Wzx4a99/M77YS3wILclWCMZ3LlnojTsdSqw+fiFrCcJ2XkUguqyjZSMWPYZTgCClq8mPyFmyZIs9
dW0Ot0KEI0qN3BhMEFEGKSi+JHdnLGkxB2ELnImYFP3ip8DSPb1EDdXP/VuMfBVqam3UWyDDOz+h
zKqZmVbSFOT0V0C1t/ujL00dqo44iIhTpSLcLHw9nhKORorOCBTnotCgKZ4Yeb0vYmX9OUcB6suQ
PEShnKBiciWBdUavjQBtvNzsMY7+uT8+/8SbACvfAFTUIo8LE4TXiQhUytR0Au4+tAK1+GdqTzlh
LjgqXLQjc2XFh3e8Efdemw8/sjZmBeMtZslY2LYc728GsK8eGx4Tc6sz8JYEYcv7JkvjAbVOQYTL
Orddar3eX7Ll7QAoPoJLsBygKFs0Iyttp7ArRMeCMjcOpnMcdOIiZeNG3U56LA2XEBrPYbmA3ABV
hcW/5CaywdA/rxisTgto4XgxcyW6FcBfnGAuAch81IXhKbRI7I6GZIcZqdWgK5/0v+rwpOzskPg+
B6AS8T/uU47inM9BMnsbTb4VPcgzt88fcnuvEUcOCCuD4NJ7tycx2jooEp6poToGZnEopKe0vd7f
7ZUV0hCXAbgZ9eHL1H2XJZKedxUL5AwtmT/p9FGK9/remALKFhBNhwCOEZgvkRmVmV5U0RSgle5Z
y32k2z+wSPBcOcrOQtszWbDiMkltuwxVFhQ5iE4q4iX6Xr3m/hKSiTAlnJlaTCpmzliajaWNgRbl
bl6U7gfOEaBFQCHCFqIft8jiYbe14rTGpAZ2TtGs6iRt8XsJMQd+UGcChF1odC3rwNWjBqi2cRXt
GHcPQxV5SfKzU/dl5f4rCrBsgI15VEDsNyhPiBckWaEFlvnHDN/S/bvNNe3/D68KAd4xdSabFRmG
dys1cads960NHBMCJ5zUCAUe4OKaH1g0kzTAdyKzAMVgYeWmG5f2isrx3AA6t/D69kUfo6YZCWJl
yRQo9Ic5uGZ70naSP/EdmIngl8iNZdWpaY49zaeAWL7+1iiHvDnTLSb1xU30LgQ0yKicx5NaZIyj
Sq5qdIIQbfIN5hV7o1f/ncS/4wuhn5BJYImOKjiA1bF3TpFyHNqzOm4Eptd3418pggGnrc26oocU
DdW8mkt+aFvzWJWAKkbAysB0uAAohgUFgXBnscAoPxW9N9KAbN1za1uB04roNEKWMIOCcqetTRiT
dLixhtu65RYeYW0Gt8OLwQ27NZ28x/BxZ/nq3/6lR+nI/XuIf+HMUcNhQntSKAQCBLwAen5iGQX8
hyWoVEUZD6m86GEaPXNn28d3tdBRsw2GQHDnL2oNZUtCE2ki40TRo3QYp8P+OSD6wzNnwEctENgp
nB2KIA4LHOuUSP6UfYrsc7ildmubwd0BcKPCdQJgbb5SxhSWcaETFiTDU/yjq305/sA8eKc71KUg
bgzY+lxCVPdxaDfTFGThpdRf7Ex2h8STtlB3/FYWt/xGjEiNkaPaIpRU7Eah+CC1bKbvJX1UDD9X
0Xn1fH9rVm4/uIKIgNvIPvETNp9SY5PB6UI8xAzpBbYkZ8eqeUIQytyKeaxoIg91IUqHluWIdwma
SGWFpczq5KCcXsPpaAwP9yeyOj5yEvwUQ+FFP6Eqo1zpx1oJqOONzK23su9b4wvfLzdTVHRapgSq
k3gpKj/r3U9u5JU55hXxcCTscIDnWyG3sZpnTJMDOU5d1Z+cnUBIruUA1XAWVgDn0ZhTOL6VTYc8
RzYksD+xRHPRyGzDGVyxVZyHFSkouCFLHtOuSOVC4q/6qXSHwTO/Sc4BlXv3N3pFzVG2g5g7An08
eyPcS5pV2FZj4Wnf1/BpVfAR6rLbx1uNUtf2Gx4nwgcgfwU3q+BMqWmoW+FEoYRa6zkO9Yq9QTTs
Bh54PAKIAm8Aaubb3US6UciVCVcEpGvGUzJuodvXZ/CvAOHEauaEQFKrTYFeH83hsf27fx84Oh/N
UZGFR/B6/v1jM1gtC5UpSH4y+dHWgnCL2Gp1AryxOCowEXAR/SjHGuIpcboJrv8/VeEaIHi7P4Wl
AA0V9oB1ci5qQC4FjStBG2cohJmXUnkkTyTcvcPz4YXXFxhxTWUqMHzxbJees9WffqkIKFvEsrwn
JpBcFtTZKhK9lHPDuCg1+t8dLXJudmdXwFl2I0JEvmo0bIq4ggjn2KXHvaVTMEgcB4nqS3iZYIoT
3/BKGRVaDV2/KP2xOhjRxt22NEewo7y4GiJgMESKVCsCGFWJFPuijNcOF1ptUBSRnPUtt2DlGHEa
Drg2wHHw9MRcE2hColpSevtC5F/9U2H/uH9Kl/vMYzTobsvLhXgWcD58lCltL+VTfulLVzZ616Ka
22ykiJZTAJMIp4ICNItfE6Iyl8zQU63MLox45Qsj/v0p8E+cezTz4bn4m2dXorRDPBgYPjR+TuQg
tc+HIXyp21PSnpSdOGecKiS5LE7VgPgKvFnBpQHVn5XYbUkvlepT6VSWG8dquVYcHMwfEygZR4pc
sBqxXqk0a2t6af/pM3cnIeT718NB4slGoCwXKUcnzeo6mVJ6GV1pYG6C8sj7e7H0+FAGCboWvLvW
gtcx6t0z0I0rF1Y2Xhu7jdP5ZXSgaAQqH+6LWlkpiOJgUfzJZzbfdorYCp00Xblo5kNmvig78Sh8
RLhKPMDIW1ctqOUnh0hTjdqJi4rW07KKTqZbLfeWuodz9O6VwT1GhEvQvZAyqjWhpl104zhVj2w6
MnLcvUgQAZ8VOg4rLqZzJoIFzKipXZL+VMY+24q8r0yB353YA5jyZYbfSKNcRSPz8TI1D5JzjLRn
bStGtzS073wlINyDr4QAkeArpVMSKXIBEaikC+GPna3Jc4b9asdJUf4nRFBr1UCh7YiKxovkgNvK
TbZqVJbrhFyaiZ67KLAGhFcsB2PTNBlpqHYXSfGVymfZcdwq01uqHk4hErIc6rcC/jd01HYMIG+8
QLH71CtyDxEcNF7odtaFQTHQbA25QU5DjcCs6FvKSkz0Xqm7S6iXQC1+z7eo4JcGHVcSPGO8G4E0
B8pmrtm2LSlpmrYQ8DX8quSezU7o51d4WnFqht1uFCpwQcwBVxxsjouOPZwISZqsVL2g9VpSn2Jn
43Janl5e4YtgP7hMQFsnYlWrIc1LC0b9MtDnJDkCQqfQI/u9V8u5EBwuLBnv0SQsmCr1sVnksXqJ
Vb/W3G6/lnN2X/BpoeAQbBMiLyiaGkVTAf2/MBkM0U+56ltbUKEVBbkVIWo5jeSSGiAUvqTIEUYe
UYEX2ribtkQIq8SAaiucHCK08Sn91ScPzVb7p6UEXEUGHH5kjWDYRY+278hU5rVTBt30y8weyrLf
ZnHakiHMAszvY2aoUhkU0qesOOsokNa+3z9O3KWcO1Q4sIDQc7IMuITivdR3PSERseKA5X5pBz1F
Hxqvg4tLX1j09b6s5S1uIUGI/AtMChwTMUSk93FH9aYnQas9XI1wt1lHE2/OUwM8JJBWYgkrqTo1
1o2QBAac9NFzrB/3v35lM2bjC96aXGojQh4YP8of5ORcySdS7jZQfAroJYbIDa+F5wt4493ahoTb
j8gkkM3BZ6XtsT/357C2A4BuGcjsIGyDq2MuQA2ZUuBmioPwkf3M9vvLvN7t39G5fbz5fFVuSwKg
eBxoku5+ruotpV7eevPxhR1op5wNioOvJx1Plh/U8lcqv/XRZf8NPhfEleZmIpNe5HbFBV0G6Y99
lLK3/9s2CM5gIhUWSXSMX2hu3XtbjMIrJ5V3sUFpI1xWxM+EXVbCQq5rx4kCKfKl3zY9bT6IV84R
apNgOfAq5uosGKY0t1uJTE0WKEb0NdceFMSYdy8Rj7+j2hfvLlQcCGdJ06RBInoZBSF5jB6dcUPT
lksEXxzpbISqkYFESme+w4BsNzKq3NpAMg4KGqv0NAVn+2HvHOZChFWyY6vBLZS1gZM99+qnzvvA
8PwFiYQ8mjKJtJRtmoclwHNdIE+fFOOx2EnTCt8Pn49x4QhApxeY0iyTjdpEpD1ImhfHC3cW+b4P
z6loAI2w+C8hUjCYVqzIidwFRnaJ38adtOCL4QVbGjNDSTpn6oIw85P2LaV7kZFYHaQ6gC2EqUaE
QNBhvQBtYDuZXZDqvZsdDaA872/v2hG9EeAIR9TurdKKMr0LStNPVF+1T3pzui9iqcazOYhIW8mK
iDyOWhfoLTmoVPKrv/83AepczXDXkzitMYfW+m38DrWPDI9eBRxEgHSNiHsB910rTcbYBdFZUVO3
s7fISlYXCBE5RH94nEMsXjAHIFbqDiogh5/Jo1ztK/R8P6OchNpCHyGgwWRhix1g2hulcLrAORMQ
dHbT/rg03DoMDkANCjBg7ebrL9ex2rGW1XBSH6zk1a43on0rZxRc2jxHqsAThm83H5/aZd+aXUuD
ih4qyS+tc5sedh8h3q8GdULcUC9cljirmwIMkTTQC4SYnpTqn/vjLx9tSGVxsDlgKLChYiPPFmHd
IVK0KtD1o2y6uflMnJNCNqov1hYKNzKogWxOrye+2ir0wMzreqiCpvPa6iGbDuH+1DsmAhgbSul5
5l1Mo4SJnMmT7WAizK0UL92qel5bKLxpdQD9gPzH9T/fa6fByzZEPUygxW9gl/UKPBQSw9ea3T4q
qhcNkH0hhMzPrWC41Woc7WGkNAhbyQXz9VZSfEWnkVrEToClDK8esdIwzWUdrVsTFvQ/VOWJbLE0
rQ4P7JRqcrwlWMPmy8S5IEGFVrIge47NX5b+/f5xXR0exojzDqJyW2SaGpH+sJUJaEVwuXkSIBZ0
y8telYA3FF4huJvRyXo+gTiSFcQYtD7QNaQJqsrdCpOsCUApLDKWIN7gJdxzAZFaxWlnSh3QZQ17
dsrdcCNgCNF3G62oOKOReH600KgSndpdMFWHIjkOkq93x/2bAAAh8GWIwHDbJ8yAsjxk8tQHFA24
DxX+2D8+Ek0ISRt4lOOUzsdPy2zAQ7EbA119MY0vO/nM+bWDgkLEdjhDPvRMuBX6hhasbqQ+iFrT
/y01W9i4tQ1GHpQngFAPhiDl/PPLqsuiaUoGQEHe+vSsxhtuy4oxRfsvnpLDEUXKTzhAJFRG2aZO
H7DuWW2eNHLp6Mv+HbgRISqBFDeNw1KIKJzE1ePctTec9xVrqnHKY17uDMyuGGYrmaRIY2sCshYe
7fwzUz8P3VneCImsLRQqkhGLRFxkWVQdpWY3jm3Hgk59QWcwSk7N/qgLUq8gM0DiATSfeArO91pp
WI2qYcoCiXyVvG683t8HvpXz8BSgDTxe5PB+s4jrzIcfOzrY5qhOQd0caeOBcyNUnlPYpM7N0+dB
9u+LWzm5Ohh7EAeDfQKnnxBh0CgSp7kewl9t0JkebL5kC0uxsiU6rB5AJ2CuWEJTY0dDzsyCdYok
26vVT5n0WW7K/dMAfo2Xq/AuMItaz0GjMI807cEH/pa5Zf9j9yrNhhc2JRkLK7EygsYjQKzRU5l9
wECB+ASczbBTgIWIRTfN2I8GKZ02AGgtOSo7S/W5/ZsNz3XzJrxjJUwjdYXhI5REyJfe2El5uxAg
HKOsMolVZWEbkMl22c9ps4PKyilC6BkPEgRSYWHFYl5Zh088jPEQmLE32m5SPLXjftf+nSodj1tk
GwwxiMTQ42xgqdkHTUVOBTIN03AoP/CAM/B4gIoDALR8PzBCLGKQaAxqlJK6RbFhZFfUeTa8cNFF
rZ6xyZGGQIn8svA+omYIIgEVwnk3FniKrAcKcVBTXNNt5Sv4vXEJre0yL80DvQ03FaLHbcXlhDCk
MQbANLfoSZl7k7bf08DTk1eeAzgDj5t/wo0q9PEYptYwjQHy+O4B78j944OwAhcDAMFwhsVHSW9H
eteb7Rioo9eh+i/eOKUr1ygvXORPWwt9ECzh+/FinEYahgM0zfstv9Herbb6Ya8cIiRb0fyAUxuj
olc4RCA+6WVAgoegzY5TftrZ/QW2Au8EuGIIRHKIlOiupo6khSN3twfyV1bc0dgflZ8LEJYo79rW
AAoY/vwLU5/i8WHvZYDhUdjO38+cvVJYnkJRRo2mcPasIXQn/btqbGzxUgvmAgRvsutRQBoCXRzo
zXHsD01yGXe2tf/vHiB8xF/nPJIk2OuBxLXdNnYfpPXnSLoYG9fxygxAoYEwEhDrnDRMWKKmAV2c
0dAuyOXyYOXkJOP3yPLD7p0AlSEqqOAVQyXEYj+HUVLosdIG7cUcnYMq73/2gKHnRoCwTG2iyoWe
aRAAFtrBDt1Y29jrpa7BTUVhPgIlKFnF23BujvTQpnHoJPYlNyu3zDUvkzcCMWsSgK7DWQWBG9K2
ggSNOIMsgY+bIyd4rrDfSCxsjS+cVksqQ8PpE+eiM6/NfPp99x7DH/r387X5AhHZ6gfWYvih8sa8
AOHWtNtig7zdApKSwwvQIo9P8OZGqKMWDKuomr80oOtH2yu32+pFvbpENxIEg9Q0rBxqFRLi4mX6
Zm1RbaxoG9rh8Hw2bk7+Pp9PoE3VhjlG6lym7Bgl6C73QPbfauDd5OlyXlgLLgzhEI1xklKKkOIF
IHvXkEvX+bZ/mzmwB1BNhfeiFjxURytxV3ShdRm8cnxto41X1fLWxPrcDC8ocmUMk6H2GL5gBJ1p
zrFxrOqH1N5/lFCPBVwP6D2xTiJslkSalg16Hl7k0lPJZ6N4271Ks/EFZUCrdFnpgPK4TJrn1Edt
v/sIh4fXvL4DZhdQG72YpHqYmvBijV8SN09e7n/+ykGdDS+YiiTCI6foMTygbl3n2pO/RSu0omkz
CcICZWhPok8dJNSe3R0y5Xh/AqvDW0gwoPkMj8MI78AeD+mksNrwkhuy+6Cn+yt9UOMFhg10V0GW
bWGKRj2XiNYN4cU3886zwdWy//tvxxcsBatiQ47tPrwk4GGMnrTpA5ZON7hrhEovHCWxMR5yMlLa
gyHmUkhvdvy2BYZeO0A3wy94GKlOwyGFGVLGp8z4HRm/VWnjQl6xFJxqAaxF7yBfcQaqKZVMV7BE
WnswD/05m56Y9c/+bcB1jDgnOLxQxSmEkOow6gCPxX2AOmN42G41bRH0rxxUA0ly8L+/M+WIecKy
S+2oKXrz0n2y1avR/bw/gZVFAp0DMIVgj0I6TMyyRQWaP5A2ti79WDzG+jn+7JTHKN9J7M29VJQK
4rXJzenyOYhMpN50JcR0yik6dN3p/ixWTtNseOFSmKhZJmGD4aWL6XyzXXv4dl8AH2Aey8NDE/Am
rsrgvRBhf7WjoZNIY0sXlWRuGNjtBd7X0LpIPu+/eJDLQ2AeDxK4AWJll2QOaUZ10CwwvXaj1kud
jR1fWStOB8PVGo4SMBJzH6NzMouUeu5cosw3HLdgB4VtbMfKmZ2J4Ifuxg+zilo1SFXAkXyJzdOQ
HO9vxsrwCFzgyQ8wN/KRoptHymmE8YXtbn9QsHrjtG7swcoSOUjJ86wzCqMW8aMILkYlt0UcgFFI
l87oXStpG27M2hwQvUDBDwIAIITjweObJeqHZCgGTQNG6HGyjl1x3r9E7/16kPwHCkl8ttXKSMfB
yeNgsJ9GL1H3P5yRAUPFG/LzHMotOJGIHpFR75o4sKy/Y5u4zuv9z1/bgNvxhcu/LIDRqnOMX+l4
iXh55tGdPMbcIiHbiIWHj4oorcgOZrFJjgY6hRdaqJ6Rncti6xStbfGtBEELpHA0wgrRl0vfBT07
JPaGTdoaXzB6bZMmcWZifPlvnvhG/4EjdPv5gofEZBM45AbDFyG8eE+v9l/P2AN4XgjzI34hshIM
BsC72iSHqFt5JGrhZu1DabTeaG28mvkyC6YbCQvQVHHWPPjywjLVnVwkCZh+Ln3v6tPL0evVX/dP
62IjkHHmvRhgMIC0WaRUJRvPNqpM0iXLvHJyq3TvTgjjCxZbZ3AhiYHxpev4VAb3P36hahxyjJw8
8PKIZuO9MzdEGiN2bqe6dLEV6RSND0Z6QqHRxoWwJYSv4I21k0g/VXJtSJfK/spSVL9/zqu9JonP
A50TcXnycLyYd9E1PEksvYEDcBqNb4WyscerM0CBEqoCkY9cpKVi+JIoTW+iQE9PIdpJqIeoOtzf
icVBRdcFlO6DjAw3ApwywV5ErSbHVG+NS6JoPlWOcemZeeIpW/3oVqaCRw8HDaHVJAdizDcj63Sn
HBtUhBr2uVSeyuJob7UDXJnKTIRgOyqg3vKshAhJcTWAhMfHGE2y/tm9XsgjgbbhnZ4KezKfRzJV
aToQVJzaKdoOnZPaK1PXqXYXlfDCMU4PBv5wHtcTFCRHYVeTDo19scrXvjklsefEG4G3teW6FSGo
R5fT0lKiykbFx/cyO9ed48ryadA2DtiKndIBf0KMFbgGkJ6JMzG6JGFdZF9ir0HtjQOGhfs7snay
wDUMJimUMuBpzX9+o+Z52LU6+EfsS525euon6VneYjxbW6pbEYKSaA4IDXUugiovaeRashcmz9GP
+/NYXShkfMCkAf6ihS0xsoTpUyJbl8b4IoVB8oF9cEygxJB2gLaLOKiSaXaJmFN4idH7Rvaqai+K
CIR5CIGiTIzX2C2qSawitRuHEhM1SicZCdDkIG0Rjazs9EyEsA193YGWnkFEVx7tQnXVSHKL3R4I
lBs9LIBm4KzPgHPNj1NmhaWixSQJHGTGHptkwzFY2WXOsKpAsVEbD8aO+fC9WjHgZIwkyG3P9M3d
7h9P/YAeHs37UKK0eKXkihSbMVNIQCOviRHEOu4+pLPxBWUblaql6MVGAut7oh9Haf99ireugYcW
AJPcR56vjpqDmcOZKAnGI9Ovsvxl/9cD5Kah4heHFELmw4eWxuR+dJJAdz4baMOx5fWtHFDAC8Dy
gjoS+Ga28PmSDaBeqqhJ0FWBFp76KiDDfqcGJgIE8dBjsFOJrNt6HLe6WmEKKfnR6ocEfczl77tX
CYltvNXx3EWpnhhesiYrbNSJJkGjHyZ30DcMET/hM9cYyarb4YULIYx72g5RmwR0cu3wV0WOcXUM
ww1ruiVFuKcJA4W+E9ZJMEmPRoVema8lxVJ5H1kqtOLCQq2U9ThNKUVlrCSBFfoaO0i7WSTf1+rf
8YW1auMYjwhLTgIV++yzxv/A5wNmoCNdz10nQZsRr1foVPfQB+kv691pd76Bfz7UAZkAvNehE3N9
q9TYiJw8T0ER72rGS6FvPCNWjCl3J9HVCyElvLaE78/LKS6m1EkD/YSK6yndqFhZO0M8yMp7e2B7
xVLPisa1M0ZqFjTGm156w9FRj+ZWW3SFhy1EfYDjzZtXIRqKrMB8kbJ0CNWaQQqPvTXXMfHN5CmL
fJn6EjzZoZ1cJnmttlUus7p4gHNDpsOzc0I4BRAXdLQaJsilz+Hr0Ow35aCjB6YVIQ9OdCzsDfrq
mGgsPmRBEgFVdyTk9+6zCyZoQByx8fhW8WyxyGgnWyMkCLsv+s+63ltpArT77fDC6qQpK4bEwfBx
5SY68eOx2698nGMYSCjcRdA+QberxiSDoiQkqGtYWelV3s2WgimgIAC3KYBvoIoSDlZBs7ydWj3m
JRTUa7cAuSvnZzY8//mN322ZbIzQIAjFpbavwNXY2F9+PgS1wC2N+hKeDULRmDB8GbPcoANKPtEc
lbWnvlNdJ7Hc/YcImE8sDvJmeHAJQiwCZum2TnmB9X/iwY/kDQuyNgk0ouHxVlyni9qGAbytNEts
rFFxKDPfKQ8oZPnAFG5ECLscF/mUtRlEOPUhQscb/yPDcxYwmAjul813uShHcCM3SRJk5kNqnaSN
4VdMrIPMxv+GF6yEFalK0ygxfI3oQMi5rj45NRgEjx+YBBK7KL4FVGNRiZNEhJjWWCaBBBxRmCZ+
uxXQ4gdFPK2AHvxPAp/njTIoklbkVYceMVZZucPPJt9dmAZlvhUgxE9M1oBQWkqTAG0rinO/BXBY
/37gtzlLIZROGN5JWlOLqEQCyTqbANVtMaatjg8+MxRXA/KGS3W+PiTLGsoifH4yHGXHZcX+2wZK
9u/4XP7N+jdk0ksW4pim34CMtXajPvnqA7xivreUWgDSaGy1pKF5ErD0u96eWPsRJb4ZX7gLRvjc
aStV+PzJi/oXzOMDCnAzvrD86kgr047hDdsDGt8ePnIVoPKMX2d4eeI6m69+FFVDVNjwI9lw/tnu
ph/C4t+OLiyOVtRN34cjjv4PjfnaVl/gNRt9O7ywNjqTqiZKWYIyvWNBfVYgdf/z/vKvWTk42Wg6
jNALZ4Wfrw+4wfNhqIGec1LdrV6tpy73xoZtXGY8vinaIMDCobycbWqRc0hLeWxb8CQEYYTSXuNz
a53j9DyUXyrHASX57lJfvi034oRwa2M2I0MyKAkU8tVMXKX9cn/R1vYFoQyOpgCzH4Ku80UjUjMY
bU/jIDX9vj5Nyanbun02RIi1OHIFArXW4hm/4qdSfqPRn9H55/4s1gwfZ1hBpSxgb4sOUEUlJUbO
8AQCGBcP3rTZH8VFYcy/4wuGLwOCPNT+H2nX1SM3rnR/EQHl8Cp1mtTdclrvvghe26tABSpR4dd/
h3Nxv22xhRY0F8bYDwOzxFRVrDp1ysT4jfs5DUG8/I+i/LToSnBvbRZiIW/UK0L3TtTGBQVL9WV8
Ndv/cRKS9SEj47bWYhJD5/fUK8NP5nhc9QKWbuHNUr0/xG4modrJ1GZpRq8h88dhF8WnaDqo0Qcs
EVKLCHcjCCS6mc+XKs5sjfRaSa+6eTQuubEyvFgK+ZLfDi+p2rxx60qzMXxe/kjNA/1d032oHpP4
z63nFvRG78ysiIUityXdvnh0s5xPiGzQEoATz1X4ira63w2woADED8wmqhJhuefrhFM72LHTZtdE
g8eUfG/afa08D9kaIdv9HYfLAc4pS8Qg4PxJF8SwWdsrgkMJ/MheierczbQcIOG9FSDdjd4YC70s
IABtxj0rQ7X6ZoQxHomm6I2GoC6ar8lLlaoOb6c4z68vI/ta91827zS8MmSakKcG3ZRcMUgKqzZr
J86u9GSek7VE1r3mQGoGdbl4h6IwESxm820eNDcfqihhV4IeH8Mnp90expgLkMxQyXu7t1oIcNJd
U++Gbv94eRbO6WwC0kUoyGArE8P4Bfs+mM997qNyLDU/b5cCKJzoB4l8H2Lf82VK0qEFNVpaXaHF
2YnrT3V0ouz0WMjSXsA5Q8pdFMLfkS6zWg1VF4V2V/Nn5X4ztK+PhxffOFdNqKu7GV7aia5PlHJQ
LXZlGffLxs+7nROutZ5emoMASKM2BHByoGjnC5WzyjTThLJrSV+uGlnJzixN4XZ0cRhuTERuTZll
Uozems91wtDjjXl1v4JBWZgCQg34eLymRR2wZCFMMoa2jezr1VACVlzXePbWhpcsBEElKrpWYfgQ
G82ua/dtYYngLb8TwAsMk5zPrZqiaCMQfl3pkHuDDta1C8m33wbhWKqAwIs2h3Idn0OsgmbAPl41
9jpNn0jRHZOuPCl9s2KEltbqVpC033aeOgSFSABY+AltvWJYs3ILqwXEGsr6AThClFqXNoOD8Bdd
7EYAXbQ/FfsAHj9jLVC2oKCQd0UYFAFq6HG5uL9E9psWLCQXSv+ozTc33DfxsVhrhrKwUjCf0OAC
wYFaEclc0zRKGx3dma6d5ed/Dmv9jYRukHTHbHjpWjemQl23BtIFSRowCpdHkvyhxF7H9qH/WEst
TgR1g7h94jEmh111uyRDVgvoUX3QqZ+xFRWyOD42G7320KEdiYm5CtEHR+3MHkHv+qcyHBO22/75
AgqM/gsImgG0Mx8+tM2m7ooWpIrly1if1hoDLX09stJAr6M4FF06peEBTlTLzAa7JW+ff6fKivO6
PDrgP2CMRqhJztc4EdMbdUBEerR2DX8jayH1pdsmqhH/O7609gW6r1agXYrR1ujLgcR/WNvjxSJB
A/Y71JQhIupKx7QvXKbbIVYf6ss7d/Fa+v7euxfjoxgLJ0eUPkrOhpIrmZFUIv/dPlv8zVF3uuGF
7i75tf0UQRBKaBGtgZYVG3Vj54ge6/VQYR7slXLHS7rNNcDYYXDg4UcEzUDVNRdQosv7yNQB9YJ1
vHdQCJEaK/d4Se2JBqDwZIRqldNXUaM6jdOO0dVVfd3OPe5RAKdXiaPFisuKCbSNCELACUeZnzQR
BopwbZhaiEG7E/1k9gdDfc3Sq9UBHuKH9Qe0x604+QBYVZzGdhNd9cxn2Y5s7nSDfYH/hzg4gOxI
nknjo2PD0FMbBq+0/mz5p9E4bT9YCDnAuQTbDEK90nJZWmKmpVnFV/CdO8rLyLfHwfGQQNUL2r6/
9z6RDGo3MJuhzS/Ua3ua6JP9tPn7cRvAZQKQObjhZYrIXDUAcAH850qcUxQf196KC2YOJgfGAZBO
xJJlCseR6qyHWYquanHJKjDO7yN159IvVX/s15pyLegSyIIWR/IVsDi5DH/QSExj14yuE3qMpoeM
vinsZFzsD3gGMzmSZ0A6NTJC4UPpbjAxn+V/P96StXlIuipL9FJQtmDHk72tnWrLbwqf/3a3Y49w
pnBqBXOOgFRL8zALsAuh6QCoflO0uzSZt1adtzQRuGcCKoLiCHTdm+tENE9qCG+y+Fp69vCSuC9G
tUvLP1ZeF0tHDGRPwIXjzS1IbedSWO8a/aSgCINbvxJ7H+W+Tndu4WmZP6zV6S/Yc2hEPANQ+YIA
iwzX6lA05HZthAwzeSZ7x1m5jAvmHK3mBd0paFtwIaUdqbS2qkfLiK422iTHrRdpvr4dQiIcHUFH
gsYiaFAiWfTItXiU5S6iN6rmRx611RU7tbBGMwHSE8NF0NHkipNce1Pxo2FX8g/sAiSAAABMg7YC
NPp8xycWhaSMjORap4VHlML79fgCLs0AxxbuGjLA98jODArTjbICQIUk8srxOCib6YtcxPkFjB4O
CbBC8iYA22uVRKAKdfvUgHlmjUNqaQZwlWH5RJIfodn5CllFFXFGzBz5qfbYx+QUb0fXCtDlvxK0
uQR7YN3U2ZCQlV6jvHTGcfseALOL5zYgNSBilo4pA1trrjthDv4FzavILlvzCBfuGmwFgtagVnvn
P51PoMt4YZqhjXAsew1rd5/r0cFptns3KALEm15UHIAPQLrQEx3MPAwdelXzg+F6q4ybC/uMoQUB
ANBaCPhK+6x3+sQRUs6uAz9Mgcq366PZ8EL8jddcqShZLZUku5Lmc8c8NEWbNvMYiE4bgvsEqSK4
anImlQ6ocWsdN7uispd5q63BF5zm2fDSMY2Ntq019Iu+VukpyXaK89ag1m3tEblwlsB7IhrUoWgF
NkgYwpt1EjXqrd5q9MrinZI99TWKCz5wkkRtBB6R6LoMJt25CAU820av2hQo7cR+jbKVhNTSQYKf
hnJMQVcN0zAfnjhphyAjioYq1nnDmQIs/Pg+L22EwNyJWn1Ag+SiBW64hVGzLL8m/NUY94V55PF3
uDYfkALzCa0H0jP0t5xPQ1XCSWNpiNM0omrh2wTijYk0XmN8/Ygc2Gq0YgPISWY1zuIROanIzK7u
8FkfPkW6p9S+Rldms4CUhGlA2SqSOaKGQTYTTaaSsgfQ5trVh6TygJWYULPkHBOK8jePa0FmndoP
hAiRUUfyRfRRAw2edBTQy7Hr9akERIz49Fhq+8dLt3TSEEwFnhvPcTQMklSWmxlRo1l4KIOcw8vZ
W9Vsf5GJBs/AYorcDhLa8zPQlu2QOjogblrxkvM/7M1EzdBYWBk4B7Dd98wrDh+naHBFSIQ/dWBr
Ko/5dnAPRMDmQW9g2xGwmE+Bkyw1nYQh5tXtYDbI5vYPYgr/ji/DoMsh5Io95clVbXpvDE9T+0nf
TCoGGQABihJ7EaxwpW2wtDgDKwS2wXSTE/PiKf7APuPyAZEBugM0o5e8QF3jaWdogJOSFsU9J4Ov
eCAL7wpRde3AC3kveZR0CeJeGgnbKrny6TX/hk68vPEUfV87r5Z92H4n8AoD4TQ6R1pw/Of7HSH6
z/sGiByzpv6AlGRYrUxm6daBRR5HCW4tAKCSI9KzLlW5IcpYiqf2zNL/cXhprdyapEkihif5X2Py
I1zzl5cMLCyryAajOhSqab5AvVJkeqfWuHPOLjH9nPvx2hTuRWDtBWMwSBvQnktOwURaaPZjB7U3
hc8VeSosb+hX9LlwA+ahNYhAWhtwQ8B7wMM9n0URpYxz1uFlZL0wzW9LNEM8xtbO3I7emwmSX/aj
HisxUGS43+a+d75Vw6/H53Vxrf6diGyXotF1CtD64G5bpxj4RnAH6LvHIsSO3q0V6tJQGgjKvTtm
qCFtDe4UWQK/kPm9+4OtlS4tCsCVAK8i+EvvokVxyJFDH4BiSDuflF7orFyJxTW6GV9y2IjSpiNA
JMm1c/yo/4TM5PbIIIrG4A3iyOIpjGfA/Dg1cY61G23MILH2ZbhjKKDYvgkiZg6qblFuKqeOWJK1
eQUOqusXd/qa2t8ejy4sgLzF0N1Aw0DHgohdug6hzVkctRNK97ySnMbet01/WHvCLG0zSnHxjgf1
jokugvNFKuHLmEMxxNdK/d6+dOOvx3NYGh5JQqQ84ZLDTZPm0I0Or6oQoYKy2KHJy1q51dIhApAO
hZkAOMLbkIxoOWSkAucRavnJqaKp56BlZ7+ZAwz1ErdChNq6eb2Mdp3QMIcQFJc6h2HtcbS0RABo
AikOZKNo7zYfnmXgPWhbC52gxj/gUYZfH+/AvZnWUL/6/8PLbkCmxoY5xRh+TJ6r4Tk0D7Z54Gyv
Jz+LZCXUuLQdyHMCjCGA19j2+VRiTQGdVogSn9r+aRh/ud1vc3M/HOy08LtxJfCGgaWei1AzosWp
GYO6QT+kfLfGhnu/GRge6CTwK8EG3fkBLBv1cTSz6VyDl6hU/9HDz4+3Y1EACjZFPyjRtVPyyhhg
6Saj6XQuB99yP8VkO74KtWlItCBMKsrUZK03Vi6zSqdLLqCV9Qho5eK19hb3ZhrDovcdYk/IiICT
YL4FWhgxWo5TfNH6HVh3qbmfQPyC/shr2duFtRIESKJJGkAf6HQ1F6Q6o95H3aifWQZylrx87ja7
yOBkgZ8KXCMiEzixcwFaVVAajZF9Ll5V81JkK8U+S99/O7x0HfKeDEmjE+vc8ucsOxXDir90f93m
ny9rPzQwUe0Jn6+xQ8F/EfefZnNLHEgQDKAI6cLAged6vkKhxYGPnah1tu1P9KmuV1ZImgGITBAQ
QpgakS28gVCKMx++Ku120qy2P6PRtgeWrd0wRXvD/LXpzr1LQatRuACCJR08M3MpBtoq6o3F+rOR
2N70LWy0leDN0jRuBUg3whqrzuAaBCjfYiBhDKSE1xqaSJfubg7SUUUgdsyyCSKikwImTfLLn0IE
3/9+vFKSy/EfKUjcuHiQ4nkqZzsLpXXCsoOUiXvEPQ5eax2stdV613E3js27FGRYEHwAgw0iENKu
W61TV1TN+bloTo1zSFDJyk99HHt29kLN4+B+GzfyF96JFFbyxoYnhOVMj0p+Ht/0ct9vJDq7G16y
4b3RpZXmUH5uoqCdLnSjUn8fHxFUEXZCsh6lR/PPZ2DqUOMu787Mab2Y7Tp9Y1TrPxKEXRWeDnZf
OsITtUegBGh3brzMscGzRbYpq/8IEHlOmFaYPxnq0/Zhk2u2ws+59hzyJ+oe2uL4+PRK+vZOhKSs
uhoQo7RT+bltnvl42kh2iuGBpkPED5YCDtUdWnYoSKIW7TCcWfucJgdnOmz9fODGoQQBfkeyWTfl
TQaUwcUNH8/RD6afnI01j+Lz0XYMeD0QRy/UR3cacvLZ2DXnWnsNk9dk5evvFRSiD4AqiYI4xGQt
SUFVo8lblvXNeYp3ie3j/DSmHzVvabutEFvMA1FXgTtElTRUurTL3K0TwD3q6hwGrfnmrEX6xX+f
Kye0pHwPj2IOqA+QLsJYdL02pVV1Tsi+r144/9HYntnvt+41nA5cNNRiw+24Y/LMhqmvSJEpZ6bu
jK9c3XwTRA4WiECoDNw32QkkRoc26lluvY3O99r5vtZy/v6iiZ72YBtBtgVhcBk0lBel2qM5jvlm
EPcvtSz/iPnK+tzvAuq8cAdQQgh6lrtoU6I1Dne6cXzLJ/C0Xnj+lOovRrviftzPA1KQHIQRgghF
fq9UNq9Y5BTjW1oFKPNbM3RLkwDYBr4lEtlALUhvaz3VcnuI9OFNHT472qGoPdAK9tsVK57uN1Kk
A0uqmI6log1vSvlPCp6l8kVZI4C592/mIqS7PWjOYFINIqgLxIJIEZJ+JcF2rz6ECNSyIDL37hfM
LVxLjVBtc4iwG+ZZdNfFP6rWb2oPBdqPr97CruBpJzDLSEgCwyC+5MYVyMqyNjoGMGUETo0G3dUM
SCni2g+HNY67hUnhisPjxAnQUDIlierULNZNsKC+xaEXIjoR7RwejOmFF4fHc1rYoJkgyf8Aj5dp
t/o04LqcSvIbtVnxxqYAULuCWeW/c4G7Pl82QJg5uMQxl2T0p/QLqw7V2nV8PAsEo+YiGFigBwY8
8BvN9xM/luQvZU2739141UAGFyRGiEfhBStvfsfNqbcqK72M+Yt9YNPKKV4YHiOjjw4KUZB7kbHe
hNpxpxMHj+/sz9D6tsaGfrdAAsmAQCAKgkCeAys7XyBl1DOnU5LyogTN4KMyLlojNV6UgGuBmB1e
ZQgLziXUaRTqsRqVl2E4FL+G7rflBBuPKvx+wDFAJgOc2H36lJoWwQutJZcke06dZy382q1V+N3t
wlyEXGORwVE2jboXTKiHvjjQtbzznQbB+IBjQ08hAAVVIi0SrTNjbEYFzSuiy/T0JXzR197FSzMQ
4CGcVFFSLaM+WJZ0lGfgltb+cphX7B9vwdrokqNZ6+5UkhKjW2XmaymCN93KPbhTfFghgTAVHhTC
UTKvdJvrPaw3COnV/FL2TzkKp4ZX1u+0NQDR3XkVghBdFlwk8BfkWBSIt1vNzgb3Mk4+6DyQZiEb
YaBwmdFeEohZZNcQn4V5ml8JtHKlRFdC98JqxdOcfdJVW59GQLgZyHihiAZzQDeruQTSZSSNGm5e
ouofHu2idudWvzdv+UyErFpZ1uqDCxHma+NkXjJsJN0UqwQoAcwCSo8QbZbLOsN8ipyOmOYFFiji
u9r0TGurkRNAQAu9k9HqAP6a7JmbPdWyIUTPFdPxSoX7lY1O0Gu9jRcOlCArh2MOigFEmKW73SqF
zhFudLAXPlF8I/GMT9u3AgocvjkimoLma77bStgq3A4n0Hqi/RM/tGv15gvaCYBlwegJaCOun3Re
p2oMRzUz7Uvl+BwxlfZcVjtt7TW5cMNFQ1H0YhZBgztyUruJCXIvhXPpvpUT21mWb1egdCt26UeW
60aQmO6Nu5Yy0+JdnzuXyfAR9Ric7cpwNhFpO+LaanjSYvzv3Vh6Y1R6j7d76UABhAuGRvDGQRlK
N0810JouoqJTULNT8k/R97b4wAqJtxhSLqLrt+w2NVXXwIqo9qXhxWnS24Nr7R7PYcFgCNpyUEwK
rwlKfb4HGo0TLaeuc2FRedCbH2HkrKzSooT36lG8V9GfQ5LgNtYYqSZYlJGZ90jtTUAWf2AONxK0
+RyQcrGzOuoxh9xvEq/6gHLCfRYmAs7lXSfLGKAwmoeTc6HK08B/18lJ24hReVexokwRehZxczTO
ns/AstouNU3YOjIeFOM6rnlm7+mOWegDClbQDQOBASjMHSeTwkDmqsWNeylyv1b9HvTJxlM1+tT4
jNB89adSHpjutYmvaPtpc1gHwiEdBZIaYmD4Zz67OA7DVkuJdYmHl+ar3m4jLHlfvNvhpe1Xwqye
0hjDGxX1Dib+2nq83rNIgtJawU2UtXo9mu1o22iQQ73UfNI2llHh8zE8+jdhgdA2/Q6NkeqTplXR
aF0mt/XSLPbor+3fj1gIUBJo3yz4debLn4bwQEYT1XO2h46mHgBlH1ig93Z47y0KkLqdC2Bjxhp0
VA4vYbbX6RvdWAcrVkiADN6DglCCMg8AECwJR/1LeOnyT45X5J82rw+AYaLnIRQ5wJ/S8eynqekK
jZILb3b2m7mWyrvXf/h6vCREK1MEyWV8MYogtAmAIXIBpt8T7aCrlVTnvRmCADzsoJneUcySX4PW
R1UaqWgdxNmb5SC1HXnVuPmOAWGPwCDWB2GVu9Bp2hVVg1ICchnGc5qeqpUjeu/YYHhYH0TSEIaA
lp2fIHMkIGJI0L5BUS9j56d/df3LKjGaBJd4P0agrABmCP6TQBXPhei96qYNa9BiqThW8ZvqeNT1
joYZe8rG5sdCFM4sLDcC2kCvyPOpe6S0Y2cI8Xbxpvbc5d83H9nZ+NJUMrvJ7dHC+FPpIbmWr5Xo
L5xZlLQD1COQQ/eY+KYe+5pHjnGxQvBbv7Fg8+cjgoIYDarbUTgsI+IbwyqGocWLQuO559nNWkZ1
6fMF9z2omnGqbLmYTC/Qq6WBSrzkjdee8p8f+Pqb0YX0G7e1rhtX71qMzqovhXZ2QL/+WMDdhQZu
Ac49kvNQGfehJk5oRLuszoIMuPpisANzRLllv5GnEWEO1HIiIwz2byR1QBUyn0dM0kaxU1IGrfaq
klf3+ngWd5sgDS9594wmXZFUEQsqr093drt7PPzSIt1+vewypWVDNMQ6AuevstL8lAN0szUdJc1A
yiynZp11lpjBlOxJc9D/xwWS9HafGnUO8lAWdMqJnNW1vs3iv89cPnw9YOjwLRDvg8cnLZDSqzFH
7RQLWjIdy/x56A8s/56Wn4rhZGpH0FAfH+/InRKHBUVGBCcJ8S00y5HmM9RTGVbdUASFe0g/w1D/
LtZedAubjlaCoFqD0oCSlUEMTU6LFBxTRTAaOYKkpzpD5Xa+cv0WDq4u4k3I1QIVfZcCG0Hhols8
ZsFoevBsdvZY7h+v1KIElCHg3aiBbVx2iEno9JYeV2VghoeI/O7tFbDe2viSQ5Yyg7bFUJaBQXVP
G37TaeXyLQlA90AA6lAkA6dSUh0dul2XnULSwNZ9xIOyNZd7aZ/FIRItloFSlu1nQhWVFM2UBshK
AVFAyL7St3pNOK3owQqmMoBVcDuk65EwK1FsNL8M2mjvIpiMsuONtBVCwcLZQH5IIJVBxSVpwIo7
7lRzhQZNsU/102R5KJUK/95+lpBbQ1tzlOEJXT7X4iCsUAtTTbNAM5GFQn3Ayq1e2mqoCVgKEYdA
e8r5+KnNh0yHiYYR6l5/54261bPUBQJdJLKFCExhPn6s6mGvsDoP8vgp/GyP268CKNDEsx37LACH
8+HL0ZwatSJZYEdfexp6OtvY9EjsMuAzIGEFAGPBV3IZUxISF0WQVL7ZfbPGrc+T+fgyySTLkzEP
OcY33L0LfpXt+3v7+XK77siloamMGN5+QQyuTVc0hbhGkhUSCVlUEgn08B2nSjNmUR1TlgWTBWZ6
1j3p+gU3ojaTJ4VsfmphqW6FSWfV6TOwo7plFozqi1N4uvb58V1bsHCALIipgH8aL0ZpfIPmgwVi
o0zojJI2XpeWXq7uysNjMQtXTggQNJBAL9wh61OjwIqpZR2AWiUv9nX5AfuDPDmC7UCD4djKjWVy
O60duyyrQGcXxfDMYmWdFjYdcCFRIQ8oCZSg9DxJSlentNVYYGq7/NOn4Vs97NbqopYWCVoDAWp4
OAhfShfbLlSjSgfIGHLmd/jZ+kbB0wR1jmBMQi3ifZHM2GDhCiWtgzHO/HE3jB+ZgOh+JCpZHHDQ
SIdJIdAa5hDXwRu1q12Gn+2nCFkbWB5cifvyj0wtXbvPaywQmFS6Nj7o6tNjCQvXAa+3fyVIqru1
K7V2wLYQTFHmRba2Q3p5T/jf5eYQMvZCtNkGbNUCKF2OYMXJNNbjYFRB9KOKTy77wH2DUwnbCcIw
cBWI43zzoLMJj5TRsqqgKb+Nla/Za+7M0lm9FSBtddpT1sU6BBj5UVWO4VasE7wXhIBM1MhDySLX
OP9+J2OT1pOeBXrnM9sb1qoCFj5/Nr501fShGUM1xvhj7Sm9p359fIwWnL3Z8EL8zfKX3aSVNcEx
susTcbwQ8YbNmDyxQui3DEA6yqGQQJuLUEE/bCWaw4KUvk6nbo0ye3EGN8NL+2spVax1loXhG9BU
KftG3fc1Xblti7twI0R6XqlWzgeUGbGgyA8OHNbT411YGV5mKoUP01dZarPAKnxarhdeL42PRxXS
o1DY5l2QeKhjB1HKlAVuu69KT9uMlcMWY2iEMfD8BHJA2uIkz3meR04Z5Oih9CdrPLriaC9tMt4J
FnpPIYgIaoL5GTI5rXhkDWXQ97lXHbvwOepWnNU1EdI5SqpSZaSFCDchnvUcfUnZRrI+4a0iFSCI
X/AHZlO6bLXak1DnZhHkw47VXqR6248Rbplo/45KMTAdzFepCZME/BQ0D0LyKTGfwjV+7AWbAyOA
gAbiY8jkO9Iu6HnfuElj5YEyHduMeV1cenV2/PV4FksbAWyLhj4OeDfASM9nYXVMIapCikDRAlKh
SycuxJrVWZMh7USuajzr0ZMoqL/n9rnOd7za/rRCryzh6QkOaGQf5rNIQQGkWh1CZMPwrednffsi
4YGOgfH2wetWri+ty6gIiW7TgLY/s3RfqQdqf0AEet4Bdyce63dtrSLNYtEUR1mADqAT2enxRel/
P95qcWCkBwrQ1Ch3Ey3A7tMzmZYXjUs1Gozjl5QDdeIVqDZ9LGPh0MJ3EezGSO06IGyYb0STGjRL
4haxhuqoEO88EG8rD4G42EiyImAiGlSDkFa6GOWU2XqVQUbOmv1ZKer94zmI4zhfJ+Rm3htbAZAl
OEzmczBLFIxzNEQOwmPYISKz2boJKklQZkC3inadkg/DY1Ikba+nwQSMw3O9Fga4v2xIr0IjAYuF
jMxd/pvyMXTdPqWBoR2pAyd1b63VeCyIwMCC3wBRGAiTNrkfHH2sYzcJEu2gThw8fNrOWGvhvbAL
MyHi9ze+UiQChyl61QX5D8MBpWC6OdcKvmcUBYIHAmBaRE4kLwNxjq5JMg0CvmnNV5J83nyKkBYD
HEBgEPC0lU6Ro/HWQrg+gXmgvnXSkIF7LGBpFwQ8SjDMYb/lq+Y0SWGWiZMEeE/Zys4uz33jPxax
tAe3IsQn3OxBPdSRElU2NpqeNP1sbvfE4L+I4guEDk3Qtkpb0Jg6D6s8xBYU+7zepSsP23uF5wBs
BxsqIjL3VByR3mhgGnEIyGNOmvWiOZ9d8G8PL7a++VkFQcJCCK8byAlpnQDEaF2h94L4Swnqrr+3
78Lt6JJxy1w0h0avtxj+pF8Wr3C5H4+/cJAQt4UDIJ4MoiXHfJcjy6j6vtaiQHFfB/KWIxDgruzE
sgjRkRAFC7Bu0mWOHauyM92KgsQ8NPnzpD+TcGUWC2cVgE3Et0UgCZdCsgqtE6dUp04cODzxhz+m
JF65DItzuBEgXWhSj5OBHgdxwKZXlb4mDM7S5uctYjyIkCC2h5QAvL75TnRKH6pKw6Azpmrft6qX
V18e7/XiKqEaGtgoRHLvAvWTWeokLQwoje5YfKbtafvwAE+IVKtAgMgRXLQza9OiJHEQZsdaO43b
+PFg+ZHmxssHNwxvWxig+fqMUUbziWH4xj33X8PqA6cUbNi2SGIAmyFXJqRx6bAJ9HXQqMyjeuxF
f1YfUKmiAbUiXg0IrsoYGc3pepUWWhYo9GQbvr2xycT7EgmCQlGNDlJE2SqAUbhAoJvnQT0eJs1P
nCdwxxkbif7+I0WUz4GADcQ68n3milEUeaRkQarv7NpvXS8sf4ztsGLilk4rSlQFlzt8jbuuA3Sq
o9ZqizxQm6N7brMPHKfb4aUbnYd2aHYD9purltcDDtr98fg63HvDQH4gd4jWN+Cpu8NbMWuKWj7k
RaA7R43u1figuUd9I/vN+2aIjrtQGEK9yokfQ+dpDCZdrFLmZ+Y/KHH7wDYI4waGVuSu7jNLHMGY
yqRZ0KlPSfRibkYHiKCwhZQYQsNwuKVbbU9xok65mQVJGPoji/x+LT25dI5uJYjf3/gxYHROiJFA
AtN9FA4M9ANqD3FbINOQAUBVjTS+GTYOOFSRepuct2zXDR8wC4A2IP2MQh1AmCWzoOXjNCVTjuwq
ii/1XZxvDsaArxOl2qYOpQfop/QiATNXlGclxkdYUuuPzS/tI/pCtFiBbRZ1pDKu0Yoz5qTugGyY
67H4SMtDbHnN9gQf5oEIgGBqAue/fJAAeeyJUyHn5pLv9OqUH7jN4sUJvSdA0nINzVC0Tm6NDZZJ
97XhZPReb+6raXMoA5MAXRbWSrQuk32ASC9bS6vyLHCGJzU5ZStezJJKgtJGfT5WCh1FpMsWMtZ0
WYLh29yfzKc083h+moqPSBE0tshG41TJUSUSJm5CbaTq6eiXqKCfPLTfjdf00oJHBp5AdH1ApTsg
5ZY2v9bRgDudOwhoVPpxms7EPSdrdbYLmsNQoDoEJ6+KUm5puVjbZQV6mtMgy9BtnI8r67Q2vKQ4
QLDHqBZi+ClB1cZztR0eg6Aeau9gHhwULMr5npbHY1YYeRq0QK+MfrFSIbf0+bfDSwa0A8S0GSwM
H+X7LP062BsbewjTBswNCOBV3DfUA0nLr2olc4wkTYIJGbHprG9ffkFFootnCSCacjqJT+jSWHTa
EGj1wfkz2dj/WHw9rhneVQg0iNCh9PWu22pjxTse1KXXlQdjDZu0cP5n40unp0EQzDTE+E7+d0R2
g7K3o1+PPZiFHYYXj1AVahkQE5OJ1xK36zOE6tG8uf5sHlX+5fHw4oBIobbZ8JLl6TrFCHMbw4+Z
l9NjiqJBkLeYPnp9VZuRxNgNsLyKBiWIGd5R1BGHpprCoi6I48JLjJ/Tt8dzWVqqm/HlpWIF4cYQ
ZV3QXht1R9eA1kubfTu8tFS9znIatfh83XxK0pdpeG6qFT9gwTYAzIi3GzpywqeXA6tNMyitjWLU
IFGf88TP9FMJirrtLyBQzwDFj7JB+Ht3b0RXR8EuidwGe257VVl5yebSaeTNbyVISwWoROlWQkLM
vLQFi/Zu604LQjQRVNLAYwRDPbc7pLCrUkm1Jki+gadgKH88Hv5+pzG8wAGgjEVk6aXP16qs5kxJ
20BLT0bio7x5O9QNYSqUIeBJBQ4/WDUpWMLTdsTTpyJX6+jyxMtRYvl4DneXQQgAf6LgKMA7VHb4
WBgpaPpFw2v2Wka+tplDQBpenOQbh76qinzkJoYHwSHCuF5KfkXm1ji9JENao6ZLTNqGaXgNO90D
Z7PXa1vNDyQgEIMKVLitgkZsPgtXbyKiR517LccfobPP47XqgLuTBAEiFCNC3CIZLZ2kQicDKL1K
92qob6pS+hVeiP3moAyEgCsdfcBR/4HAhnQb9ElFH3gex8HOaH7qzc/HB+lOJ8HwIHQrgNCiNkpO
dvdJamnIaETBqEV+AncV3GrK+JbYazUCC2uFCaDmCiy1wBHJNDro39HjTkCQZh5Mfq67v1u+8kxc
EqFjqfAS0hANkDPSk0FafaziKMjQJcQ6o2s65YfHy7UkAiBTgAMEMQiSlfMjpQ8ltUY1wSzCvfUj
pAfz9wcEoAILUQBQud2xo+Z9YWplRcg1Vs80e4ESbNYunjgwM6cAW46UwP+LkLzKyZne6wSjIHf9
kj4zfnaz50b3DLT0Q9X/2otoQVVBnHgyiuaHYBudL1mhO4OGCZFr7pUVSr+HbKu5wHxQYS6uBhwo
vOLnArSQ1KhnbyCg/KWyn+N2VYtwtzhSeJSCJFryMk2qZK1qZeRqiNYRaumZ6cq5XVoh+LBQ4wJT
BFqB+QSatpycKsUE9Hhvg652Y6snGDks0M340g40fIpRHdKSqxu92o1nV18fn9m175cvBTNJW6JN
2TXvdy4H8aTz52MB793E5SN7OwPpyNZh47aNkJA4vpp7auKl38hPPSA/1fcfTnbE8Op/dOaNiRfq
pzVGXrEFdx8A9AZ6pMFNv0MokAQ0s0nICYzVHihOkECpa/RMC5oY+FmEoBD9QChWNulD3IdWNiTh
Nc88W9vHzqHk/mSvhD+WpCBhqovqaZHKEXt5Y9mtqVE0NJSATZxOzDlV1t/5T32NOn9RCJD+2DLg
IHBx5kLStDYm15wg5OukZ15p/EgUb61YdeHUibpCgVYUHW3lSD8puZqCcSC8ohxJ/YvRrcFrZDTF
KwaXHqbXlJ1Qk7CsKBu4Jw59sa4q3RqUFcOj0yVSacgMgjlmvkRtFBZTlfYh7vxOMX1Kdo+vzOLq
vLe8RA4WTcak2I1SWiRpTCe8Ki31yjj3NiNRRcZXQezShd4V/s98AkXat3qX4LiOe1V/csqVt9LS
998OL+ks26XxxFQM35wV/rmOV5Z/4T7Pvl5SKHFYNKhjj8JrUhxDfRd2/mpz6kURor0eCLyB/5Jd
Bbcp9CLitgsOhp1DTtzZNcZ2FxpBlX9FSLMo2rZumwYi4vjY636yBsFbusdwc3C7UKkAninJv82p
lQ4D5+G1B9Q4go9wqKe/qjW6tUUpSN8gNSsKt2X4up7mbmErVXglnR9fcsNrPudrtKyLmyE4ZS3Q
NEGU+P2N2ktpM1BgAd1rm3jdeCSTr5MVP0EoNclEoAG2cDwBS7xvpYOcnZqSVHdgIv7OUCKkeSz0
GWqq+2rFHC7djVtJ0rZokdJbvIckrv0faV+yJDeSZPkrLXlHNfalpbMOAHyLjfCI4HqBkEwSi2GH
YTHc5j63PvSXjMwXzYjMX8yz6MpJhznEMWBVpbAkKximsEXV1FSfPvUV22u2P5tmExFMBxkaU6IA
QQep/XWoP20OCsJwOG8PVygGYEHCoZVIhns2NO1gIG6EBlybEdrC+Nz9vdjqnkrgwZAwvlJ8Covc
TdI1f2rpMP01AyRc5hLAkBANQ2XbgVk+aebBCHdy+Aua/UbhYqMWDP4bPwIXk2jaEtGiKbUDo7sb
gE0N99uvB9RB8J4hiNchPDsfPwl1eM09sQOS36XkRNYCCItHFDg8JK/BEwgA1Xz8SJK0LAaCIRit
U5NuZ1nme4waDt55hsc/BA2QrCht0zZzAsvu3CdabWz9yT1mbCt3xk3Ap66aDOU67Wu5gYbJX1Bu
ma8FlhcsHj4bhSicURbBa2H1c7vTTRbqVmAPXlPmT7sSf1hrnZIW9gDhWB6fQEINRITCIsks1ZQ+
Vqxg8OTok5192XyEkM/kTeh4gAL0CPMtzqpel2psU6CNe9Xcydv9LzQVwgoBmgCwjtiFMB7H0Sli
xFb6HDTzrHN/3v78t9yGYK+R2OJFWWicyXs3z7+fSVJTDvboBENxMKO77qdV3Cv6LrHdhu2GbyHb
VaWXWb60Yr0XrAd6rSEBiUcraPBEXORgJb1Vx4Yd2MW9Tg5mc8qy3e25LVxFyKUhJAWcEwJHYoQz
zOqQqaMOmNB0alRvjH1qHFBGAur824KWjhgIUHDfofUDEsKCoz/1VA77qonPqu0N4F42Vl4ri+Oj
ykCHndKAOxfMSGEbbZMxQPP08l7KfGethmFBEcHDCigYaqrw4hKJK3BXNErdD2YQorFUqaQneZxO
nf6Q/UKMAhFtuIJYIyCTxIkkRq3LpUyNoEtNt6KuAzqXzVuBOCRKn7HrsC1iEGHUSUcnVGwE6XDf
aCd1M5cB8rS8XBWhO4S18edcXZJaAbx9TIyg13zCDiV9uf393FwI6jgbX9jqNCKVakwYXx525Ze8
Jbu2SXe2DXJnp3O3NhXmFh5ID7y+8EQFw6yI46KqSSZAJvRAh2d7LMjh9mwWlBzvRt50jRPdX8HE
OqDgtDGy9KBSfTCi1aqbOCtX+IKSg0kOgVv0vUFppqh7utFrjTUMemCPQKG7VDs6lhdbbq/7t+ey
oIScihfqAcJI4GSEe0TNrM6Sh0kP5OmdbZ3GNZjB0vi83SyAjSAIRRtj4WSVhaaA9csKzDoIpcfs
vP3zOUUQyBlAwgH/fD78WGtWnIGbKNDZofaLNSbNpXPLESVAoCNOcJX2VKNWdZK4toN22OWFL5/y
TxJ4aloPYKtfmMhfkkR+A6VQR6lMGztghp9UrrQWtVk6s4ApofSTl6Qj7zZfKEMOc+Yw+IQlOTJz
rw4fs7XFWtzqCxGCbx6lLG3QFMBGpPDZot/0tYbni1PgNChvbXevOnOZsUK6KknsoAgfp/yU6F66
uYQVhoP3UvxThHBaVaKYSUkhAmAxoz/E9QoYbelKApYEjhvgaNcQXxRM2HC7Uivoarc2fPNTBi+k
XDlKS7YDLHKoRsc/APoKk5AYeFFGmcABRc8s7R71HyT2dP04ZcftZxYuHKCTyJUg7S3cGukU1mbN
JBPvjIMWIpzp/8r4cNHf+ggDCjU/szFRiISCXVzgOa4kX1uLci1pNy9xQIcMRGWvcgtwICmqB20T
zpqXhn5b7wdzh6JWtblfjZoubQqqWXBqQSCNRAM/3BdvvpoWCCyA6iVQelc1PJvsJOmhGb1KXblq
l44YJ8vF1Yf093XARU3lpo2YHVTlUUcfpfsEnC9rrDgLQhC/A2aTxwjh5QrWxEyMqNMbqHoWv1eL
D9R6ocWHzUVAeFqi0w7yozxtAkrS+ZJJZtOlyDlZwYglA2pwRRcXzJUNYjloPHCnFsoe5sNHUS1P
dt+YARvdgvmluRLkXFojeGs2tJBXh4ic3kCPjUNjd2ZgpsCnSa7W7hWUP641WudWVXCtgN5TOLsS
54sX4xVVbZdTWuEQR+TOzn0bXPoV8VLLY3bqJr3XTNujF3gTgCyCMwqDNE/Y+xybllBrhNZbPqhg
NnMZY8kuhxdukZESq5BlDG90n8Y72XrebFNwofOWYxo8RHCJz3fdLsq+AaOMGeTWvVM+rYL7F0/V
xfjcDlzo+ZC0FWtDjJ+dVGVfr/VYWhoeGGbO4sQLIcS8CCkG3cw624DJ+pDKZ+ewfXUuhhdLUIY6
Lwa1xvCpTLwmARPVyptvSSlQNwgYM8oseA5mvjw0jpopqiQtUPNDNu2H+qi2x+2cKThDHKcLvmog
XKEUcyklK8emihudXxw1eArWkJULngiHw3GqZ7zArxKGsSl3U1zYWlBRLwYxaGImrmWuXONLQnCL
w5Zz7jd4n/NJTG2Y8TcTPPN8J+nHOHpMyYoJXBQBAjvUoeIlAzMyFxFHsV47Q2wEkeNl5mNT7mJ1
v/1E4QkDF9wB9TmC8HMRkxSppE9GLTDzZ2RvjW77AwANokCJzRtdKeBxn4/vSOAFQSNDLbB6t7ak
XWgoKzPgIwgGFsVkNraAd+cF/nEuocLLf1IZNlv6RNOd/qFNIcjrUr8qdtNaAfKCfuMdhnpImHSQ
nCnCdEhU5opTjWowqh7gO65OjO2hhEsJqqAbeSNZ6Kolq4HRv4z0vbFWxL40A9RBAuqPpwZe4sIM
pFwlDG4hZmDc1Xu6sWErf9rDJQB6BsX4b2Rq891gudVWphzhPMUe8nzHLN9cj/ImAWEjyACwTDQe
UlWyvm9TLWDqndr8iIpqRbGXVogHtv8UIDge2ZBrlFQQIA9+eGeylfO6oNS8sBkJBigdt0/zFZLK
3FBqhalBbt+r0ymid22/4toszeBShGA3ql6pJmPAKZXL9/QRLeg324zZDIQ7dOqKqtacQQ3i7pNm
fdoe1pyNLvgvRl0pPeI3aqB+MEbqm5Hm/3OfL2iApncZQzkfNmA8gvPHhQn8hROEBoicWhPkb8iU
CFtM1IhEFsJplbJjfrTGHsC3T7R4yN0BRwI/6bq7UTNUWZwWoxHU7YMcn8vyvm2OSW7/giWCjeMQ
TtA6XlHxkKrOrDTSjCDTPHN0K/l4ex+WFMFAUIiTs4CFTbzd+rpNST20RpBXTxZ9P01oXLDiLy2u
FO/hgvw5giq6cJb0Gn0izQgrVaIw7rmO/CLdrZymRREInwHPzGPMiqBrbdjEOtBJRmCGOysH4Bu3
aJ5+76uvv7BaF3KEqaDwUStLQP0CZ9gnugvei+gX8JUoRkXaDeWWIOUV4aiqktQooZ4gYopcvXzm
kQOgvW7PY8k2wa3n7PDwC65gu6rMqDpVCM6a+r6qX8JfeNbBj/lrfHWue1Y5jES3Qj2I2QP+kRBf
VvdOsrLra7MQnL9Yn3SN8lnkplc8d9bKIi2pBtxjJFc50QxCEvNJjHhgTbKBSUzUHc1XWryP6xUR
izOw8ZhAi1BshfiUKFtzpDlrjMAIX41Hbfj8C9t8MbxwiWoGlXt7xPCK4ir36ho/yOLXI/YDG4vN
BshqvkD6xJzS0EsD4JiT3hzTtdDT8viIbIEW0UZqSthf1SwquJowHOyulCK3iX78wvIg7/nn+Fz+
xTO0VVkhgyIMq4+W2o9OufKMWzw/F8Pzn18MT2WqDo2O4fuPNnMN+ZCNK5Z1SYKFV6KMCjPUvooo
w4S1bThNOKGVfaqUg1aRQ1dVK0KWduFSiLDLaciMyNAgxCzua4+MK57G4hyQtrM5HBM5VGH4qrBC
kHdURqDZ79TyoVU9pu+27zO/QEEAg57tkDXfCPBdIG832EbQ2CfTq8pfmQESUYhjAYqJ3iTz4UNl
agkzKzOQC58l75PyadpMxsth0cAxIMGMSOxVMk3LOouWFTGDlN7Zzt32VpB8fORNUacIjxtBq/kU
wG+q0cTApSPXXqf7/WZ+NmF8QRUmtSFRoWJ8Q33o+ydDPXdrrX+uzxFPnuHuB/gMiSgRb5MZo62Q
HO7eJLuhARi5me7azXVfyF9fChHWacpygEEyCEmbQ5570Vq7uGtdm48vrJOdVLkW8vHln33zQtqX
rYoAwBmYx/AsQRE+wnvzbR4SomXpRLWAtqfEPm6/jzE83v+g3wEY+YqquM2luElzxK1C25eL0Sta
5v/CBC4kCFdyL/Vxr0WWFsSvDJXr6umfG164cEL65wTSKXXHysuKNYwCX+H5q2G+RMIBKislteTJ
1BC6iL2s3ivtbkQK4qvVb3/+QBKP7iEug/0WX+gVK0lc9LkeGM43+xQrm7FPGJ43f+SpUpwm4Sjl
aIJVN3EPdfte6HCMnrfvBJJlHGwBygtZzAtETp3kYVcYwSgHUvpRWQtOLikaTySD3hToLaSt55pA
htZKW1j0YIhOhduW2w8ShuXkqbgQOH3AfHiZVbpkT0A4aW5f1241bEcXIvuKBxvuM05ILcbbalD9
V10pgem//vCdrXE4LdhSHu/khae85kdE59EE7Y1JwcAqE7pq7xfaF6d/3bzBMxHCpVnmeRoZA0QY
eykPtGal3cyCniEgzGOp2GW414Kh4FUkCZqf5mcp3oFDUMo96asVP1Jtu0VFZhRXMr+akW8Q1WBk
TMqjFoROaGHkWt3KNBaOKQCA4N5DkQfeziJ9HVw/ezSNPD/Hw121szaTmiL5aeLZgUZwBt6BIp1J
Uyp1hfbuOEWjJ3eya8Sdd3ubF04SL4fHexa+BYcZzhUhk5t+6BMtO8e9lyoeSfxpTZWv3/7AL12I
EO5MUstFXucQEWY+Wt4i5mygv9AalHRRCvjMDGR0eWxViDBouUNRq6uAPTX2E8tLkz16qylr+63w
wLJwP6D0Cbk3rhyQJEymwGut0itkoyt6MK0H2XGhgq2yjxPPcu5t63ObrhwxrmjXEkEehWwQ8n1X
+AQ0VbZC3oehpZk7qa6DMuTRU5k7dDuq7kN9rXB7YSXR+RHGhd/jOBjCkSCGQxRAM8lZzfw28cLh
kE6euZlyEHlXQA2RREP2FUXDggVGt6amLlOJgO32pyK/V8BduVags3C2ZyIEG1MMJfoHlxBRNvsu
+Z7mO3n8vll9LFnHPQRjj2yHmAmUlB5kq/aIJhzGfREeel12i7V6uMVpXMgQXJI8a1tCuwknO/OK
yqWlX8jbrQAQ2JwlG9lY3o1tbgUKhSR2DLTNeYyfswKp95dhLWy2dKqAsuEwbN4aV2QUpwNTgc9E
CyJH8rrkpNbHsn8Xjpvb4+JYIaMCvwQuNO8AO58Jusn1CN715GygsXZ/zOUVv2dpMy7HF+4TVPMN
xpAycjYtP+2e8sRfhaUsiABUBK4Jx8Qj9CtoRm52ZhQabX1W6F2tHPX6xOLNkQ8ONcSLmAOikdgU
9lunFKQ6Jm3O5QdZxrV4DhGTva0ZCzcjau4A4AFfGQfxCAuVNkmZqH1YnptTGj2kzsoM1oYXohKs
jaNqTED33RhfH5zi2+2PXzisWBSwb/DCSjhYguUYq8SsSB6V56nd5bkbk8eYeenm1jfAtXGSEjzs
8QrAxTU/q0YPlYtz0NN3HwzwoJAVpV5aIgvgBKTFuSCxjrZJ7YwmslKc09xjphevvfUWzqlzOb6g
aklZlW2mY3zd9tLJZ7mnrrWNWdqHSxHCCo1qqWdyqBXnARFA7Zildxnxp2ElEbgoBTXNqNgB2Pqq
pQjojcIa7PTFecq8VPWU6kA617B2t8/U4nIBwg+MFqgyUFIz320zRAZt7LDbbb4DqMap92W7Euha
mogNbUPZhq4hySKoNRoptXh4tGi1l7zTx4PmTeOhSVfgFtfHCo2teWUQElLgMBUzs7JK415qkvRc
2h7i+qxfObbX6zQfn0/yIiqLrAeNxwLjq4Y72Xtn3DnFZuMBEXgUYKmQx9HEzONopAWRHJBOx9Ty
W1CXxttDjthlPAqAKIXjjgz2fBK5WclApRTJubbvk/RQFD7JV5jXltbpUoSgG30kEbxJ8uTcd55a
esTYRdsfsfNZCOeJAcNGtRizMNs9zXf5Gv/6yhRswczadYW8S4bxu9qT2SHT7vTtRopPAYcVZa86
bzk/3whH69uwUML4PKl+p+7t2DfXPJulWVioIgNVAW4MlDnMRUhhP7CKgqHOHnzUWvbhS5MettoO
eE0XIrhOXuiE1fS9RUicnEssVHTq6FHa/kqbi+CzvBARxnrbSA1EJNYnBVit4mjVnmmsTGTJeFxO
RNgO3gshwnscaxXu2uFYy/tfWChQZ/FycHjkYs0MQuQMZToa0v3yqU53VXFY5UpfnMKFCGEvtNSm
fZup8dmiLmB5dnG8PYXF8XlBGZ4UQGqJL/JWUkhNEzM+R6YryV675hbwJZ6/J7HRF+ML3+/wuFQf
Y/zOeYpyNy2ebCB71yCei0pxIUU4TgVCg0mDMP/ZyPZqek9go+zz7YVam4hwlgZGzabJwcZufbKB
Rbc9J70rhhUha7shWFn0rFNipIfj88j2obVL1+zT2viCie01wL/MkY8PXmLgwcjKLbEyvpjAlpLC
sRML44OAsv2RrYXL14YX3ioaTa2mSXGYEJioP5krbvja6ML9oBKq2bB88ZnSO6Pe92u9xxdPEKfA
QwwP+AHxlqZDa1tMY/EZtElGfciTp6RzC+3j7XO6OIsLKcIRGofYGtQGNonYnpEfQ8e/Pf6iql2M
LxyhFjRjZWQB4tROpz5I89O4xlewIAGPIOQo8FrhjpOwyzUlQKOPUXSmpVuj2qM6jHQlyrWwSKgL
BcU7SgBg80SoAutpoldxB1KxMHQd649aHvdblwkAKjx6gaZGEMIWA05hXecTI6EcGObRjDyreKLd
yk5cT4KLgIevo7L52v82o1grB61QgkL1rEjf0XjNEViRICaNJjtL2/xNQvLZMb1h7QWxND64dvlj
CL3H4RvPvQCiaY2RlrESOO2JTu+qNQaSxfFNZKSAmFuApRpmbygIDCgB0V+S5HuGp+PtXV4UAEpR
JMpROX+l0mhjAmCkhAnoZuvTkHnGWg3itdHgVZTwJBEE5klaQRnUpOvlbuwBPda8+oOkgOo1qNf6
Ky1NA6EfZJBwh14ztRBniHq5lZUgAWgneu1BErJ9nS4FCLOwq7DvAfhQAit9SMb77Yx0WKSL7xcs
d6MbEUG3FCWYQneI/TUe9rXlEY5pPfVGX8oYXrKOfXUq5RWTvbjH4IwAVB4gbXQCmatBV40FyTtd
CSrdQxuz1nnnKA/qdmcYi3QhRVgk9D1CTSIqiwOnTsFhmvg/t+8xWDXQxRkIKnATCD5YSSfwHtT2
FNh24SdR4W/2VJEFAbMWoLvoJKPJ4i6oUlgPQM0FqoGuxI4nT2uMx0v7jHpDWCTEZsDVwn9+8SjR
JlYlis3kIEM1sVEdYmUt2rAgAQqGhxuifeBYEGNwBIiUxJKIFuT6p8j5ka25GNdXJ2BBqOzmjXb4
cRLWCMllpQSPxxQkaNJJ35mfAKS6vctLEkCiAivB2R/BRjxfo0ppdJvZiRxM0qM8tZ41pV5TrUSW
FpaJF/CDIIq3rQfMeS6kHItJo6DlDMLySWZP2Y/bc1ganusaUhCcSEO81uLJGcNOyabA0bxodLO1
/MbS+LxuHBc/yguvqiTJMKHKYGIMPDN99GTJK87LgrkAaRe6mCPdxPlvrfnqqJMVO0XYsOBetT7u
PSnabo7AYQekAr8NgKASVr+r9YkWhLKAHiNg/eOnSX1K4v3mPeDcZthmtJU3wbQ/nwQCG6NV9wy4
ZrCCvabN+18ZHkhOrgjg/hDXSI86UyKgFynyLwX4y53tkGleJwc3HsWc3KUXrGlM7IHJSQYQIRAF
0SFf0QC+xvNnMxqvo8zaBLEIzN1VH4Whb4q2oVZQRm6CY3QuUv/2Cq1JEPz4LonUFiJQVh/uFGUn
N367co6WJSAHhwwc/iuCUrRQM0rOxBTE7R0csJI8qGsMEAuqgGX6SwT/hAuLLRW1zFrGrKAYHTeX
uCrr5Evx/vZSLejzTAr/igspRmarUzNhIol8tLKDuha94IfxarPBH4e0FRJkIJ6ej++YZTHSPrMC
I/5qlnf2eKiSr/rnZlqLgC4LgunA0womSNRs2o5q0vclCLAUJI+PYezrZB9+c7rd7QVb3BbYJ95y
jJOdCcqtOobE8CwyA8n4lklea78jIJ74hV2BmUJyF7gtPISEu24so8xuGdgBpNJltR+F2xUEbLCo
RX/jLrwqyqsnJ1FG1oPq1DkY+an7w4q2ezRomoYnKPJAvB2SuEx629MB7aSDDnTT35NkZReujy36
c+Ftwjt0gSxKHN4ccHnoY6oG7egxzXU2twEDKMXANQowEmKH6IszP7aKVuptmuljkBrP8V6Pn28f
Iv7rc63gHeXApYprDkZQE4anVVupcYThrY+ke2jix2x7QcFcgqB3htXlYx5qYxAS4nb0ha2Zp4Ud
UECMAkC+g/+5KvuXY9tKNLVgQZowr6Km20faafsqXYoQzDjasqNveg0RGmwfnXzw7FjZGtrprd+0
uBeAm2AyQDxjx4W9iEqmqX03jkHfnsBaUmhuUYMj7hBJnqW4Btt1pm+uhY4XVg8vCRleLEwiaPuE
Ozzqm5w0lMqBow6e3Xb+sLZ4SxIQQDHhICBpczUtIqW4YotyCjQauYZHwz82bw6cWLhQvJsTDJ4Q
iytNtAY1q5AFZfIo18Qdy9Ttk80xVwDQEBnAPQjGdFy0czUcwtEmIC9hQYY23mkzefmaOV9YppkE
4YyxdpLSXoGE2vbsz90akdr1bYEnI8wcoJkcBSb6OlpoMr1jcYeuuYNrtA9MOoyDqzm725uxKAY3
H7SFF32I5hDsniis10gXFMl7aSJe1t2xDhGbrHVvC1paLjAS4T+ILWLfheUCoV1ipVU2gLf8o0Rc
S1nZcL6hgjLicYF7A1QsoIMQwaxT2ytDp6ddkPw0o/ax+a59oUP5WH/3ts8D3oiF9zAgiFf0V7RM
80yrRhqQ3qeuXq/sx9Iy8T6MUAxsOy7y+bk18RJWB8CPgonE/o9I2dw0B/0LgcvC2AY/WmK4HZgw
xyhMwgJdfiyUg/J18+qgzhe+LWdeBShXULsyVkHnU6ljkJStW3002PaYGQqJwQAI3krk5q64LPDk
AL44ksfA0HeN449rlFfcZgvHSIffxPvxqHhjW8Ltl9WGPk6O2QfVGLpPtvq+DlceMQs7jO8Goomz
VSIIK9waqgl4SNc2fYCOP5PxELav27cAlxLyi4DgAT4qXBBOXDVyNjRD0MU4/Wjh9c8NL+xwY2td
Wk7tENSjP1keWVOAa2+cM+r89fmCnZCTFkGOAePb+n6gblgcFOWuqnbDdrd/Jkisnhia0lRSHYK0
1m8yN7PPDkPjVtzhm6tAIIgjOgEFQR2oSFxe9yTMEDKCoNKfDOhc0p1u78nSoUXlO+5shLcAYhOO
lMEInIIRaZUyfFHkO230++1JAweZcASH+D/XMTRzrAszb1U5KACv9jt5q93A1YOCNLwseB8I9LeY
mz2AX1O9SnOKzh33Krv/eXt9ri45DiDk4BNQnuIuFTkwSyfrckAVaKCMD62uuBIat5Xv2zWs85Vm
C2IE1bBGi/bqCDFaYfiyTtBq8/PmicA2WRwTibsBxe/zZVKjmjmocWzgc+wm+2RMx7Y/jtm321Ku
54EmVTiysIAIsqCR61xKXGkgRs/UPIg1DwwwrqRsBqbiGOEKQpaOI4JASTSXMDlV3doUEsqfzX22
FRwnDC58fkrtwiYMgxP1nil+Hz7fXp7r0zT/eOGKBhhyJG2i5IFk39WvzDzmaBBXHW8LuVLpt0nY
HILs4E+RNjsyHSkyWi0PUusuah5YfG8aKx7TwjbzWwgxD16QCF6i+Sa0hVOgc0OcBzIwFW6f7m7P
YGF4nupFYZTOaXbEctlk0i2iDEYRdPLxBxpu3x59YRNmowu3XN00zYiZFYHRubHmR9IRxNX5Gjvh
wi7wSDvga2Az5lDt+RJFIxSutJIqKJXXPjwk40dD2r5MMxHCaeooen/YTVYFiv1NVR+awt+8ULPx
+TZdhOl62siVTDD+ID9mwyGyTwyEHGuNMxY2G843HhFIWKNdgJg8YKoWpX1UVUFHH1LLpfbKLLjp
nLllvC22ibg4HnRAJogpHCltiS6HZhUQ0+1Mr52OheJW6Uep9Ka1ANSSLCwZCBtQpw4/UDha+P/j
KqkLsAwbrlL5Q74DREsD9AW8xslK1uLK28G8EAEBKQtn4sPNN9+dOgxLOZQhy3ghg1/1XlTuw+40
ja+3T8HV/vBXEQp9kDvC9QGOnLmcjoxxOPVTDoYcH49hutmgC+MLF9NUlaFeMIwvp70/TZKrlFsV
/k0C4o4gSEd5iejWprJdG70Jg9i1+7o/R8YxDd1sjSpvcZ1Qogi2Vs6BKSYwgLYdKMmdLJg+SanX
r3FYX9kTTAJvYBR2AWWDN7BwtGR9UBonpEUQO4fB3rEWGYaVdVqaAWI3KLBBGgk1i4IIM87bUB1G
iEBNyeRWa/iaK8PLp3AxvnCSDJ3okdUPRTA2vt0/l+Aebl5b43j7vC4u1F9S3koAL6xWVUyDmUuQ
QmqvrZ/7+kOor6jeykTeonsXIjRqDKY1QUT9U7FdUj5Ina+ucRWsCREuENsipZEx7EYWuom2V5J3
WeOZ8rd/brWEO2QC5X7sDF3BWyMZqaeXrrQW7FzeEGgFuKPe4DBzA4KEpRoWsVIEQ+zZpSeNbin7
t2exeHJRxodeNogNXsWFRyozifQ9Tm7ik8SNFPcXxn+jGkZJMMy6oBlF01F1LOMCdr1338kIq90e
n//+7I7imnExvqAZaRjStGpJEVT4+OIw2vvQH7o7ZeUNsLhMF2IEUytr4VB2EabR5d/C9MFwft6e
xuL4CJ4iOI+rFk295jutRswI1biCZzX5YCMd1uqJFk8SIh+wTXgPw7+dj8+6qVLbCMsEGjJUAyT9
YQ3JsCZBULpInpKWKUURoMpn/CNu9nQz1Qy2Gg4hasZA7AjCcmEPRmaO3VCaReAYdyPDNbRSHMPX
WDxKvIkkcpJ4EaNWab5Gw6CgTboBbVOt+7T1jcSVvkYH7auqrgBXljb7UhD/+aURTNJqSFUIQgON
GHQe0277YUIGAZFl+B4Ig/CtuhgfwRCilIXDn5JuFb23sj9uj7+kc5fjc/t7MT7JTTDaFSH8GgTT
JK/IvdHZk/pdRX5lIsB+IGOIksqr95hjplHGSpYHleR9JGuxqKUTy0GrIP8zsUriU2xIrEmpY5rD
7VDjFwM+tLmy0WsSBOMn96w2pgoSCBr6gm2re7A3Bza5UkCvEdvk7U/Fii6wkZahpAw58uh3JP9a
9VvfqxgfMH9O8Ih0Gwq65nttRl1HMlQJBsRVp4Oh7W8fpSVVQBgO7MK8PvqK7ZTmvZpQuE/ggnk1
unebSeLx9dyiImjD4VVijK7PgaLvwDUTtJmbjy5Zg8Quff7l+IImSGOVpVmEA4piD7twza11aEh2
mCg3hK1DMzWElgWjWiiN0sbmQB9jCY1n7W+oX1lRMf6Fl0ZPlCAYPS0F/ZiCzMojGY5y9WQ675sH
tBnftstYfgQAuSLrgFfhvM4PkdOFk2ZPWfPYfsijOy36rzLWf/0+/lv0owz+63Pbv/87/v17WbEm
iWIq/OvfH5PvTdmWP+m/81/7f39t/kt///KjaJJC/Cuz38DA/xDsf6VfZ/+yK2hC2bn70bDnH22X
0bfR8Yn8b/7//vBffryN8sqqH7//9vWPPAECtaVN8p3+9o8fnf74/TcAuNEBBMr2r5cy/vEXnr7m
+N3/9d//83//j//5f/7bfyz+3o+vLf39NxSp/o3T8Rt4+vB+ary6YPjx9hPN+Rt4YQAbQ7W9hpsC
B6MoGxr//ht+BwAQQMn4XYt0Er8/2rJ7+5HyN04lh+pLZJKxkfAj/vy+2Tb9tW3/UnQIKCYFbX//
TZsfPrAbA0uBGkXEeBDeBhOuoD6xxcZ2kivtVUNF+NFUojNwtenHrEMRXm6VX8vUzu9BKESPzehk
X82Caftay3fahAYcpLQ/D930ApfH9iot0u/Aa2z7U9wlh7RxyEGN28TPNId8aGhlnMeMotg8Hsys
cSetL5HGos1e76MucJC09HWjmF7lcryvrCwmvjSlcuQStGCoJcLujDxUXFa2azDZN1KRvxTwbQ2w
CJy1AVcQp9qc60ZSqQprKNNeZTKoXitL5bswi6z7QUJ2G+zltlu2YfTRQVOYIHSYM7pM1jGFIS3C
DxrLmdtNxFRcMlXvOqbad2qrSY+IZZeKp4foMGePeCgOTQxSuL7GA17LbL+Aj+B2aNbwQ47r/pC0
xRem6smJlPlYuEqv0FNo99WO9el4KKXssaaAJVyc1n+chtnuc+N1MXMABFCFDDQFDikeN3jkzGdu
h1OkJ3mpvUQD2vBOrW49kg61z2mXOI9kjNRDHJvdTq/09Js9KuWdhNrsk+Kw1JWmdnSnzGrcMZKr
z4lkE2SUkP0cWqm571DXvrcGC+GKAnVOr+3EstGlKWgrRpMZRzbJ7H1WAw4WJWZ/CNu88obIbFyi
ZpOfAKjkOl2RvRShsUY3KNDooP4DN6nN2QN4NhLdDQSLbmdYjpqa7CVS4tC181L5ZCd9sQcEUnvo
mz47dNP4XS1HZWf0XYSe8/2wYo1B5H618jDFyHXD5wGCxhFJiR1ZkhhAr9pLx9qzrjftnYSGaH44
Upa56CbGPuVG+WikLD9WgKvWWlx/rmgj3RvTUFauSbrvkh2aCAmWTvUcgwjq2XE6yR9guHcR0rzv
8Pym4Y4pufGxVPVac1WdTqcEoHN/NEfp45BK9oNcRMCjVF3yVFhVfGhk2iHuYIWe04713lJC45hL
43Pcq+HPdCDg00/jwXmf5Lm0s3Qq7SrZHHZDkndeqBqvam0O75Ja+ymHcbuTotF02wndihNQPB9Y
JtVentQNGHPRxKJ3+6qinzsrlnyrQP9nZ2hsAPeS7NGM9XxPGtJ+jYZaedcWSYN+LHlyqKK8fG30
pn/uaYwGUzqxdx0gp7spureVGIpJ2uG1tIr61EhZ6UZS+Ujx2FLDEUxCzOI0q2N9ouDOcZ1p7E+D
FUc7G6dxZ7Wg0alIDXZCRQ6Ja/NPkrpQOyVWU+0zI88+pHEz2a5lNe2J6T15Rr+/okGVD60+11aL
/phmE+5411Q3aYiUuGPcs2NCq+RJzaryJUXblx9Ul6PUDYkuucwqEyxIZp4K2Kd9lZfRIW5toF1k
mfyh2EW1x5ZOL7i6OuISZg/PtlOl+6yQsXohpV+AJnIqVzXHA/rkarU7WsBBupSytvMaivp/Bpt0
6nGdPylyLRm7osnzxu270HjqwPjYuqYxKqAyrOkfllqhNK1RopQeaJjE+pHJKFC8j7Pa7ncgnkK7
V0dFb6dRQwhajuNzig49Xzu5MA+MlmWARKPxYSKt8wR/f5TdsahRCiXFmrRTDGL71tQjNFflzZ08
VcUJQN3qYXBiAJpjwsqdha3Bk7KRcxzDVnPQr5t8LmVruMvjTvu/7H3JjuVKltwX8YF0zlsOd4h5
ysiM2BA5Bd1JOt2dPtDJP2hIK62llVbaaKGPaqH/ou1m1UPXew1UozYNCNAmFzHkvcHrwzlmdsxs
nS9setU+HV8nsoQNK5F+oihldz70na4DvqewcXKkAugfnkTafSFbst6W5b5/Yj7cITzd6d4mnbTT
kQ5JkFWqNJQ/9r1XtxGHpPel0za7A5Q7RFe69ApnGxfhVT/E1lWxc9Q2SbxO7z1dbL3aYr0lltmD
FTs76VlaXeuho6JaV9RYgergcbOm43hQgWKYUhXsGLh+qIU0W+Ut8YDXnRtf5tHCfK5LMBhoMsRV
pD4JPmedGG5nTfpvvYEgsjJkGj4c7fqkmvrCvo/hbAbsrjg8ljjIXL3mC28Yi6LHlLP9c59v5VIp
g+cnrO5vlBxmU0euZ/oQeHBGLtK1sVQ2njv1jIilDRs2O4V8iZ8KX9C6lzH9Ea8B/yGz9XMmc/c4
yMB+ilds50om/d0E71yMb6e5qlJWFDcLKvEDvBOTe1ZEZKgIfGywKLko7kJLknubmMw1G13Xc7ym
8VUpoING9sucTVXpM13LXQkgbNlCjuHabc8dfHbuElC/YcXnfE3adOI/5iweriOTxR/BBCVxNsjh
Z2B3fVgmG7aBUcE5CZLiEK0mvd4jGdaB3hBgCnksbwcliiq0ozr1CR9uoq1MTkjcHs9B8tVKjCdU
k4X2sSlNasLbwsvuMwSHsW2w0Qh7n4p5sK1Kg7l47/Eg0sdi2fLtzKLM+Cvc5jE/QACP69Fk5rME
3K7b3fdeNzht7JGOQfoFc6D6izE0q0c7aBA61reLDIKq2Ep7WBa8c6e3o5lYvadEkbqPlvGLzlKb
VPtmsUDoShNf2UjQatqVrbxiM5zZlnyrRJptD1riQVcL4zPFbHFxeXoZjLyqaDe4WFer8p+W7ijP
ItZ/28OkI83gfHq9Tnkhqhl9LIT092O4oarz3c0gdFFRmqjajPpuDfxamxkKsDmmZUviKb/mWJ1N
N5ulr5zz2Xer6FJHAWdb04mubHOhokOeixJyvqU8ymSDkHcPkP7O9B69IOtBHn59Zxn2rfUxj1sp
yX5jaR699B02juYIKq/ibMk+U738KJCScoqDIbzffR4ehIvTk4lFeWQowD6XXM530K42nVadbL2f
z8G2Iihwk7xdC9F3V8OefpC067sqvCwT20/lEZ5FW7vxGfVPl8MUMjPnRfHlVMbD1mqxygNDBN51
2PVbS8tJt3FiTWW4QHLRgqzCk4eTxTngUxG3v95Htm6imRBVchhlPD+LUgMN4nl6+vWf2UuZvPUq
q0M5qBdYXj7FQ9mu/aAatbLomDhGnveAwUJptaQ2ItkfQp3EL9k4dO+wmCuaMfD8KUXMGz5A+3N0
k+I1K3RaLYN5dXlgYKEX4uwS0QFzBWWFTpc3czemiELtljbCyXUTB8t0RaELajejoqcem53AyawW
ggXHOO6Ko/HQWiRIjzwpZrOj0SJM281Gc8OhjQGuH8PgiRQmzCsih8EfhJTyQE2Snn6VEBixkm+p
IL4FCB75Otly/oGSNIfrEX6GjLR4HFkC5d8UyRI1p4zhSODi+BzGzmPEz+NWNnsHO1DHAMx2nAPo
chPBtVDgOnqJEp5cCfSdDH6kenyA0Mw1uNq+MTLOpyQgWASRXm2TBn13QKZ41anNXHWTiHrUDNmt
kmxtAhFuLYZvo1rAgLQEKijCA70s0MWv6TVzqJV2jH9eG5tgJWs4/gepWacqMeMkXk3JzDHoFZQj
aLl40pBkGn9YQs1rFnGGxTOPn3PqbhB8y1xF57Q84aKXh25YXFtSa77F2kY3CTXLkyt7f9WvMr2G
q1z0JpjIP4pwm9shCN1zGfqpLp0qb4B8mAM3yp+XkQ6vaiQyrKjd80cflOmpoFY8m56IRqboQcZ9
euAkBGEi9+jO7UV/J2n5NCirjgkbxd0YKXLrrFgr3OMGvE0k0IZN02soYn8bykU0cL0IDyzC505K
8xGgIKkc98mPgkPYh1l6W4fTvNzkSD//Btfn8p3ka/llW+c5qYRU9mdgKDsBvKQf+Z5jU+duUQ8x
G6F6mzfPW1l0/m6QWt/KQtMH42AAq0nnWrd4XCoeGHudlivarnVAEHIVMXneB/6eOBedZin3eleK
HT3XWZtFQXjaebxeeaHH7OzC/G1YU7dW0yhmej8nOjhgrqBLXoqxEPc8nT76MfcPa7DElbFKHqJ0
lqc+7cuvKKLjNmEe0RvFohrQT/ktcan+0Wdpx6q41/oZFicPqs+gie8ytqgKjdBrsc/bl0mtGD0L
wO+hiLYeSNzTrCbVpOEyjvUqFZcAgBYZVTwe5hOiRDLf9Cvw6R2V6NUeZvuRF7O5g7qSJU1JTM7a
wUYZVjzOowimyIaislvjKvP9MY+Da57BTgzTgRiDUg673QzAFSqXru6u4HQ6B67o6wmDWSfixvDb
ZKAzWAx0S9Ugd5JXa8J3uNYvEccnH5dPcgy793XsKasiVehDCejtGuzVcBIq5CcWBHGLTrOvMjMF
zzpgQc2TTL6ZtTTXq8/CJy/zDsdP0UzlmBxQ6s6V6fasiYKhvNnXCDqNnN7vSaqeVgj7qhkXejGK
27n3zxwV7GHyqW7EyoODCJb1MO8pUIgV0AGKu+nQkWipsouWtUHQS8JwG+CzbjyGiAv0z9ylZ62y
2NWJD4YvPpq5bYq1x5g+jC77sApCZdsN3MSVoyZsxgVjzFVGMaO+xhP7rrbU383DJL9dXMh+dOso
nsMlFfdB15c30vEghSXqpFUVFUY3AyPDcUcn+hgmSjWUTdHBpfIW3nVjy5bATVXhU/mImIzyFvSg
aNdpHB57aj2WJNmfc57MzyOXmOIIJnbobVS8lHNsg1oERXFK0k6c9ssBEo0zzkNG6TodbObcck2D
vY+eu8Xy6ldlVywjSa49hxluxccNjyl2uKwLYtEOlPAo5vXEmby/DHSfg2iwYyMmAhWZKRJLq9Rs
/Z3p5X40EUyBVFC+DDJHYzcuEm+RZXejjTZZx5rK73oe3+PF7Gj2vF7rOKX53jJEfMKwzY/l0SJL
4LpfBvSXYZAfo5iyn5ZtcZPmVBwjXSCle9XZjlM0V2HVT1pWnV/MAYs2PBpB5T2K47hSsIlOqpkY
rg6cduV7bhFymqeDq2DhDePYHAZrng60Kkae30rM5BzCHiLCQZG+JTAW+T7uergBUGUq0s/s66ps
1FjW8dPgccfhXMuTLyRm5A7NYq5RP4T9XOO6D1BIF/q5yxkOynXOrsfQ+cbupj9rveY3CN2dDoFQ
Q9eqlWp5EEXsa+HL4UPZQlxN+Bt9az26D9eP0W0ZyugU6ll8mddYjBW7SI4ahVqqzQkjLyNj82GN
I4t+jUVV75OuzgjcWEVUrA/GzLYyFEdUNbG4OKClTmjNxyS+MnGKPrNIbifZPXn9vTRTdlhkCaRF
yJmh/lIkPaVkxSPohl7XHrPKa5UnA4IeVJJ+DbzNHxeysSMc3f1rSsezDIw7+2yGF6zP7s1a9A+z
hXhn3AMy1zLdk0prmFf2uqcnkyAyiuYlvRts/BYJgHmZtuivxbKUzxNN9VajGseUPfK48B4SMjeC
UX43EL81cu3SewCCfVP0vHjEn0ivNvwIxrTBFZIKTcT2LTPjsFV7OQ5PIh+/lRfQKYLqp2XwSr2R
kDy9UJc/d1E4PExRsoEj6OY7CMTSm5FqLPcR52prF04+U0SVPwIE7N7IVqIRt+Pav++pGD5xpedG
h1Z/GhGHUdGkwPhTGMVnYjuUsTABj68c7lIADByn8RpFiAeEJnkd4Dad+X1s+Zhix+0ojdDMTVYe
hjUYX+PU4lMozN5/7UIov7fY3bklxa2WR3aucLMHVxEQq5ssdeP1uvZvHeuKvXF71zexjcjnYYki
Vkd8mU4jDX2F8aOt4T1xZU0mltwlvkyuw3JD6qKcQMJsjJc3cHnVLXUL7gPPUH0kqInGOptRNmBp
XmuXiye7Bzc9RkGmKswg3Vb4eCvOk/isAWqfjHAQoVEepdeZA/JLcLxVifXTUckx/6x3QW2FbG3a
lDpJP8f5FtFKYkm0wpUYEJstOlmsh+gDaADk1Sg+KPgpWsEZ5oXnG9oLwbt3zKeaCqTbXAORTqfK
zUX4EEsgixWcjZA3bWRV8jE6UT9Mrx3Z46t5COIrHvXiyUz5za9PKrcl+tDCRjGay125Cktdt6NK
7H0U+7LtB0gQPT7DcxkRHKrazh80Q8RQBcjGvxCkNZ+XddXfYwWLAIsZEByguvBY43j3l94UETVY
occkwQxhhUET/zCpWTz/fbz2j/T4Bbm8RDbCYRM6DkDqf47DGTY67Vkm9hc3WfzFW5jKqijdLQV8
er/Mm7jp3DK+jEr//IdfGEJ+aKvg5HERWP0JIddqhllYr8IXP/SqpQslleu2pBpgQM2rbUGEUbIl
Yxvpfv/891/6TwTFhXa+5DID4gD3BquJP6G1RK1iiBZPPxXx0r3/wqknx4J2Trg7FpbMh7//ev/u
GSMW86KCRHAf+NzwF2HyN8w6bJ2J470Vn9AVYSPj3KnlRuTbOEC+lG9a/OXycZv7q/brP41D+wPp
dvwpLhyV/n+DaEuAb/7Nx3Qh8/5AtP3L//hv//w///f//e//9U9E219+73eiLfoNTTbki1il0F5f
OLN/I9owJIIAQ6hWQKtdvvM70Rb9Bl8FKM2jGEON8DyCKud3oi38jcDKFsYXRYyhN5Jl/wjR9kea
GlsXkTfwhcTgE2imiwDoj0wLj9UAwH0rn+N9HSs9Dx8ZBmT+Az6n+BW+8beEDpBhDD9dVGmXGVmM
ffzxZdTWy7DTJno2tPzUDQaT8AS+o34c0WGO6MzHFIB32Lm9mtLIH13mPikyJ0eMlulKK3EbrKUA
tumfyI7hmipd0+icU7QW1Oz42XgYXigzycnuBXuUiVh/dtijL0moIK8NuYH+C+qpUJoUhvEQ9ppl
Oi6dr0jXfdsNYeDSpqGOxJLVsAeqaRQmwC7w9XWGo1Wc8mqczXQU0VgeSELdo+olrVD791Uc5Ai5
LNLjpsrrLQ9eMwHtonViPITZqJrJpvyTSsu5imVmTuuYXfX5eizXOG8oDd+jOTgiltZWm83GyqFN
rQ0dD4vp42pSgh5Co8jBB/NH2e/uDAz7Ey3lM0MdfMVyDG9GLJ0az+LksStWC4/3Qv10zHbQ7O3h
MxixGQK4q5h015z4seLSgkIop+Wko3yqbTzyet57AE0uQUPelQ+iDKB6wRET5OQj9t5XuaLAQkcQ
Hr2af7oRuQtJgf+mm1YoV8gN2aWuiJFxhQ7P1MsYAjUNyttLZkrlaNTMIxlrGqQnNYcfjMAbMewK
g6KrS+sJaHRjKHAjHkj0ps6/GqrXauUhku7ncKzkhkXpIqWqbbN47rlHbpkYprz2W8qefM6jM+Xh
yZTmHbcArcZRTcAj+XpApvowHocsR8YGWQdZpwFESo3sk+gQh/MhzoOvdJsOmdm6yuX2SaNyflhY
DnX5hjdvCqfjBs2vuBqtLVs70uno+k9YGy8+/L6nGz0QG0QvK1eoDHmeHdI5JLqO+QzPu30A3Z97
NHYVUXN0l/f93AYqWqtQAXYr2QCqYru2C5gwqGyfeLKDUxHj14Xj+Sc2vwORu1a9VmUr8rw4kT6M
qjjvQeNY8X2hJWvpTKd2ISxp9xQxyk1ZEPM8bT0G6ebEnCM9o5vqHQFGWOZ3IyKvgD2W4WMXx/rH
yvrzEMUfyKV8FEbl0LuTz5mbo2abmGr3JdjroJOvAZKmGlX2WWOna1+gCgW/UQOo75scS3+YrkHn
3SspfI3rD/z4OhLs3EuT0elvm82vLTHmVmWRe+Ajqrx+m29z7v2tlu4OQOR37dGqzXR+6VPoTaXB
ggkw1Y1ktOFDBOyrzf2KShwr2C6AXmUC9gkIrqsW0G1aB+3I4Vfe7y88+cni4PMMXMuiNG52+LJX
IinQTsEvk0L4j5NngacPyW5XENk1UIsUGlre7mHkDnoK38AQFl0f1ivNsOb49Bbs9lxuoGJQ3ksG
VCKIi3ZIyovzDRi98gLsztc78C/oWu9NlDxTzDsNgLiuFyKbPNle91J8BWPz7so1OvCiW7Fx+ZOd
Gar8VJbtXKqPmLufa7/8REBTnSxpDgprUNe4+lEnroG6STz493n+yrr128CeI4eWUQYCRwvpbgo5
9IduDW7h0HpOuukQhqAuo07CnpKje8rHqRJz9xwv5Qq8DEAO4+h+yxQbWaVoWhMV/cgzh94Y2y3p
Abr7ezQKZRVI7Gw6uhgbKzlTOzwOfv6I9jSrgKRc7f1mb5nu9HFJGFxPjQ8qvgdJFZsCRw/Q6Nhy
V4W7bzKVPE8xavJfC10VKz2xbmt3mp7VurDKyGWsAj2/CAjMDpFK0HSXrmyRPeDQTA6fsMRdk1Og
zyPQzHb0DBzvJkhtuwiRyaiya9mHYb2QZLkueUjqcRZzTWIF852J4KTGEmtcv2NPEImzBB7PrlkU
2uwUnuSzXGvdt6qHeS6OfsjdM85qv+AFlJo+snAtsScAQ7s0a4PQZ7ebErWNALQNRe8q7dZnkckD
Go2iIRcMv2AlMv1yDx1jDUlegVYIiEA9j8t6QxdytYJmxGOBvz53QTPCEbTqV1zG5Z7oVlqTVznr
yjpWbLpRToa3ZB/KvsatvfZtamOs39CW5Tuelzv0JTgrnDz6nE5kxRG55ic9iq0dg9k1UwetRp/i
a1TNvN1SsDgMgpd6LLvrkUYIUu6oa/OUfVnkWjR4nQ9Ox2rgLr4pA9J0fLxFl/xVlyseUfwyzvAo
2HdoSWZBP/Yp09XsEY2DehQk45IBmN/ATM8dli8JysPGSIQSfUbDuS4RmKX8SsshxGHRyZPFgHwL
QOtlVQ5CnSK7M9iOR7wE+Nf5wyXxTVdyHOtTntQKL8Xi2dUWoHutkvJTXipkKFk4jKS06GGxGPGm
sAhwypbxq0smUqUCwoq5iFXNIL/AATyfhYCAFEGPIH8UjllCdtwKawkGtEAmY9B5Vo1Lh9JkJUdo
A57BLb8vQHexgOwh74foKMB/tDqBAEDS+G0gJzT13VEFAa/K1LGGZVNbKG+qLIH1Zh/hmJJ6bZGX
TM+SWHceNsABCTDLqyBK2Y8pNtFdSM3aHaYQBA8n+V0E4cRp68viBhuCf+wmRks3dSezoxcAwgVH
CgcfYx8NS5vbSVUC9EpLZPE4xKVACG1kKo6MmPsgAcg5ymVthQ4PabEOVa5d2si8uPJTEaIEsUBR
N7/AU10jJS8E9pHrBHYtV5NGBSPISpp9keLBXXQaNsgftfX9Abl0rfYY1wZmV7PSAb7YtjPeBWoQ
UB2gLscTYTCc94PZmjUOilOOgIkDk8mXiRbJDXA7i4E+9pH09APHAgZFI9KU0Ysd2IfqdHZUue2O
dsKjUxRQ96U82VLZLmIvsZGzNz2SO++GstoTdZ9C6d4uObRcLvOvRTBP1RBgvEc4HNhx1gJw4ShH
QMv7VX2OHfaFZFjphm4lrl8711wt38KefgvNGWUXrdXC4SPjw6XON3rfxReu34BH4ymqEgGw9vyr
cu799HXqAHF1sRkXiKyZ1A1fPDjelEUKAMPYfROY3UM1ZEIUKhc4vfcEc7HdiDtNoQhlKLicCz/P
0rxSOoK4z7o3mgiQ2GAqsG6Hba69yOMrdKCigZIsP/Xaw+W4N7gSJ1fewy/K1APFjxg+IObd4/yW
fhLnDgUHnNS/CoZz81LNHn0/QYSzxxTp4yAgpA08wO3wNVAlJBggHsIOtUcnXfSS7uWA3RUQvNFy
qqelc7UYUY+IPMCH0Nv02AMTKkIatqEPhwPEWChPlu4H84DvZ7Dt9SDxTw9pz3HPoGqxl6IuBXhV
2eDy3YiBoiCZODtif6S5S8EnX8q+/kJaLKk72lxBzUUE4dDGAK7qdM4h+UAmRjqop0H/mK28c2nM
ni/D8y1KVQ5yMykhRBg4JEzl53iS44lN7N3S5V2N7DYSxrdb0D8Fq8xrWAhBJ6b4XToiUWyRuOOQ
N58jJGH6mnjyDhPfsdW7zxog01hECMw47gyChSiQyyFIYiB5IKUrlgsIPJeCtXnuEfGe9RskGXRp
UHVhSNZkFljNLGuzjsUDn013iEQAms3mfQ2wIwaG5OkN+AREnC3lcJZCmE/OpnexmeI2ZgWDY6B+
y52PK130N8QUn6Z9m6syojgGwLo3qML1Y7zGpy0KnoZ0xkGlpv42Zvlb0Wfft47n4K329DDqPGrB
vHLASTnCfay7zRMl2mWxXc2HAF6m1r8DBqONtfJ7LsjXzSwaqVX7NUBZc4q74BFk4uvCtvK4STug
6ksenJy/LaiZMT6PRwZUv5n12lfIKOghYNx8E1N6iyN1gIMB+07VmF2nE53fRCz2R4zNyXbQYJqQ
3PqarSrGmpq+9DF7s8U+HEta3sGB831ahKu7ch6eXNCB8sl+gCb1EIQBv4bUrWFy2l5RtVsgyUnW
Cjngx4OUNVs08XrtcCKmtARHhU/unvMiOkydvxa57iCHwj8R0HE3L0EN8h0b5VIaiW1/nRhkpyX9
SrL0ToInA+6HetQOa4fJB1QnBL9G5KxwdaHcg4roKdhRv6b6svy5CnD6DDFqhhBbDsLTE0Qo8KMY
8juoQq4XNXwtxfR5tqM7TLvQD3BQos2gA3QxQVTc9Ch+MZWV6idDwh11rW8SLLiDGfuzx2qo4rE8
xx5F7tgj6m0y5e0ebAcxrk+9NSALDH/UZv0kIF9D+RTikdMCoB29N3b6BBz+TPP0Sxbun5ZFABje
oqMNiuzEQKdjKDYGJbkHZ55uZ7Q+6LDn+OiWYG5l7JN6HeeXeSuO5RCeOwDotTdA+627N4Mxj2zD
tBolhrTMB/rxF/7y/8Gq/1AVjtzTiyfz31GF/5//9c//9F/+HVj119/7HawivyFhDSYQf4Gj/gpU
JeFvEONCmxrCzwkgFlCk34Gq8DeAUHBsBhpFkNJMgOz8FaiKi9/gWXGxQgac/us7/4AgHOjXn5Sp
GGGBtXgMYTgmdeFK8qdJAeD0M9iryTxDnimbIAwt9KnDDBhiwraKwukH3KkhcwSiUpmRnXddLuAb
5HS9r2t86wLQFt0UfkcWFP08BfOMW9WAOxOxO0kHLxjI5YYTndcbRNRHTT5gZCNSwKeWOWOngWCc
acKk3HGAKva5VBiK2CmxbTjoR0rUJ5gMhqKJVrc1sF9Qn/qg/D7pNaq3JW2TAToLyAXLY27VegdN
JrmF2Cv95mcDk8s96p/7MB+f86Uv6i0k8vtaWNM6XFCqGsIgfSb5ssGajW3zcYn25TxB//4hmZMQ
I+DqQ0jNXA9bst3LDfJMF3n7E4l/svYAjb+EirDHhZf6pTeePI0dTuOEOMgejS/We5GWy2HbRAgH
p8W0JoDkKmMRQY2Y4sRbIzM2ABwGBB2InFaDDvHALd7QcSmnERKscAqbEJKWq5QsqPHlHDZaEFf7
fNgx3ZRGN1FBAbzEqzjlHFVksAkJYOai8SVivJo3173N2bLe9zFs47d1H4rKicECnhNiAp6fQNVP
Sy6+FmWAIBugF3UXkuDEPQ1xKnYvUG/DTRqlzDc/5WM7GDnUgY3Kq9FP+yMolO5NIaRrr8fQApAi
dD8A1wI0AE+8m56xiVdqZ3jzSuKKi2bytIOiR18UxKjSx7ABZjgf8x7sVe778hAnXDcbBGJ3vAgK
TAKAwf4isnhvcXfqlwk6uh/WXnq9KVnv/Ug/fIBmC3Ks9X5JY/oAEfRc5SjQbjaeoHcUG6uzjt9S
Ft6wNB3rNFJXAxO8nRnp6zXN0IWOVuCCgy4jZBvK9AhVjcAiqabpjif9NXXFcLD+skYmNVRxjIsr
1CgTUmshLAkhitQh+jWT5xAXZzPSYcJGYQjkHPKBtIP7kvEkabiPh2+MWlxpnJ5diUIRxBGmMIQ+
doNP3uS084YIMExJoL5lIkvu+j2Nv2cFrIDpiAsC1B6Ab1ezpBRHZUQ7k/whyxy/73Px2o3kKt0Q
WzcDi6mWBfgkOuK7DhVgm64JabsAt0iyA7YU/L7boi+LcaD4sa4yTsZmmHjW9PkStYLmYWVxDVaL
DaHVG+QLAg7epnHPD0M0bA9bGbzpFHX2RQ4VhXiE/gVSOnTBY3iGl0u0oOSNx3ds/tou7sol8hFq
On0zebOcvSgxDCGR6kYGnT5kfuse90TaM5jQoaFll9yaMnZVxmhRJ0iGQB/yE/JDVI3hccnJl7iA
0C5kGeQAw10f8w6hyBfkckmgSejyuu8wtTGk/NtcALyg2AFu5xesiuoGEyHJLRQvwExS/t1QCbw6
1rdmt1OFA3zEYTPJWneoD7dlV4cC3TCqYWRhKfwxmx4B6YFc7QL2MQwsbEymzbMa9pu+D/vrdZtk
E47Z3jpw/k2E/uvk6A6f6BEyFQ+d6Hno0P3F3BZXfJLbsaPZBom0f+Pd1tepnh+L3L+pZKKtXgBl
WghPwffOyVOJFhhIDt2nCrrtvlIqAYizji/pEno4eu2FvE51AnUn5i++0zxYXtIZO0vEb/mWXZHM
Ts+IGwjgSggdLhgxUl+AS7AZjwhima8AaEuYHWjItEfYTq/9q5f9qShBbBZ9+cUUKLw9NFiV0tkH
3z3gnsH90GQIrpaJ3dA1rcqOXM/pPN3osISc2VKgAGnRHfXi563SYBtqsizk6V/ZO3PtupEtTT8R
amEITC6AM59D8nASJQeLFEXM84yHKL+NXu21WW490TXqLfoDs25f6Ygl9l3tlpOZykwSQCAQsWPv
//92z3QvsoAkimFGCMLtyC35Yo4RWGJUFtYumnMm16CjNhyuQqN5sprB3wqfpEpbtLabG0zOUiSO
NvmIlsqscxb1wLHU+Esa8RWu4Q3F5KoL2235SJ1omvnVfII6x1tksZQCgkaJvTQWjUfXi/J6RCl7
DHWd3xUmSB7rXtW8KOXkHVia5HRWry0V8JREMPoMw55mR4mb4svQ9hnpLhGuG1aSTdrIJxrWLx4G
mlKQLtp3TZa8aKjL7s3QRz0aLBWVPqijeyOurGwj7Oi26oaDojecLkX7Yo5RsrME0iK5MPzXoJGY
GorcjW8E0jVvuuwcFan9QyKycsUt6iu7lQpG2MqaVccSfy31xQAgQY7GWy0P6q9Ki66pNLBEUBLf
BhkEOgeTKOF33UrPjFe3jY24XRV6V8/r1BpkBGUzpwo/j9VDoNv92irqfN3QxJA66aQ/xL4a7dt5
qjMnsEbOkt0ou70xfA2SxDwUof6lMi3OfBUGpxhen6NiOvFpPkpDtlmIylMojr0Is1Ufw7ab1qVV
IK3IlbK8DyniTR4/s1Pj5KqCmcNSGTY7LCUIrBtLuy7DLLuVEGIe8iVjU+r0tnKERoKrF/FYenYx
T8fCQvXuSBrKXrnYmWO9JQu7tnMhrSasEd7Y+JmnDbVyA3QH6RJF7V3ql7KXVVWzGY0IuXDGwa9r
jOuSlN9hnlMfJQIrL/pXkhfTOAdU90rVnUKJbkWZfZIxEmzmtCSZ6nPdvLCfw3DeNKG9xpYn3cXG
OKD3pcFyGs7yMmo68qwxScc9lTWqTAOhDMLdULIcVsiCT8fQSX7Xab6UCb6a6Rxuc/aFTUuNao3i
oictFcgHikvhUYvq+qiaQY7OvuE8MKmSSTfqaR0Ok5fXJotBkQZbvZA8PgIMduQ5UzcyTTTesZS7
WoloRWauOGTd7MnJiv6VKl/rtYFfbfQ5HvcJScW7YmxpEQ+AJXT8oM5Ju/Xhuu9tHGQsfrdI7xQ3
5n/fyynGmDjrZmcwx3xZVNieEuNHRF/iVVWX5S7RzW7b4MA7pZnIbnoCJs/ug3+OAGvaxLmaSVtz
DrX8k3WpafCRYrKN6QpLtbINZHb3ObcwxHRdvZsi9qP/PjD9v9lo4Rsunvj/+sD0H//7f/zt3//n
Bwem95/7zwOTJjgAyTR15kundfuCVft7dV9bjkbLmYWSN22+/3Fo4mf0hXtoQ5h6r/0jHvn7oUn8
C0oWC+cd6dh3tuD/R3UfRxdlanB+9A4D0mReOkh7y1eyfpD8G63RzlRvv6XEDJ8U93mMn72af12D
bjpU9lVYXMvZ8Gfkg8hFgRJX8ZEXBw91Nj+SfPmENPAupvlJPvDXNWAnLeA6qAz2cjb8SfwSpDMu
m7SUbrTlGAGNNwpItZuUDsOELoQNPcHVqykyjkpiYj4iCeLZtb396eV/4Ep9p4hc3AUyDo2m1PDn
UDou3smf7mIYldm3qyI5F5qxQ0Z1LtAPVFQis1IhmJA9YeibbFbOcRReZ5M4iL7e9VHwtZ60q7EZ
7kRdU6Ztvg5Gjw0mRLL15ztcVBR/usFFQ/TTDVpUmkg/58m585t5Hc3JlRWbKQGs/xl+9IK1jlWI
hsr0RLHhhtMRzV6kKz9fKjSC2e4HOz5nabQVgixjpLu4Vx/aehPO030atatGV9eYrzdCIRD885Mu
h/3fn/Qfl7+YEKkGX2nuguScd/MDw389z9a9JfWPmhV7taE9N5N1L5efDfB739rfrksehMyxDjTi
0pZuZ0g5orZLztUShKudgxT7REeo82BpV2wZDz6bbSTLktuppuzGffGF5i9X5KzjT0bgw1tBsYNx
n7SLCST51zcgy0FayFLGEGTyrULfKbJsyR7Nwl7u06OeSC+mlZ7l2FzPyvw05sE9h7XbOsOc9ed3
8U4guhwUnYSNwaRgy9LUiztR07QRtZqcY79wrSpC8T2QtuiYdS1iCk8SOfJiwuBKVJhNn337OUEp
N6MSTGtxtfREdWXw3dGgPEy0OnAks+iI0O8oWBVTtzdE8JIG+o1aSl7fKggrk3SdKuq+y/SHbICU
M11T470uFOL6wdjacn1FheShmb5L1Hc5vDh5OnkxXWzWZmIrTpgl6yQyvbY0qQhhhhfWI87Lv1KR
yNk+Zhh8/IaWvi9AUpYGERfaqrK0TUnOpeSstPmuQRztZiUuamH5+wItkjQYJ1mfdyblQKdSaB7e
Bwdjbja6NHzCVvtoYTBMJGNYuk3yZxdvyEQhwMllTs9mbV8hdj10mb9Hse/9eSZcpOjeFwUDqARe
JMgtAIp/nQgRmbXSrrv0nNW+F1gDivBspLirBxiKhs+W4+WmL6advTQ1Xppkwd+SLz6AqVUoTqQj
vW4lZNlW6raKTxYdcSx11JUfK6fAFy61dlQw+lUxF3djI38y99UPHtnWaO2i0BKABzcvRnZoO62t
NTofs2FEbqXTxz4K1jlpjVAxsZRQA1XCbVaefEnztHSQvTQwzpPUnuzQ6Ny4K1HJpo/gILdpROlg
mu1DnxUHLfR3IkU8QY9XztHHWdNvrST5xO+vfbCOwtchEiF/S8R5GWxafC6qXdAwnezoyqeI5oh8
uDMU/9YGTuSIhiL7UMP3LDZR3BxqzIT+LB1CBCh26jWZvdX0aJVmKHBb1ZnlWiLRMh9NI1lBLXuc
jf5uktPC1bSNmkQ/kjZYl41xTg1tjdvqJHXJSbGTh4QKn23kD71BkrZIh8dSxh7R18VtHuvrP09S
5QJxsMxSMgYwSgSRhP7bcoUoeMSVHi/Nnqunxd4UG9XBtHE3pCPpl1e8X41XJsm136W7aCQL1Zn5
t7kaWPSldWQN38OlsNvGb3++sQ/vS1Mg+ilY+d+Vpz9vqek8zJZR5+E5tfNjKtnurChuXcPfCOEV
RsYn7/6joApbKCYe+oKyl10uChSqLFkfS/zypfZkT/mV5GM0V24145tqzNa6h76A7XtnNsbOpDy5
HyZe05+fWXz0ERMWIXRFHQs5Zvm+fgpZOIEX6OmXRsCl4AQ8qmc7s3aqJK1IlD2GnbzBIkads7hR
Zb7euDDPuV7cJYP9FITNFRDz3huU+EGNiTPC/mQnM6VCf29UMQx5NX0azeHcxiFpmeIYSPmOCuk9
8eq+RicURgJRAjkgSTsVgWe01s6v7luys8ZyLEVhEkrTMeckPdpR5uhK90lg+9Er11U6FFKIBKUq
LnYI9BpNNBtjhJqqupLnbToL/NUJmnJy/ZP5ycxflt/LBZNCjGzp0E6Xv/861ipaq2qYtehMouxI
8eIcZDEpXDJxuNyVw7RIaipTfLJOL8vwb1dlBwUPTZtk3vSvV51q0uVG6gMaCMl4s+mx4YtP5vKH
T8YlINstSe/LjQcyjS6CZIjOaEacrrG/w43dmWp5SNtiiwcdMZX9z7Wme4+AbUoXJoxlBhQG66/P
1Zr6YuGhsIKF6d4WZe+ILF3JlXX/50/koyVaN1SZrroEe+JSoS2QRtDrkLfWpQGJInVdV/7ZT/y9
FmX7vsDtHV9l7WftYT6cmcSWtCbRaY/xXo376buk5N9jVZIZ0Zr8jorG2tVbdrhlMVBUqM91Un3i
IlkG7HKi8Jw8ISdJ6N4XA6qbVZDGXRWfE0VbjWPmVbm2Lcvgvms/o6d+NKYGDZ0RlHGeMy/nJK7l
MSJHGJ2rJjsW1VJzl17UQsec1n7JzOQ4R+XsQHF9/fO7fO+3cvmMxOp4Zail0uHnImaxJ9XqW1MO
zjNWpSycHqsieEjH/Avylm022dshE1tNHl/pYOqonXnb0Gyjj75Uvu2gvaOBC6niyBCPeVZsFana
FpJxF/sJsJDgteh5L9rcPqV2+V3NsSOOWKGGdqVJVO3S5nutA+vTjbus1Q55iGJg7q6GMNrk+bTT
LLAdf37aD3cYOvhZdJJHoaZdHttVtDBDpi9EljamNnOnDsVGGBicbDS8eu5xvsrcTDXWCUQgGXnT
sjp8cg8fvWpk0UuNesnRXEaJxlAqpRpXwbkCiiGIxbS0RoqykibwK7VxtUjSUT42QKCyvRgWca+2
gg15LO3H3ii3gLOHZt70vuXmSPz/fHfvRetf58MyDahmL8ujBWX310WkVjqUVlOcnFE72W6XUkZJ
ooPcwvuQ9OzNTir9SiVn6YgxeDFrfVNH0vehKe/qoHpA3Go5/gThC7UTgNuZOl0vkHsHt2jlXBlP
pMquNbaHWu3uwFkSTVg7VDa3YZNsxfDZmvH7Kvzrw1x8wF0tY3lMeRiVmLuKjNot5vAwzvNVrkYH
abZepE8PAQuE8HIAVZAMBhEMiTb9Iv6Gu1K1jEeCWih5w26MJSMnjFHzl3lC1+/jMR+SGr93fGV2
FoWUdpVK4Zq94rPJ/vtEU2WOV/SHMBU6E6gXu6tmIUe2Az8+q1K6i+fqym8WLWIx7xqp2mSV70Vy
+QN/xnWdaKYTx7pHzW2XxyZT0vixdDlCo+mHrt3GL5Tgz3OvfTLd3ltn/jZaxFqEHAu0//KkjiHD
knuN9IVsFjeT2p/mJD819Y8wKJGm9vJGnYKDXuJ8ke+LmRS6tEnkEK9Md412z/vz5P8gh8RqzyLM
6diUyeVcjFhiyI0EByE5w7R6igIABf2tZocu/2ovxeZDZhluahTfO8gnjVbu/nz533c4rg7Llzy7
TAPHy/cFoSjzW9vg6nYFjUB5rsgGhOq90fo3LKTrP1+Nj/mDmUqky6PSEmtpavnrp54NcSdoFZOe
G1ncUDRcG135LNIKaYEZGE4isKY0YXPXNfFLjYQTW7bYI8ZxJzQAI9QFYrP4JaQmZUPhNHD+U6Ga
V1l9pRUsYcvZjXqk5UUd7CFgKMWwaUvlQdc43Ojxqq/C76RoOlZbOh9cq1m+U7T+YHeIB1OxnuMA
EwLdtebdbGmPiEAfbIXYotF7XMBeiaBu1OQbxcQVnGoBvXTQl4UFeJhMPbctOnw5XYWGfdva+cNY
h4eSTwDakO0pyXSsg7nA7T7tJL+/Hn1pW07ldl7QSLZYxRb7ra+dpX5Y5VVAnTNYtdqwaie+AzM/
zpm5rlL5FBk7yVI9va2Ep+XVarLSjZQ3P0INiMworzGIhW5cids4j2/UHImCHlgJbhXwGkn2in/d
xWFJ5RrWY5Abx8zMjpiHbKcajLUyjKdI6Du7YUBqgmAdLauZ6oWToj1xBhXVXl0oqIir8JD42XHG
rM0ajQ53zG+pmR8M0dzX5WOkZo8WpBgUA8Ymq6OtNESPEqGF1KBx7WVgi2bM75EmS0GS+mDkveJC
bMLrM6JGjJN7gvcTNLwvqYqnoEaFxLG0k3SMC1r7GiOpdNjsT1ZFfsN+6bVqNUblAbrqG8WA+xR5
yFqNqEnjNwD+Fb/ps/QjMTIPUR5sPZrpmiGNFEBdjPWwa0ztJq7zO2HFd8XwVsnxFVnU74W6OKYA
RGaju1AUGlUtaD2k7XItulZ6RPFjZd0Zfr5H2+spmKLrqN5YE1JNCdxiAv4PlA4x4kQLL+U7fY2u
jJrtpwg3sjLcjyUCRDgoboDOWtarb8YYM2GCfWnmHqSywPVnea/oL1PNjI+1TdsbW5alrRRLh8iy
v6gi/9YYwWpQ0gcRzDAuoifWeh7DOOf1tDM1Gr7rHaJMdZAfyrD6wjK0kSN/r/bmyY+sNWYxT6A1
Uozqbhpar7fMXYaodMQXkPTzymyr3TBLGzRHpWv21o5g7SuNtLMJioJRfJNLsVEz7RD06T4qFmVQ
vAP8YDhho57nKvyayAi+tRHzfeLjhPveRGoOjYySvQQ3o7Gbp7knqOvDIHWH3roKhghRVfc0wVHA
I/Za2MNpMOpVVPruwElGUjQ3sW7Tsj0PTX+up2A94ZFDKczMoMj5w6/va78JvUJ+QBa3MvL0Janl
r9oMWqqroZj0eNkS+F26Lwhy2k/2Frpg/r7AYYWmQRXLqrYciX5d4JCIzFUnBukm1IS464pkWpN4
8lfEZu0GEpaD/etRKRLrSyjkgn7b87wuZ+MmzQOvtHJqBVmFyj9JiYhbq/KK8q6yxq8wCENcOSpL
DhrVdYRnbyeFGAzKKJGvCZDGbWj3Z2GJ+6iDTaahZmX/emqlaB/YeeVq6HxXw6wj0aDbStnU0CXC
xZ7VvJAIeEZqk1zPJX17Q+69zyLZDUUDvc5ABifjtHiczNzyBlEbNzGKDkQrMEShgeR7LAivOEak
fTfAbMtbeZvVZMxEqSPYyvL0kFotShQ5Ng6+FBBHhqOrTNLAQm36ThEHwu2m5LXR4O4prbnvR8rU
4JwMpCONfIPCJdkGFdI0sttgc/LsxkgzgJEt/LSkwN9VatVXjiumR7c2gFFIeADH7XNrUh1JRXWU
0koU5iOXScydjwNSUUMPOi4jVsnrer4F5dEcQpRvqJeHwRkbLICwNLFj6l2MBhpDEyeRDW6oe1JA
Jxlogxv5NC9PegXkELX9KlsVEJSS0npqC2wxWvVUymO7Enb4NnVqvR8iaTvpLQuKOqP7t598EoRN
HH1lP9g32XyshOZqqb8aZPkel9cuinNPx9AaVf4D2nix1hLLLeJ4E2vZfcX5h0zSXm9YxIf8GFL8
m5LxoEM09ExCUCY+8AgV4J+sN1ekzWBqxQ0kE/0eN1031mt50Fb91JDCIxGOEXV0Alnsk1h1U2n6
qkssMymDMHNGaXQdvkj0Ms6EBrQ72iRa/4BVbQ8v56qbn4LOeCx7aWUN+ikQkpeWUXRI9U2KPys0
s/tICa4SnElx/9wuYkDE0Ec/B4shB3LmRAkaxbq5qvGkaFX+rdX7b7pflchOs9sAnhitb7BgmWvb
AoRW9ki/Hga5uSblulZQVJOWxniifGkNn9Ww3ABoOJem5FTw3hy/1iHXlkfTqvaVby2qK1yfmSl7
Wi9tZ83rpPqq7+qtIsK91Mq3GOlWWdcg2FbOVvalHtS1XcsbKUk5eJA7t1rUpFr6XMgpwvLEs+3y
UZXk2zDdgy5AV6TpD0Mmr03Ypgjx7w2IkkbAp0uJw5KMQ0uTK02mk4+w9sWQPdp9eNtUVrBqomgn
zHxlKdYmrVF2YfoIHPyRmidp0mtbWGskGXiBrOK72tTfSSpjM0rzUyr6Q4JRRfajay1H7WuP9o2w
8gYVirHTcR67uk0z47SiQUCVDSvbl/YM3jepaD0jB4gR4F4z5fLgd52/tcb0WMTttZVq20BDP5jM
bkkTxwmXQK0yAXhTKPUdK63uek3a50p83Sc2UnafTHk1Kczue0nYM61YMJd1dgsBZHhO4/rm3d0b
xyrqP75mXR/xv0nWnR0xrtJ4ikNkHaVs7dpgflQS/7uSZN/oOLxTU9i1TXFTGd2py1GhCrZ+DCrm
fR0ZklPamIYhu2EY5NQPXfbJDJV0R77/nKhNvilSS3IinxeR5eor7aDOVkVGIJ/4kuv0iBNpZTSE
BGmbhg6W1a3Bx+5NavKN05srjOhVF90pB7OI5AoiXSSFKHzi8H4pH5UGpmMlYfYrlX+fa0a+aSow
2ZIf7eHq3VRp8RxrxXOWyFhUrbJxlxCfSGyFWRQ3jmXdz9hiMLCKtW+JTT6RXrInaXLnzl/5+YjV
J4/vpRr/lN2b95hr1G0dag3mJDpq2n71RB4BCwnmOrcea39XB+y/gZ4eJbzNHTtPrY0pkQqB2vLm
5U6/B0b+lQ3sAEI09DQ//Sbq4RFZQ7I2hXmPH+xbacvh/bjw6HK8UVBwbis2iaiKSa0YxV3vx6+N
kQsvyWBDWrQckcpFZq2jYbIalLk4uK7Uqj/VguEkhswK40shtNnVCiL3ANlmoYhxF2VyS5AxP/p6
fTdGyAqtGLu0JhunRcY4ZP6qYYloZPW7Ptg3aD4foKQfMOtRjkjyTZI2XhQaXyyZJVdf4Jnqo92t
fHw+I2Fs0yeuH4P0w2ZWStVeHrt1Gw/7BlKfrZwRrtJ4QnfkCSGu/NhJMsI6gDbUHyiKKnsjUY2N
qY7Un5r8ppTTb++ue4BGb33EOkbF9wjycl2m2rlLUNHXBaruZT2W+sVbq3pBDXCdRfbOrKNXTSMS
i0I/8rJUvq7GYMLVvwjeKjaseTplVqdvoy4vVzmlc2+Yo1vgRjqcYvmVmZg6Clbq2pK30AZ2VSK+
CfZOIGEmN1EsrWhVTJWxWW5BeIPjkycksUsnxX0DimLd1Jbp/vk090Gog99hIXModJwxL7Oj82BH
QJyy7Czk+2quVq1PZQRh7xE+2l+X+m9Dy+eGFnLqJFn+a33W3/7t3/72v/71d33WXz/3d0ML9BVT
ozurRStejvlk2P5halHJDIJXQ8Jiwl7/v6YWnCs2khY6igMXosfG0vX77/os819Mmr8rJilqdB2G
bP8z+qyLujyCMX43KXbYKCQnfyu/YoFXZg17/F2u97dpPj/m6E6F0n+SabmYru+XEQodvHDiGFCL
LkowQdORfgTAfrdkCsq6O6iWtbXy8UCPwu1Pb+Dmr1zSz+j+i6zKf17Koi8JlRFychc5HQxdI3r5
or0rEqyoTUdCU43jN6zDGvtecIUW5OXPV/zw4QyEAGjcqBzYFxnABLJMw/GhvSvbpnIazOk6A4gx
ZKKYbr7++WKXGbTl+RSGkkQBlQMSJZfPp8WdNdQV65rgXKqpBOyjllO372AI9LLtDJDGEKw0dGUj
IdmzN7/7/DD7E16HoFEweAyc/nHz/PnW3msHPyX3/ro1mzbjvGLKupe1/Kixq1oK1foObZYXKLDs
KGLDMvMxOZtT3hySQlVA00WPdpDAgmzZ6jvMjGrfFE45zi+1AVu2wdtj6SntEeSKgJjCQY5JPEfs
iyVeqhzKlbBozXhlNePqz09AxvbXIySPQGcTASxIUXXaixgX6XDfpBzfNn58l6bCcLGZ3w3drZ2f
m14FH99Mxo1VTCmnu+8wGRd/yxrUPsEjqvmAqtgQ2BPbVi3tfAOZUzi14YOsRQiGIv2UmoXpVe3i
ubRxVTFl9h34OS+stH1oKN9thSMUXk84xEiPXdYUzDuRdGoLgiPIkluwa1Aq44qUXEAq6H4c61u8
WCQbhh8qTRlKQ0NsPRzMGdNozm/CbdOfOkPL4adEJ3qYKnslCY+ynukL7NIZynEVg+fEJj9g3s+E
vRrVvLvphE1S0AjMlT2E+EfqyeBslz7LdD/VqwhxfpE/WEtjklaU+ToXOqGA/z3I+C02yEMi0tDa
C799oOxwOxtxcSd4vZWfuYhVJmAgZJsWrIA0jj9UIRHe4nrFRmMop8SPf8S+PnnUx500BEOhGAOu
DwTv/SDvdb87IhnBsT2368HAfJ4G+XPQ+71TztNbyuHBGQafvuo4T1K93Wlgv+cmlfDYJGvLF16d
ZKHTCelbDyUPasJND30aikcPYwDIEryIzaiUx1otj+/kDTvkgKYRu/GdDfe1Hry1quZEIx3VBwQt
jkjFSz8bLXNZvukUzruxUEeyhLQ9SMsUHEW5VSuRcxbJNlBYKlfi5nBXDS/hNH0bpum2CewzTeUk
J5fAMilKuY3keR/r1g6K3ivq8K22hE15dq5js7geeqaPH6cdJgbbrSIVT4MEqNQylKWbAe9ebXYG
pwbMSoAkbCO6khYfsdWDyQDEzodkF/Aw5OmxyVkVGhw2XtBzHDHpPOvUEtAHSSiPYoma4lA+VAkX
VEzmUUuO1d8ENoggRGOJg5uHxhsyeGX+jwAHB44y3i3d9jAV2wrElUR5jknggXyWXCF31yWCNEL4
+JRgX7YgIEPkZpFgRoASx0XsyNTldKAEjiaC6cuYxOktfCeWghB7I1SL1sXkR7+EIi5WBWVUAu44
9ujWcwcn9yFop4Om5c9KAMkIOQDR5HQqQr4iPd/NYWE6Yp6pak617xjVXIDPBtiMRPmH5Usp+UYA
yUEeWGdC6WexIB6SMiz2UdffNr5snsWAP8KOFrkQQMK10oltrQ9B4cQz200h4DGEJm0xahi6Tg4V
zC3zbsGRwnaiwskQR8Ayghwrni4WJAIDKLRGOdLrMvJkOilQL8Lz2C3MAfgBt4mJxwo7Gq0HpuU8
y8k0IUPQp0iArFn5AvtrhdnpOZczAAhhfKwCMrzkqCa8EyrsEWP6XsTlISPjRQ+VGWTtMMF25xg+
xrnrp/U3Sa8ebRBHi6GcRLDk2v5Y7IaYd/g+1d6/QlUnZZtL3e3yyn0rfStz/vvyh6A2r973WXpE
APJdbhxTCJSv2Leu/RbAl5W0V5FabYyifMuL6KY35CNMf21fw2dEoYt/XYGnXQws/WrM+NTQroAj
JG8Q6TnN9ta4GzqE1SKHgoPWAMyOnLy9LzWJ4bduocZv772E1AUAVvTsbe1En44pfrN9+RF761uU
6c2N8DEBFcn4aJPbdvMOtBJJw8fUlA/1MoPZblOXPHpJEoFNUoQ1rGuTu/LTLF8lwncytZi80eIq
vm5e+WLuN3Uy3I6BwAKs4uGhDQLNLtjV8tFu3c5M3rgCq9QATLoeH+tQLw4B6WjJhF/RhAbuFnOZ
eFH6Bpx9nY0Y82HOAbfK0rc+aN/kfH5R2uyh7MfDMv5xnT23ywUixn3QiW8AiG8DleMqdJlqG0dE
IYnPQEnwsPcQc4uDPva3dB44jkAynaxruYSK1i8SPN87Zm15B2EINt1Hk5lJ8TpDOuCEY7EOrfAb
Z967ppweE5NmSINq1BsK1zXuHu4CO5DqFnr8rJcNzJwl3hAjjGKFLhzrakkNkJ1DfclwTrgXccjy
nSS0QHGyqluPiriiVtjSW6cghuEQ6WIgA86f6HzsnKyP+H2m1Xt5Yvm0pWapU2jJW6ekbzGwFr0v
ai9uh+dKGbGP5axrYccMDAyjdOcs1E95qPHrlyWu69R+M2N7dBAlUx3Vi50u+sWMlH0t1ewZ8xxt
G4yIzV/aKY30xVa7BwT+b+/zIO9RkjaSIBVMKtlmSFdqHd+FkKod3Szv5rKOqeKQ14p1GPOmw8ZP
Z6coYJ8wITWTElLWhTrdhmoDE8tguulJ/qTF1z6oeMoRz51ibDWrO45CnJZ9xpR4k4s8QFlGLwmD
0JmM8bVHMNxx6OXHLdK2HbkD3/+R03CFchAAE39J5ppm5hoWPLjOZBFvgdrHUtLd2EZp8MalO1FT
7e/8VyY8pr2UMVH1jARLPl5LQ3pHJ5LEqcv2W4ty1ylaumaIVNni8HzMUrGr1fZWNbLJk/2cUmmZ
jl7iBztMZKuJXK6bBy0Y33l8bFB33DZ1YqyWfYRuYsw8LXle2F0W37eT95Pq4rgy3TgnQCcabPAS
692qkIhpa8GXbvYmxb2JBXMJaEkFRauyU8R6tFi+1HIwnGESG6x5B1D8xqYEEuwmWNZZAZLTVCBr
5VBG+yRmIhbzyI0BLKpAvp2p1V8VcHPEX2+6PJmeVFdXEF0zb8pIMcCrQlmFWKQAnsKLvzPLluVC
pRBJ9Mq6UGYvCCsSN2tSEGEzboy4TLxwsdErUREBSIEGMC3++i4ta29Ee3vVaMPD0MbyVmVHd0rJ
Gjcd8b5Tt8iNtMWkPyz0JJA9PzLqVJX1fU5Q7seg7a/HlNc5yJl81OpchXhj615IWuwU4Paf4+Y8
LTgAqxTfbLVuPPhwu1bt27NVDtdJXZdeHuB6rSeUJk1ZHpKxhrYlW18kxApOYoJdwkZJ11QR3UaR
svUH42G0WA6qhU0gBdqbP3cWmLeZJE8VIK8drvTYDL5IMA0yU6eK2Xz1Q31w2jzN10pG0TYoIQbV
sJXxL97A3gicUGOaLIQENZn8VelHr0ZiRie/K9MTDaByZ0qbH0ZC76M8b/iC7Sz31D6Eyp2AYqRt
iLx4EU0KWRSQuiyhF0TYPuFnIqwau+81tYI4T8JNZZCCVmXkhbFt/Qj0iQy3jY4yyIBbJovLroyr
K6zlBJG9vCKg+SqX9p0Yiq9jb0soiQemYx7S2TpRVeiYA6AGvts+yh6DAi6AhQhtH/Wjum0tbXb8
IfU9HyTbBsJVTrOa7nm02PLmrjg1+Tg5Of7AhNzkLXreZqcsxkHxbiEc9ZMRRJiJcBaKStuwSiHN
h9t5iKgtebOMXdJs7INd+N6Y+08DtnYHQf0+Vonp6bJHMQdvQaO4rXUG217exKZcb/EZmw1wJ8pK
YrE6FoMaHnUlJsAIUN169L+aXq2YoE8qNBUuWkyTChRUTwN0Uq+XSZPaRlCu5A4bNBoGAzvP8JV2
DhXQr0rzGtr93fVpfg1PH+TTEKTbQtPEillZbaRoblyV4P1LQ7MR22GjRSprC2r3LH5J7NRDrV73
U+4faY2TfNUVq3oB3B3ODk1eUjoBtM2VSIMZznQlrBDNdpV8yXiaBXQwAtjDAn4tiAnQ6vFHdoRX
RmFwR5ED9ptM9SGJu31QZZQJJNwNushw3HblDhNpvhqK9Jg2Btb0It8lakQOVGK41dI8yL3tqWGo
r6IczYKoVLH+P+ydyY7k1rqdn4iFTe7Nbhp9ZERGZFeZWTUhKqth3/ece2yP/AAG/AAXFzDggeGn
0eC+hT+GJBxVpk4lLjw9k3MkSKXoyM2/WetbkakY4voWhWVE/A4swThMPwF1zxeqSr/rhACvUqO3
9tNQjJADylNY1mc3Bc/oe+z6UtfmXdjeJoRvtwl8Xd+Fdqwv8N2OrF9gQhkyXhUg1ZHfMIf17OoR
A/NhisJkLSsy52otJ2IV8MGZe8U9kFgaHpSv6m1T6nJjx86971aPWjStDYEsS5lxsxpQLVyFSSmv
9bDTbliga8dYIDJ3yGgEu6jdFuw96aYBgPOrxuwXzUc7Cji8Z/ilClW7kjxku9wrD81YwaJr4pPf
KVo8cG5AhUjg0hxNvIC1ODHF75Ar0nyZSWlsXTuiPlH+FaruZCuy4rvvsyQECb9PALUtQsIZ5vNZ
Xccz41Hlqfo69c5tLLpPeIbF3PfSOWXBafQIx4EfTx3NymtjdYP3YkfN+CgkfBItm24yGd0MQQta
Iomzk9R15vdlSbZVQSMK4f9Llvk3HoXkEh7CU0SFvrYIaNlGfZE9NbPJX8+mI5c5Wqmmwu0fqgJx
iYE6Kgc6lDvRLqxYQ2oqfQ4U7I6k1jLMuwYA0LCD/QmWaJdaGTA9PNx6I4Yr8g7aJyI769/HaP8a
xb4/igX5g17pn49i/+N//9/f/st/++3f/9fbaezvf/RPt6z+AWkvEt+ZIvRXFLbhfMBFiOmV7Ysp
iDv9xzDW+MBVg7cG0aUz+wz/mMQa9gf+XUTRBkpe9KWG/P+YxM7i+9kPMmeiSww9r0ek5FgMtgcS
AwOI7T2UTcNRgf4ZFWH5x2X0T31h84jwL3O6+aWUORPBTbxY2KVeTWMD1NO0NyHAdv26QhwUlG13
S7FiHaNIip02iv6jMUTje0rYV4PS+XVdoSMEsnSATIzYftZnhElQeL6u4nNoes7RbKHfDAVbGqXX
/X7Qpk8Uy+kGm1qOiCX50bsJdx3z1oXeB1/NtuR5a0bdzq6QHU9T9p5a+I0VhJBbvnjLQEuPCx7K
/c/vT/ZSuCZpG+dMEnmJiY8BWhMN50bENZtgO9smZCLQrwHisSz+qecGw5noOPPQEeWzNOxwOIN1
6dh2mhqqKEqIjlXNMi0FPtwoIgQjTINvYWnnI9sxAD6ZAZso94nOEs7QLQOjn25bAQNJBwh8AAbN
C3PV3vHeArzNg7017aZZZ2PmbkXDCVg0Ybjj333ozSaiH+0eS6IGrstcn660tHrPc8A99+rScfCa
k9msozXFxfFq+lzW9hi1ma2xo6bxzENzz7zp4S837t9M8M1XSwmuE17EYemJhc9mkv/q+jQ6p+KR
FfhsNpH+24P24mXJzovkEcfQY5jIYqkIS2ttxFtaHXwx7R8KP/a6q1Equc1O+cnJjrO1H7vfaPLu
ZNmRm9Muu4kJUpAJto79aRTurmHGuRjsZjX5w9ItptuiV4zT6/6umeszZ9TX5Bmth9i8hq6frmoX
khOPlAUbnUOKiqkX0XGEHnqnIr1aeiEJL+1kgK/t0VC4w9K3OrIkZzoQ66FnWfY3RuOe/DD5OshO
LOO+exotoBW//gLfGMwuXyB7QUKJLIStrwfxGqkcXmSZ2pmIqngzd7CZLQDM20HAohgHaNiGP0Y0
FJt4ioglatG6WYxdNDXGG/SU8WpIm6vENyDZ5nIOV6T1fec9ivlu+vkU4gAmd0B3OHWFfL2oSXuk
NnpmemcvhQtY0WJumHwiZZkY+fg9mADmQXeaG3/usNxQ8EvqI9b6Tswgqvfik8dFuhJF+cR4ol+5
cX6MmBeEIWYbNUVfMr6lherqu3EsjNUsZGAFEW7N0ZH7Cn2lLcnpGFomfKkZPSad9c2UxI51sao2
vQLKZLvgFBvs1qfRIdbEG4GcNBokjBLJgYsC0xP+dUi/Hlfai6WlctlWYbgBKP+IiKADUghdlAjN
BANwcsK2vBNB0q/oCKxtXI4MoT37M+q4ozX5VBxh+LUukmNgk1ZEzOI6lJTuutLiK3LnSTENgh94
zZK9GYEPzgWO9gidVjayXfBGZ7aLZZ+doAd65jJyC+2RXjRhOjnyd1MrNznzSqxJwb3fTURINf1T
5lDQkVm0nKzAorcokitcL0fC1m6kO0OFWo6krif8DlnRWqnkswk56HrsrGstiH70E3atVve/Dsn4
5Of15yEw7399lbxa5l1OAuUS3MZ5bOCXfHXcyDyzmaN23jkbGWpOgFeZ6Qf5Gs8/9Lym8VZsGvJ3
Ls2/O+NMm62slGzw31jsC+A8jqyVdjaKomd+wiyuzeF5//qjma9WTfNnY1UmLJqieSX6epFXV1MA
46Uy4Q9VFQltgb7UUhVfDexqllmEZqYfLFQxHbMjkx/xziS3mjMtnHthQK5duHNzxzoaCmAwClie
pVW7hpdU7TVfewCXoa27YfSf/K4igIZLB0zQBBqNzQYfqPSXJMVOq8FoC5YCeU1HyPVqsQhZkqWb
bb3Ga0Gaw5Gtg77aI3Lh+eu30znRfHvbc0owTozh9jkMbsZpcLdV1TVra2rQ/SDO3qKY746ub3/K
B6ntAi18cTJPe2dl90bDz9foSqoK/peNHV33zw/tQAtcXwWhfuaytf1FW3X2RmvQY1hWWRFRXboM
zSmhRGyIrwDu4Vkrsz8nlaEf3/lF1dsCx8U1y/KTi8Y0rNfvRbCAK1Fa2eeq1qZd7KhpR/wG6sVs
YtFmC29TVOaDMvk9hqK9Kkm4ujPw827gmc4Ga7r0ofnaR8pfw/RdDUiM9sAtxz2uiCsJ8C0S3fBQ
d3V7Zh/d7Fvf4XMW4OAK0jRR8dJjeXZi3DYhSV11BQFRH0fSp2oLcamfVIeRqdEsGI+WrT/cAnJN
157f7T0tDvYm0qLVBTpIdi48/jCcOMz08djgqTyJUKVbLcqeKjUQaWbU/YNdkg2bzsHNRjjGV00W
WvcJEVDLMFXLMEABrVCt31UzGsKLiltVq47lXWBuKrsdbkrVOIw3YOmxMUMr6ouRJLE624w5BRBo
Gi5kKeYFMtOS9eUjJSP2md7j5xwnHfJ6wgXX9sJlqNeTKyjQ8Gb82qsopVgbIZztWolpl2Dr5Kqa
vGIFFxnlexiE6K3d8GiqZlh5fegscgkMeHCxX3kYFvYkXfrbom+u0zaX2yl2rVUcxfkqssRh8up7
A3D9dpw0lkijzZJBy/urEnDwniAHb2u7QBT6vP9GGDDI/YKvqQvFvYXe1MD2sbQN0HDsrj4ZI+jk
KPdZbyiWCy0/Z0ygIUz9aGG67ClLPzoMvXqUtANjxcB8hpzpij0vSfDLeHKANYztxhy0bzGUrJOZ
6F9C2TzUM56xngPMNCTgJg+XxWgHw13tjvo5iEBHt4E17JM2rg/QhepNAQR+qauK3Mnpex+ZJMoy
9A8cdaqn+FHvfaZhDZ4uq7KZB8tqROaaW3tUJSCt6/S5Dot2o915vvFJ6vg/YJkvEtee81LzShzt
0ZOPWuzLrQuI84QSrLiW2BAIa89veBD7q9TFrFTVHVwM6zmI9U91be0mvW8XoaPr6yzzqmvfsRl3
kc/jLmuJUYi4RpuH6wBQo2iCl3xEHcjtEq7MTNhM3LvksQMjeuchtOFiwZyYaAabbd/v2fUWe9EX
+trSEveM9otwPt96cv3u+xjr2nWQtkyWw+zJ04zqNqoxthS6GEielk+yyb1tPGDlqFuRbAhlY9dv
1MmqrOtt6DaQszWbtxJzMjvyrg1MsQ5C686WEf9249tXg+3U+6m1xP1o8pfgFEtwjjRdS3JpvzXJ
qO99stfuDBfoVlS5DkMU3z+kbTYiqiRwel5c20UbbJvMDB7yNGAshIkR/nPYorDuYQg2qu6WRdBC
gahoW9okeoHBcGgZ0K+rRC/ZD7DBQ+7LuNGgRMqkEkt36OqdPW9xysgAallQbKXsqrGt17tKOueB
2d61qSKPf1jZ5n0vvGmX1W77Pa3ZikUdxRxANGdbpNyrmuNrK8utqTx87nab3mQzCuaoPkaeTYdk
/+yqPttKs3NWKHf0o2mM5GLkep9/sVu/+NKw8uDwSiUGl4JSbtEWirDbLNSHRSaN5NG34GS2UvKn
IgKDqeerqyZUJcIRj56ddZd7yrQ0evByVzznMtP25FtzUNiy2jcOUsYCNuAevY69I5J6Wcm+WKYe
DZbf8hiRceNswLclCPe5GcAx7CyDUBMGXtk2zKi3MpdTqJcGxOo+c5cxFvdbtCXmIUUOsq3sarqN
ef8Ex/BoJs0+Ow5l/DC0sdhEQ1St7BjdqZLzDz1/ebC7p+sL7FXZtJKXr7GQvERXFe5yLKMc82BL
Eg510VVNeb1Nza5eESeCFNeV3pU+H8ZGXcHo5WG8JpK6XkSz2nPsgDL5mjORfuxg7vDJn0d5wSet
/PCqC9WwHOMfXaCVHx1ylyC2Dm676uoqPOXKvAdn2K2xsPAFKDHTW2J18igCl9ZAqCvz1BGKa4vs
M5npxTqTzHTEtT3VRv6CxjOxjWZRmPCMTfo65JKju3TzgRyeKM6Wfh187h1A9raHF6DC7O15zR1Q
1PrJoHwA6803YDfUDz7Egls4MzazS7NaxXzBv9cgl9q8nXnCJnuCLx7AGXTVDpOGmj2ZYvnDpol5
95hCDpFJSwTXwDfKGTWcKtNo1mlD115R6JxlQDqu1GHjx7FX3+WdODVOGK5iUyeqAG4hN8/Y9beq
40N0E5RNr67d7SXHvEW89BgbWbuGRcnWR0T4yH/IfkSEXA1zyDNXFtKDjZEN5Tp3UnmiO4MFFMb6
bQqI+MqMeN6J2ZZslpLFXFdikyi6bWKN+vHS+lMTud9Fnh4L31x33QhtrJjEqiqn/gp6u3Vv6Pj3
GLKT/MAX0BlpCOtySnbEAof7QJXVItYbh+u99ldTUSDpaEX6MMzQrLzbEYzUribsFr5TEt1TJdUS
gnW+KRtVPiQGDzcV6ulSoGy+uly9l1dy09l1MYtB9Fm+QzD9Kmh7KpLOBl8L0nc50B+D+1RLv2+3
buwqgE0cEuXY0XrbGC9HK3YO6B9inq3Jjr5d7LoCBmU0l3FTqWpi1zQXgGkdbC2hbQpl/ejoVY+C
Ungl85FrvoAta4K1eAzE5K969JcgZKkYkiJlDJ5XD6Zl/WAd+J2MLObfiRavp7Z5wD1733jpePAy
ClhXJvbOBruJcK2USA48Yn77npZ9wBjijo75Saii38RO14KXwpvtCjltFBJj2smYZDlyDu5hufXn
FsnXotcy7bk1qrt+EjxojN6n2GAjOsp87niD7yrwu11nuvFJHwZ9Y/Kc+iY89cMEaPSOUepNU0Vk
JKQTgWCH1D3Xmvufv5AVLARwgafC6WyN1p5dmXGM63y6TlyGXt2gSRqtEjr1r4vjNywqnG943yGM
MNPh/17PJHqv01wv0/SzkVG5lTzTtnrAk+9S3BEv6255BqFe9FP7IaW/Q5BB+axAMCxGMnceh3nC
9s57etOCkRQ6D3wdzL8O+MBXg6Zqzh4QtIHnIU/ICotyz1wZ0DaWUwfJRZOsxrNAdcFCi/sfhYMt
sGattPr1u3ht254hdhDsLkSG2Yr86k3EFBRBKB119ieeD209s9Vt+WC1HoVLnnFOJDxaYm3UNxBD
q3f6pzf8KOUwfIF9A9IefS7Yz5+vhlaNvgzrWj9fyupL+0jcULcfSvveM9ppE7uyWWNMGG6KvjYP
kcskRYsIIJp3i1eOVyqW3DbWI+WwXJcj67Gm+uJy4N1cSggnD+9g+VbrSJq4Xub2UDFouW+JlmBc
Vw3vfJ9vmjBoXNDxbETxJALYr4FYQPCJgfBokS6PT0H3sRQyrc9Y6szD4PIs+fXv93bahpEdDAsr
BcbDDLRedaCTnF8j9IczPFwedzaHNz8qQaxIFZb2aAbfqpDnMATLcFnDgIYfmYO5jcS29SK2c2G3
CI0Xwd59f6kYGvPdK/1vvpMZ5ApOScGuhPTw6kcmTE+Fpdmep7j6ImzV4BDC85XkxaHLGS79+hv5
m1dTMzrU5NZhBvk6jVd3BeE6KmzOAxnka7pHNB2RnA/VNNsSyD69AzG6DIR/GiU6bDQsXo7bmRXD
6/tYzz3d0TTRnDEXnSbmuWOT32oVzpBaLrE346YNwnEXJ1zOvltS/0SUkHqoWxvMeuXSg7yCy7nj
IZNh1Z+X6eg1ytpkWGKl+1jWwzvHoTHfVq/fssUiitMEOz7ji59/EZnhCXNDuzunkPGuJjawy4jy
cds0ybSpLOvJiQSFUJqzcGwuT5CSNheZRL3qk7D7pBLzTuDY7JtBZ7yndmk4+YDFXa67VMKHTzCt
eP13hYlsE5Won5KaYuydH/pvfmlOLptZB/cZz5RX11XU175uDoFxhroHB33edfjIHo4BHt9D4DKz
Q+JUrXyt2+n1ZNIdDFvX8zJcooOzBrutv/imwtYG8PaWVKfhpKOyfNZMYdyV7OnIdkKQx0N1UQO8
fx7T+XB0zNNoqeEU6zoBEr6BQKrpSITCjEV9PN/gkZG+5CKV1L7qY11k01onp7WLEoScxDLqKdb8
aBzcFRLFB5SPGoFhXrqdiIRDg8ZaiuXY/GTym9XlrtUIXr0LRy9aWHGU7rQa0+yyt0y57qNGXwYO
653MD+2dkJba9WZprlkZIeclwudelg7ygXaWC1clpfZcb4+KgqTy+asmg4j+61/l8q2/urZm6Tqm
dkoZ3XkzWaxNP24rzzo7xOPgA4azjyWiW4N6uZvcIlw1Hms+nSplU450f5JRxDrKjQWLzvGdexNa
05srnf4cSCJiW85J43VuNDpsI/GoQs4Tip5V0PtiJ5qJyrg02ATGmrn2Q+1zrYXHvh+bNTkH0wZa
fnzVCoD35chM5DKU6jpHP8qOurYl8YImgpIBWkS1v4yhgjrivkmMdsfovt5KP8fbzTTi6HQOCrWS
qAOh9Hg9Ftp3BDbEzyFRvQJgw6o13oSuAWQdkuaJvCSHYHYYDFEMBQQJa0iMB7s+TUzsBF2Mg96I
ClL2FCa5j4F2qPxPiGY9a9Emc+RIUgSbNMzLfT4v6coZO2o1dLe6iF+Mmt+9ceaPaQqo8uUU3erD
uBU2H2tgQvc4xHq0T0SJsZaJJ10SAIkAIF4WXDsMkhg4IOC7NMoBGsCjU9n6ikuq3KOlGU+XOtlT
cyfIgITZvQoQ5GTOxpsbw7RN2FHECtPoUG9dvyyaba8y1HyyOdfBjKfo5LM21ONiwgC6rpRDgCHo
y83lQS5Tk1rdAiLRzj+FP/KfrBsWJUVg74FLmOsAgR/tPbZBHZHWocp67qKMwNZfX+BvKyZ8GqyN
WECyMEce+vPZGXlW64gmrs89Qrd97XoOyQxmuTRTet7KKIdTkbK0YJB/NUUqfed5f8EI/HR7Ucpj
m3IuVDKu6FcVE67EkcTIMjtnrvvggCEm4wbOcqOZYFVptTY9B5zKyCRmNJMinkyfK9NRKKYIl47B
a3mTB9PJJTe5KiWOF9t8nPoaJX/NBTN0sjrzd/W6BMp2zt2w24sMzb4eFxB8TC7Pvs68K9cjWSGS
FU2QUVAkxjRHkaKbKuZ74tdf+OuOwRSmAT50Rsc4SKBfM46cdqzqMPAxOdeVfo0BieFKHTB0aPzs
axpkJMf6DAh+/aIXft1fv+f5VSXkLoW8AoD466Il9/OkGe08oJ03sSyYfcItgnZdr+dwGic2F2Fq
nCntIpau6TLJkBE7JmrkGoXlHB7r7+0+j5gX5+kjYRXvFX6z9OOnZ/j8BuEKsnQAr46u4VXlPha+
B8KoDM+Y5+qVyujUmpzw2nJUJG5icF7kY+4f9aQ0D5qX2cuxMGkojVG+ZGUHWaOvD7LMzVVVgWvV
Y5Ez20unDcDU+IAR4VgGiMMYw3/3OpbNQ8t5OJArNEfHsBCcCzdVUG0GBmvyEgU5GYkM7qLAar9H
nfcQNBiF8SUhGMhTHv7xXAbocxctkpZyjO5/1VrM2gdD9+APxM6q0hEpUM9W+4tmYdJtZ6uXXJux
P1umda5zEqLCpafn7vbSKStRqM8xttctfr7p1hoRFldzesllzGcp+9o3Rbs0Kv/eDrof+Xy+oiGA
B1ToObwRsoLaamRq5XebtC1B0YTRU5D3/q4eE0a6alp1djQu8IgZd7++whDovP0BZxEDhfvf7clT
q7F0hrDBGQ6nW/MSyUurBy+dwweeSu1blQT1RsXtta11JXHMkpzaubKvbYbNDnedVEzYDbb8BJWE
XzyCZzcumSL84XS4topqYZmZfhVk9Zr5R/hO9XW57V7dIFKZgPxQ05iS2e3P56DlauhN9dA7+cLu
j92Qp8++1/s/dDMQO5kE5dZlLP5IW5JtTWwEG0fjAohSJnNh3JjI7hBLqjB+YTIOuDwx5Yo83KVe
UAoQ6G4zj/QeRMhV5wnqzqHCMY2wb9rkHbPPhpAsrN8+OVmjcxWrwLhpamSfl2grq2Kc6Zoju3OY
cht9ckk3Ap+xRkSLb1ywoPRNBpHIppnM6HiudYaiiMAl/gw9sbeNP4jnIAvjjz377mtCdcVzNBd4
F+GNbvtyHzttefj1FXHB3b36SplSuIhO0Lcg+nr1ldZSjwSeIuuklRmIb9KRsSKgSu39UGdjg02L
vOrTiJByWYzs+EDesb4CGBKuSBaxCGzO0s+ip/iO80nb9XPRHtcOjsG4LtaoRFooy26A+NBovkS5
m67aueBHvC+XRmOf8ym2HqyizA9BCiyIHAGCNgsZHywjdlimBkAMRvgHZM8MpzxnQ/frL+DNOIAz
zTZxHDOjYSLwhoGJXz0B02LIE/pWZC4GrZIAFzMPa9Has5Vy+uGGg8U8sBW+MyExkb3kwojgFKZ2
t0gaam6VpnGJhfXRKIInU5SfqsAj9b7YBabzNWn6ZI/DISgC1OQUQK0+BO+MuAgLfH1rz/ok17YE
nFk0Xa8fHr2ltX3VxQAyKIbxT7UHhDYP3aSOcQy9LMipHlvu12viWXnnBtVcjwMLpMwwRyOjwcg9
K7zCLUrzyiP/Rs0zxMGPflCbxauQdMlVHcb10p2lp/CRICRGfD/lLL1XfYjHpeagzdI551zeD3Np
G04eOBMtxzI08fPJzsYsUkYBmAi+r2neo7spxJXK93k4eJOz0CeDDaMg7AZxa4URc/iqUKMt++LR
AQXCOUOsXFpP2fZypUmPw3e+oUXTZNdykAfS8RDT+GJ6Llxeo5dkavf4Ma7qaF7saKwVYz72bmKD
tBi6lrCXsAl3jLCbZTzmn2p2slsrGDyAMyW7iaFoIGw13cojkVUfGn87UCWuinkhkcb6dH85KRCU
J4+/r4Nc3AtoK9vvcen1N7VozUOWRyV4PQdexuQ422Do6OW6yfvEOPlLrKE1uDyZ0il86cjEIR2e
NYxv1lRXdk6og/Lcu5KRzsJSGZFCI2Qsd7xOPLbguTsegLOUHyGzz+vh4YsIyjmMaM4yHPnYl3mi
1vrUT1Nv3PlxHdz2QzxtnYgKvHdKGC3SdNajzTHXsvtdTBM+UHsaFl3YG4dIGMXnxMGEahVcGSHU
raX0PTLyGr6x2sqfI2xblSx4gOSD/RzWcbit2ZktUdDz9O4ZrOr9wMJrngZlZaY/X5Y+QqMdSIlb
XicOybPYZtlYJJvMIetdWt3OnVeWWZiQ5BWr+6J1/VUZMJJT86iZoEKXz26YB4fnwbEekOY1PqeT
aNm0lWn1knQeXh1i/k7BiGhHl0zLw9jT162eP4skfWnm1gUQc7Fhsn8wqindVjOPY5p3bdgdpl1l
uNlaJMnEjK99QeqmrdsQLqll1+Bx5tKEMba7jedBD4bBjk1VLDFzGcZCJkl87c4VQ9dSs5Sh3YBr
YyRWSW7AS1mTgC4BRqcTSBdb5YpEV+Ls8O6EXoUPLIxaKCq5Bh6kOfVj/LUr6+HJb4bnXFVbJFI9
8in/W+fbt+HcsImmwtcmSWmya/kydVh7VRE+hIX1ZbKd34vjf4my3xVl48qQ1Lz/XJT927/922//
53+8UWT/8ef+5GOIDxaiGfjrMzPgIrD+M7/I/WDiOGF6wKPod3LGH6Gv0v2gG4xdmfKSYcSGHLX2
H6psCR8DOfYcyDDTlXXQKP+J1FfK+Z8fJC6N5pyexGBRl5bFYu1VkeVhj2qCRrsjGAOEjeaBLrJz
daPlAWqAoZ9puWmulrjExPVoSW0zIF7d1sKLdlWp7vTOvsX4idban8vw2eWoPG1VmLXFRCK+kXrR
fPSar2X1JeoUMB0zNknME3JVeYJkEYWXsvAr+w5O2LTBb0/oYB881FqKg9j74rfxifZMkNCdVQfi
Xn6Ys3Mjnz0czuzmyCPnkcULYLQIF1Xil5j88uDOnl0g0cUP0gFzFLznmzAXuEW6zsZTVTYro25K
NMdi7Wfto4PJpIgcucHHXW/bCV1KnOJKwn6MKwW5NiFhvgahOANBTia3l7SP2exmKWdfi8Tg4tc0
M3j0x2U0u1/C2QczShuZe+RvPddPVr3F46foXGdtpe25teqTmB01aWQC0ypluoJQ+l2YCB4dbFoN
edogMNajb42HjmReZHGu2lieF62NLDPXdeetSn+yD62VJwehxVAws306+344sY9hQVr05JR7vaoE
7hKM8HlZxatadExKcvlxnL1E0ewqMrEXJbPPyOSguy1n7xFabD7txZCUYN95oq1inCYvlqVeSNxL
3pRcZ4lO8ciMrnwJ8jb+VFWDd6xn75O82KDQx6KT6WZ3VHMxSsnZM+UXOrHAbePt814YS+QFV10w
gCZLwXyZ1rTUG/EyTn207Uwec8r05RKPXrR3GqfflV3uXquxPgbC+sKclI4qqIAxR2OxJXRcrsSg
2XyVgtlpyJlsgyS9qjX37Dbt5wT3seeVYu9nYbOpGyyC3oxO9XFrLkuwNECPonSpZy3IvDpYZoXJ
HtiswMcSgIJ/erCRZrRq3VqI8SY/xN5NtJ22qMaZUhDUikoFObs+3fkjtslcTWhz7QiR8VDgBXZk
JNYI2lhQyMiGL5t/1208vWlSib1LduWpiFrIS5M/nVPd1DaWXeh3dlYbH7O21D7WXf+x03r9MdJq
YG5qtK81O76J8yJexkAiQAFQEBVGt2gcdUtSSL6w+vQJEdo6KYofgbRjxn3SXA4GMmkt9ladDgIx
sb9SLH72h0auQ8la0tcEyp54icTT+dKqJCGvshBf46R5RvSxVjJXGy3N7iXPuSVL8HKnch3GYTmA
MZ0AOuglLicHiN7ssXcYdI+o9pMYwqmCFolij0euaujjPIsAI1y04870ILs1/CeWHt4ylsgdLkqN
+kJ3uJpLmrPB17ehNB8BGxMlyBN3wRDiSOzQQ9f14a7L7YeErprbJz7qFjbrXqH8Gj0AoAF0NXzo
27JiWS8z50ELQxSFWnxEpIOYHYYrTr3NZHZXvuFcaxrSWJnx35oKIRaKGmrVMCwlz7FjsssXWDhV
tKTAWwXADDFRjmPHpIs/Zesw0SJhjofM5pWVMPoNSnHxyUezk84rnG6LLYKISpcEQi1YGU17Y2bj
x0KX5aoKmqtIxQz7ZBXcyrZFwBi2n8m5nw5NWH6BPIgGqgDwBQnj3hL2QpsiVK4pcozB1m6jJIY/
IjGBCVlFV1PtVLs20VAc2UOwU9bAnLgfoo1FFOWKozTkM7SHThc/Sldkhy4Gf5d02UA1ZeZIVxoS
S+w9co5HrfRnxQvyx6mI2SbpTosjjjFqPXBmgQPLqP/ixNyVQ+Ng07Z6OsoBqqgM2gg2WiMXIsxe
ELrZW6Vnp8kEHUoya7tzHA31EFkAXld975oINGTf7Jwq/aZx49xxvJ079q1LkYzWypPasDFH14MA
Yj1l0YQPomNO1kWwUnoHaGXrbXrKt0XGfr3VwMYJow52bJb8fcBW9UwgyQTPsytgqCk6Vz6nnyp7
W3TOJ2afwybTRvNRk1X9qKSm1j2fqS6bcWVpfbPUIeSO5L3Aopj6TaiH8kYayKJqVR49xkJSjidj
qAiBNqyFFWbuSiuip57WKTLrAV1KNSCGd8xjHsNMCYosuyG7+ztz+2HZIIa4arSJmQsgfS69roDK
ZhifA+HdF244LvKgOSQYeOGsx8RnoiynMmSWWgQAJzXBLZhUAY4jM+kXNATHNKrTBeN9A90/4rvC
ba9ZqOiLIrHdNZupj+BgLNaJNG+QK5dVPHzkTUDVAH/PgCe2j4MvnPtyhHqJmxfZThcaK0K2jhxO
nJhRhSC6K25VgtS6I3f492H0v4rPd4pPiAdsk2Cf/aL6/I9//5+//df//qr6/Mcf/NMQSBTmnIOh
g34Sv/v+/iw/5QeCUJHm29jVdArQfzgCzQ8WIltqVZ050ayf+Ef5aX4QhLLwnxLMFYGwG/+Z8lO6
b6HtAg8C23THRqLCROPn8rNEphvjjSGTpKzcb9PQV1dpM0Xr2Cluwi4kshy5a+nUFAxCZEcnw1sS
6ERpTVW/k2Fn7QPSyTc10uhd0c/zZCuJynUtKF41+mO7QOU5dPZ4b4Z+vh+i+WwiTu+IYUZyVkdP
8Chh7IQ9FpzKRYyDjurgov3bMDCmN/RdFGIlOyzVlTHIdGoLhiYN5/o03OdYjjiAwxuPWMKVmXge
0Xll8bFIPGTswDIF1t9VaE/3+IPBhVj6jQN7duNMhkAuzIRV6Zq7dmnpeQQ11aId03DfuhiXUyav
0wAVytG9ryEskSUh61+dNnkk4fjRAuG4HtNSLavaesz8/NaxtGfDy1zs0vEmoH/4OOWAuie3oUDT
hL0eJhIaLB/+i0P3OMD++tz05Zx/3BFhzaqBvQLyUuSqzSOR49HGA5238Ahupi217sZi1rtr3dZy
csJjTFTewE0Wjd59tCUy6DHvzP/H3pkrR+7k2/lVFPIxgR0JQ04VaieLZHFtOgiSzcaaWBPrEyhC
hhy5knclV56e6Ma8hj703L9uT/doOsYfc5YuVmHN/J1zvhOELal6Md3pvY0DlhcwI6MhAD4qqUVW
pKDipr4yu/Ridv1WKwr3Forxa9v7vJhrjzQaExfyZBmvj0S9GPzirZEWuya/kEoLNFTDEBXipaGH
+eRlU4AbiwhilfqwiBNGQ5QN72TK3nqM8tfUt7GrzOMp0jIOrya1L3jzz0We1d9qlp+rusWKbqhm
Y8xJsxmMGCCX3V3ZiKtrouGsClskKeqrT/7kR0BaoGzZdemtG7/V117hv4zSuQA1B/g0sJLUCfBv
3UEDdh561ZmuHaaEo52+EVXLdlqePPax+TZnVLD5HYJ901oftn5dR9LnKeqhSRTVm1eE1SHyuJBF
rtlfFAWUQVsWLqXZflG8m276yJQbThnBOBzVpgxKFoarXPi3RR4214zsrUuITQJEVXNutPYtp4hn
nYDL2GLI2A2dmtVqYHJ+1hz612g+ovxd9tnOaJz7NIe/1NvFjeeH30JKAA5dPli3RioeazCLa81G
dS+zaKf1c8MsY1Dbronxe1d+erQwfdYcI7ONakZ3jAc1xQW5TNkLSXuCiFhf563aV2NAS7ZYKdBx
OEst5ohze24pIj+OFJEtYN4hBirQW1SHOdBlbbXMLwmWnFIxa2ZACysmJOVgKplt2lZq1bQbgmX2
kpz6BuTOOA2l1+fQe5S6mxLmXHiX0A7bWQfQV+hHD7vees4Z6zQaDiojT6EWwS5DJd6ENf7nJKat
oxP2FWMYYwO9B53cMIdP7HatwWRnopHe6dVEH21pbEYtT2/MUnnruqYeIpHK3KTuMkgV8ivS4ivr
Tib6BCLX+sQoGXmcyeCAVXqYH2jaRH2x/WyTNck3xcNnE7N5uOKZlu6HqMNsqvf7wjWqQ5f4D3nP
PDQ35TpR4UCsU93phZtuvCL1N2Ves4BVX7JoGm8apVunOq1BG4TTpew0RnKhmNHtRDWmm1CSClX4
5Ifvs70cB4WW0YpUmvhOobCTzTUs/wl/akd2pT1PXnuk5oWkYO21p8EbusPITAwFmOWgbjnldnK4
q4it9UHRIWUYykHGc7zDvGgsRcRez+uVua5G487oxa41PO0jtcM3D5vbzrQH+3nMkurue1SYA/ZR
tdO7WQBDg56WbIHSJMQ93CBKC7UJsZ4k2WAEvot25TZEC62RVlNLUboiFUNn3+g4//6pqMuz1lFd
yqwt4gbmejLMdNjOiVGv6AbqAq+3oxVQb21rtBW/vIzB6MVpuGUO0J+ZYtoNO213ejRZuK0VxV1s
/awrbNjXod/e4qtytiYVewKDwMqbInXLrSrXccMWg3jFPjGYdDSV3r3NS/KhasHqNU360SwLLzO2
ikBzzWgLDLLEkWU1Oy9xhsDIyq5Z135sHNXYdOClmAzUCypYb7ljOlee5rbs/+Ku+eeK6zcrLrie
9neH7P9/3Pfn//Vf/vzf/vdPC67/9+/+fdy31NFiAmQTAFCBedsf661l3Ofx3/1CYLD1P5ECtUz/
j5UYPrM/xn3iTxhYceZAYlhguBSe/SPjvp+GfYu3AeOU8/0LIhz95CxJhBt2HtLlfRn2L5NABfKX
KMwPq9Dbv6iJPxJqf9amGCnSebmks5expnB+cfzGVuZMWYw/vLHOuU5jhpM95cg4kJMIl5MMv1ha
/ki/AvXOWOhX5tzt0GqvKqvSVsx8EGkovcnbFAGdQgmNINLf/4re3/iO2EWX1naLNbDJ9/3rdWfk
5rbKbaO6N9LyprWr6b4CZxAYc13v2dgtxB53Oy9sIMhpFcmMWm7spqsAMTbIHpEkxBGTsskoUVio
adNXOwzHIMfT9S10YlodAF+Ck8xuymh2dlkS50FjOl/AKnzxZT8EDMGSK9NYYGPSv/hTTKApns21
WfqHkOHa0hFRQjANo209T90D7a7Fqq9tTNJjepzI9jKtW5ZAWchbXn+jwvBWskdfdekkVo4zHAj7
da/ghhDtkvhV2X3Cti5BZRtLY9sMRb6GQjnA6YfqpYeVuSO5saUuaYcO/Ea190FOEGzTpnlCN+uJ
FhpL3EO8FkK71NK/lnNMmm4iRzAISIleiXw2RyswPgx+VbUaUpD0M5k6p5x5vjreZG8cUX1oVv1W
iNo8tuhbhk1iJQSVsXPqXg9E7dwWBUv0ytBe0oi4Ht7tfdWdeF9Ch9M0be931FdohfnCAvzdyEGR
jq1x38uaJrmD3yXQ4pz8bMoGwIYJLSJXW8xzDw1zsiAP9ed4tKagFdVNCguXsTLYRAKM8t2x+oT6
Ce+xqisHR0ASIfGq5Mb0cFM2sNMInGUA1GfeH9iSDuQyiZB7EK0KCIA3CMftxq2rhUzav0Se9mSk
2Tke6oM+ZRbBPI8ula4DODSN3R01ZHStRilJM+CsjKLmTWQUT6YzLPC2ISGYLGVQzVAalFbRbU9H
BZZH4hmiu9Z8vw5AHKAa9klylXVxtZm6pMQhGldcI2OxCkfx1W9sua1i51kvY/OYc1d1dXOdJEix
RMDXZJWZANbZlWwLazuy4jwSCmlWWkevSz/kMXHqWO7LXj4YBBsYjMLdy2sfYoft91sRNy2NU1LB
weR8Wh0MOuWXN1IM+snU0n7nkyfh5oVdEA3GgridjGMK12Rd2OiA4RQ/hAsx1yWouvKq/m6Mui4w
01rt6n780npUPw3OTILPjoqbJAoxoiaJvq9dWtRUMp4a2TVfKnOgtEoMG+zMJQOUht7DNvxWa3b3
5Jv0yBjt4K08CS3N8Gr+Rz9JX1kb1puoztR6nNrPWU/yBWGYrDIiT5oMQUhitKtGiryM7EzecOcr
0163hgMdtrb73WSpK62wyhu2BB1XCVxDQos7KZg5+3OOjbaKH5q5wQ9gfoSJs5rYi1AXqLfrwgwH
Oute9aiihy2e3vQpDFIPbGCRAvzqTUwpPalKc7p2MMWNmbwbfblzlBQb5O+gVjMVSFoKmNHuuG9F
tM90R21DvT5jyU2DIVIopkrXD3UVnaWlDK5WjuKUtv0ucjDIjKLAp5KNW4t2aDwQjrP3Mz4BBmsJ
GHDTSONpjrjeoQ6zz5VRt14gjXpLy5Deu0YQ+aO7GRtXEZmdpifeJZxnEjY17dIk8eSziJwtKrO8
N5wlogmvea0E3U9WbH8th0GsdOBFq6HQn5akEEe7FAzUJ+9OlbP8UibFUjyVhBtv8J+nehR8aErf
dZSRoGqnN8ysVGoM/oDteSB+7LG7a9zXpgqLDdZSf5fo/qMVJRfXTtW+68aTi0WJQz+/haku1vUA
QhEHJ0JDxPzVakKxmQ10rxIoR0H7yKGJcyfQcfDsRB8ZQHr65xkletV3eXltzbG9qZmayr660fSq
uV2KxDYV/aqbIZY8E0354AvU4IY8mJU4YCCzLD24Krc26WzhaynVY0QP0IFGtXzVqzG+EulgbR3q
w6jsCrVTwdoPFA4VJp6RAEN2xVtfT+BsE3qbXDeatiHUxk3aQIt0fTqQSmwokIIt0Lf0eGzjEOwF
C3z0qXSI1g2bHFS2cNhk5ZRtotR5teMSzCqBes8BfsmaYVrFupGfBw6XV3XeWk3VEzvAaCPa6Doc
ytfayF5BRGeYgvxn245gSUPUXuNek6vJHPSNQ301G8d23xukjVG1NyS0L/73uYG9pwCK5FW/FJLh
FHbSssBsZdO6SmBUcQd1UX0Sc6LdKcnEgjiyp4xmVdv6V4kjPs60aMvL7EBv7LiDP4TXY8pfOiK6
5BlU0xyJMy48fA5WlFz1WaZubTMagYtQ+4f4hWtv1BVDBw/dAZxIE9fscIWcXzM67nvaQXSgCcrD
Rujwpoi7xRXlew2x0LDmwWdMIN0KdjifEe/KzSS8cZU7nK+y68/J6HObUaLGMGJ+zEt3Y6pU38YD
3gENAqprlFVQtUOFz8PiwtDVGT8jlMfQe8iozsOHh4eeehxaAq+qpn/NivmObqlzZeHbA9L5oZL0
kI3ya20KxuPRt8HTt4kNTVGmjLdaua5KXvSVDOLJ/koX12NnxU/+5D201PbIGlxdisHGLNg0iWEn
REdRWLfW8MOBjNQjOCs8uwzFLhcVATZMV5jrOVm25zy1VnjEto4bn0LT5DmaikDN9ufsdOTbk+g9
a9ncN4B/Wp9/0HTGXWowdcszQidVZ1bAdjGJ50PyblHEs51QZWB1E4efQketWtF9qMG+c0KILmmM
YicXCoLq/AdDqJeynj/LuKb0iwn8GJ9Mr9iDzyS6yXyGelmiS8+Ob1wxIGJ72Q7OadC9B3c+sFDL
9gZa9Lpu0uKe167cAuBpH7xRG1CWYtq6kswDmUhJ0TkK+xkmun1XFgPqtWQ4IOAETQUXDum14j6l
XyroJWHNpUNX5fyiiTkihTrGkwOkcZvlc7pl3UPoMYH6QKojElzrHdV7DD3s/KxbybyH7XljugMh
Ml8kH7Y/PIwekz7PjIbnMcSEV2WltqtE+ShyPGWTdtY9ml+wTDF8tHKdDWDDYW2rRH9hNhrdWzF2
dpHRhyhlSK+O4+9mjv4mixYxoMcnErOKy1R51NPicQEG27b3NZSvnS337owy1AzjY1j024nCmh14
+pVN5hieiNSAsJOYj7ptgpc7EfExb5vtbA6bXpHKFiHPThL2Oj3PZ4UTZccZr49xr3GLADOabeNi
JPBKDYiEYjSXEeHXYtEnmQj11+miWRI/us0WFROMhdh1i7LZIHHyYdqjlTrmo1bN5S1HnFXRpPE+
bsp9yD6fbrdFJl0E03yRTknvfAMYD6YcfufcwGRZNFZ4BPoGMmSNUyFnZczIFx22IfNrTGqbFtiN
SneglnDel6W8FjHybb0IuahHTXu0hrLaqkXo9Qqdtesi/qaLDDwvgjC3AnxeNGJdYAQKDRAkBdbF
YGAtz6PXLFdZhCFekwjNnAv94OTU8HnZNYumrZa6Nwl10iscYAg3y1XPd0X4T3MRhIuKLaRT7aQ/
8/JlvQ7T1H2zEL2rRf1u4wlpy10QSb6IoEHAIyH52xFARjTXUc8tBxm9HWPYTEa0pxL7WOawk2lh
RTfzIZgWRNs27kI1nRa+6fft1T9nCL+ZIRgu7tIfdqLBm3r7D5+FStR0fpOf/+k//vlf/se//st/
/tf/899/GiL82z/8Q7Lx/4QsgzRDh7DL1vWHEQK9OYtVZ+nyNW3TYNf6h2MIyQb7GLgxg703rlCc
vX+MEJzvZiLW0YQ6WFj9YyOEX/xCJv5Z8D86eScicQu18sd0NXPcMWupOL5MSd1j+QQ7nrrd3tci
2MHYLe3RT4LBLn+zY/85LQEfa/m7vg/E0sKm9HMUbwJ8Lzsr7C7dQDqK9aCi7WWkFtT1n8REmQkD
Bri5rX4aWdMh6t9qjPvWuKhepJfutd5+ieL8m5nTYPDDKfwb846/cURciy8FjA5S0y84vwloW20M
RnMpx+p5SssTWIiVdIcvUueh183x0aaT4DdDlp+yGcvhcC3af0yflAzR7sX6/0PI3erdKSQi0148
+4OyMAboh+Z3xT/LqfzBLP7L3/jpVCtl2BVO5/ZCFa3XfwjxGzP23zpwBERtwo8kTciq//VvKMwp
Q7APWSKm456KQZcXlYiSQCBqaN2VZWi/sU0vQ52ffxCWCI4ZVbrcCT/9oKnsVCNpiL30tqSf3PfL
aUtXH11x0avthmx5xibfK5aBNEQiBPz96+TXaiPOGRXBHpY74aGyM+X78ZzpLBrGIRm7S9WVLVeu
fBsc/RYM2b2lZAP1fOZII9SNrhOUpvfia/5Ki5sNe2j7vozgpjdLwdBvvtVPCuz3s+xSt6VbCx2U
B8tffytXq7WuxCxziV2owvNsYMuGRr1xGtqyZpNAxbKDBVnJdJzLHIMBJMV2TovL3/8if+Nqo7nb
tQHHLaLzz4DYuHaRTuiwvLQN6hrMuGByQvc3j5FFTv7pCmCayoeL77yGX5Jeg5Eya/Hbi+0OVznU
Y2VPgcNkrDGijQaf4e//pu+n9Je/x98ilL4kiP2fBq5itmv2R1zinfkSouXY1CqeivZMszP+KmYM
uzn8bLyNl/wORouA/8tvxXHK8fR8pEACbsuJ/+ERUUec+lSU5UWW72hlt65TLa25Pu1Z6eeIhSMP
97qGta5JMR0fTE6whFCLUqah4WnhdT7s4aBBrtVPLlvMSplXVZvv8qq7qsycfb3BZsH5akOPNVhD
9LqDSeWBC/8LhWHbHhd4viQyjYZkNG0itGbfsdx5d4ps52n1s+839GmYW8awH8wDPzMDdlmXvKTW
As512GnM09AH+Bm/uPmE/mg+keETb8ha8aZM3ZrGKr2SiyWFcWloKxtvu4/LsW3Po2WVl2G0DEAA
M2g0CxaOfYYbeqhq5LeG/qE7T1DJ05tu4OHNhJUCTtJND4h8ckMWP93qZr53ynjYaYT/1kiBkJTK
jAz0fO+O5qkqvsBmRNXUvEcpzmHd7UQyBEkabW03uwjHQirXqTUyrycWnwl9u1H8oOFDQ3A1ejAp
xZzHnJWOykUAjMTqnsYI1u0Y1D6AlO4O6FeQVsVFiXFXTinuOglUh0guRS3vSXGrakZrXgisEhuX
XjCI8a+7iJFivKY87ex3O9M9ycS5c3hno8Wy9R6AfqXhlQZ6MxT1yZdP0neJcG7Mfi9kd9UVn7pf
cQ5DSkSXVrMvCaONhsfVTCHKAKJf16PAHXG6OsSAS84mbJjWu5j213GoN6b/NgAF85vtWDx18VFn
0qyxU1V7yTQr1j4N81yInXdrGMnnIoq7a1F3p9k/O5QGW/q3YSlO4S9r9sN4zMj0xp959BJV436U
0DD7ehvJCQLH51RS0NLfdQXjtoKhSpdhfo8PJs4rWopwgTz6DoP5muBdsjHcd1N/MLX84AMl3PTu
tp0u8/BgE2/o9SefOfPgHf1+2LDIWDM1bKIPO6ngXBAy8N7Zecj2TnqvUoct25oryRCOV8wa2D3m
iK8D1UZE7HbGnO07EmO8r5klPrnyPLIz1qfqwy3UQ7YvjG7bRiEyK95mIjRqOIFhn0vW/S6XIeMh
HaY8wJIg9q9aSn4c+OsMCLmgGNZPV6V3rMq3kX3CaNlBZZr7yfeuanWHPA2ZHe0k35tovrgQ5/Ij
9Rg7Q3OdXsoLD/g1Qk9u8FfzmJTZdOvJjRee7eFsTx+F8+7yHtSeGiyYqNZxae9TOjgq/HSzNW39
aa2H72izWCJcNPL5mjUozjkYd18aNuRDRSGe+Waqz7RyVgD7yVQ8ts3Fru7H6Ks9PSUWm2AGxqZx
pLt8q9M4rg/bBhx9gciTeA8JQ2uw8ucOm6djnXq0+3LZZLH3NfVyXUYMSTMw9PvUiLZpnp8ETxzS
lFNJQYrZJbti+hwZ1pQ2J+bLVD+0NCQ6OzF8xvbJpaMmM5dPSR6WvVAt6PjVHchT2ELaW1+eZ3fY
dvQhN9arOz0Lj7IS/c5wEJAHBtnVQlm76dVtlr9ivUZ7vq+q95lIkaoonAovdNmz4ds5OVUz1bbN
Xzy8MBb77xp/5vSmMdESEB9oqaEHasVBi6Zjh5vFcKgQMjflfDV1xgHk/9qIjwxm2OpD4hvh0ATJ
XK6BR3BYledtRAXX4EgNzawfpZZvDKt6E3bEvT4y/OFdXfBUnNNX2rYwXxLAVl/1ZdT9TGXDSo9W
9K9xt7vXyUj9u6X2REHrlUWtuNVwvbB97mEK48j3vBiSiBuYfrnStOyA/XFvoxt6VREMiccImBqi
cl1FHG6Gyy5F61Z7k3EVY0Q8umODH1vHEh9tTBpveP6s3LrYeDLn0aC2Y3Sf99UmHPeoEXQRvJqM
NPAiT+CZGUhxh22LouC5nK4xUB6aEZCD+ZqP4Ulx5ud0pIXNWwkkNY0wTTqUhJeYY40J5KqWW/U+
w76U1e9mdUvR9pRed+zcBXXCYJqDqHyrIw5gdMuTlwN03SU5gE/0PAl2kvefzPBh9XdNsfQAOUfJ
bzTTGdojWePma2leMy6zw2ytKALCHDYMx1FyU7T5NkrS3azX4LwBAA7hY+OOuNSnu8lzicELLljA
ffhW+E+14dxIvGFm3a2QkJzcfW7G3gjK0t2Bo0bs1w9FFVM9FfbnCDOFP71oA3h0qwkYl69HWd5U
c7wFfvde0VE02BcRmVtdM04pbe1p5Ae9mfLmEzBOw2Vo88BQDpxxeI2pylwaP3zjoUg+upABgvWN
APbeIIbEzCrQm3Azhl9sr78yPRPjWET3l+W+VQNCWIdhuP3a1NQfuWevZg5rNDR5M6YgAmsr87EB
3IqOC+DtPdXmXVXRWZdR0udi0KnWeePzbudh4Kr7IbnzMo0uc8gKnbbN2+pDoWkk2pPujcRKJdfE
pxfba9xPa6c2djGIuxJ1hGZ0fTuqT2rZwxIRUnbXkCCala7kvXTe26hd8S4/1eN+wVlL3hDQJV8S
IuK6YbB2hXOVtPckSo5VzasgP0/mjP/O2ZHrfqixmnQLht8lWQCTVuM+Fk73Ii2Lmi2Ht28+Hr2Y
AvIQYvqM1yUiUNh2V2ZNNaPPsKgtXmDtbFKsMqUo1w32H8VSXtG6IqqSC+Gc+wHVQLRnhSBFjfJ5
HLT1KECs11BrC5PrcpzgLhSNc2tTNF306OKTGg9juWdmGrTqXZvd2964V0Z2GER77ErtBAaFieuT
3n5GlGMRK+Zs5iswtRu2kUEcOwemVZfaoHNGMo2u821YVVvN84MWVlLnYyis5rWrkwcQ7r4t6Gs3
T+Ti46WLckVnIKLxgjfzjsLE49Sp8WSi2DncQj6NZMLRSRCDICVRp9pmwzp836fw7Wuikwy02oqq
mmlN8x3/F05Whe2KQfXaiYDLffffdbumMA+dIgHQUj6H//LYM3ymieUWK+eLWbXHRCKr5h90oT1O
OvYdbYhX4IuYBBa0r3KbUIKEAOA0K4LA+6jyr8lXgYN3Nq59bGnbSlR+rWPV9ix1jGfjU9T2sfNa
LFsVk3QbFcQgLmqmGiCba8Z+j1ajlsH7SmVih5Ji5YC+wKWYxqnO200aliQsCFVIpe3m+os+xbdQ
31ekBA9OYz7baTxSo2Afs95by+bTHhkfOrSf5hNYLEVRnW1EOxeOpqQxLDHuJaubZE5O1GJ8qXg2
C4AlWv1OuBVhlyFvmKRbYR76cMTIaFwKYgbI3WsPCuOo9bfKZV2ran5yak3kUVaQRlZ5WN3Got+H
MiWooLgmugWORbLTYILjhayYDww3MJ1120GvafMU7AKieVVUEyEI+wg9QbjptzmGR6+1iCvWbUlV
RTC6aA5JmrNm8C3+Vt9su4rbsWeijVGPRUDybajYVBLXXWmmCoyeN4OD4g/38soIcy3gsjsieKXr
qU+OTTY/0QwPK1d+mUX8zTM5J5auiO0PD37iB3mXHpOMPcHUBR0ejnWhLDwiBlpAK0lIVX0PjElt
afvicYf5pIqDeaquuhYrr2YN4Bt0GGX9vWbHqEZ+UGbzyXMZ2rbjiZbbvSmX7kWvWqd29ygUfPJE
FBHRTzAwqAZPieNT9lXpz1ntnQ0o/DmyP4aD9BtRih7PhroIizmCbvdPoewfNYdjLmT5AUXqfXDH
/gjB2Fgx8kYjj3BmZCZrJRfngWZ85sQD5tB59of7FvXfTGD8WtI6tZ15GiBKEqeDwvEi0nQ/KT2o
XeswyprADg1sku7SMr92YvJ3rOHSuULlqT7EtGncpkeNLdtt64D5nyTb97BNr7kyuJnHC6lYbIM6
cQC9RIamdDGf6qUaXvu23CilLC5kZZYuqJ1wq2NU8pbtvGjbUs3UxqwZRN8WK4Cru3HGvQuQe9yz
5b0dKp/6Q/0khfsyKeOmbn2m+FzDp0SU0dGbLXi/qXEyykinRgRmfzPr74vVhNhOUh96oZybxC4o
/YXh6AYkfDK4n9D+7cisNsg9vBylHKnKpOROE8O0bkBv4fFMVjpRfcwAGAviXjoo4ZQs4e7cy4pM
UZlad+0cJ8dIa6Gj5vd6WV1ZZUWFgDU8LyUJa6SfjgWN9S4j7X0kJsbCqLnKJQhMjwHtYyzjs8hM
6yoO+2+jWZJB91S87mV2leQFc3hTdRtaxGib040bGJd8mqfjW/BBFaniCCFnS6ztgfYnY52EnQRu
T2cxYbwxwP1S4+5DfCoi/71pAQ6qkAVpGFHR29Ya22IUrJsB5u6hZc6Pd4GrGHpS8iU3IVvoGkxV
H/zpCsdodxwcbLtAJ58rWfFEGcWl8LJmn432jV5krOZ687mCcrvHbuytXZ/ldANTmW8QLZ8SJK2B
IaI2x+garw0tyksyRWvcl0qbmt3QmWc5uiWWiCg5RFJ8hK4+7hunupv98Q5+d36MCCbQJ+lcytBM
N3k+mOxLs4/RR9oUnSRgw9q9SPoUa48ZX0Dt72Qo9Wur1u9nvS8CJHT/LDpKtDEBAcKxInetOfa0
SzRpkPcpkxUyaMD9+QLoCpeTnWpbnY7pbdnQoW278aFGKNlkda52qFY4NQjRb1m8yn2s6vjUdUnB
8QUm44ZIc2NGC2lK+mp2yyBLDErjs7sE2PUVnYBvjTZZQEbUCy0v9d7tmSaUOrnuyqHDzDK6XeZo
3hlRbNgoAzwGjxp/y5jmPIix/arpzbxu4JkD3IqNt6IR+RYtNF+1CfvE1dTX771BeSMG+ffEGrT7
LKXYt6/rHMlGzzZQZJnPjdV4lYJW2/CEWtgIdXgVecXvhle/zpgZlDLnNwGGGNAzzZ8GSC4BNtTi
5lJV1cZRxVaGzg3becW6gtuwFeJrGGY9+aIOknly4JLBRyG/KoD9vG8usLumv8zv/qks/U5Z+kse
iPHh37Gn/s//+ms/2L/lgfiHf/hTjT/pEKfAXTHu9a0F+vTv/tTvRTUof4xg3cUc+oe45P3J99BG
8XRSq4E09UMeyEWr0nUMr3ya4HP/IX+q+30E/1cDU1g/lEyg7ywAMvhnf33NSSaHTTiM3iXWvGtg
PGwkaaG76FHkbsBuCDwytftFz1MH4FwHglmU4x1v70c/j+7NJNQfCgv1lmg3e3ZSEFnWTWus3MOa
vGS9sVpIVL3rndCNrI+WKlA35WUHR3Gt4wrbzJ7zqM3E2ctUEmUNVe0dbS20bmwMi7egp9XJ6L7n
8ODeeIzdqAClEDhW/i51QVtR1Ffu05rRbquJY+2wfa6oel312RJBsBnipcvMaUyHm2oyN6LRA7L3
d/XMbdSX2j7B/L+aM/3EwnI9iZfYTE/OFD8LQ7vAgUAP0Mp97hTJysgR6+vopJUMB1nHt56x8uPm
it1lUHrZ+9AB+8PKP7nMnfXoyJrsVnThXTNrdzyDb2mS3wqS0bmMr6M4vNN6ONEj3qBK3jZd+dwr
g3xsbd+xQ50e5UTfsr5EOtDpR6R9NwtEyo64GPl12uiQf3fqcSt73p49OaSVK0cTp1/zoqv2jn1V
usLo0l4pt8l2TuGG32zHzDbNgjLLXOeuiMKHRAcG+v0f046sB99ZY6kRPpgqeoQqJnYktUs8X+F8
4QEeMgul6aXFOI3JCSpGaSI/GiFfKiTBsxr1cKOPEbFEaonWSvr+s9QNbe/J5ImNdb0pSDLvZhxA
0PAdpq8x68yMnKawlADmlG9nDSJBwsqL1Xr+3gzlfBRSvnJ6trnpsAcvtHrbON1RY1uimVEVDDLr
1yXlrpbAdumzlLJYIesJQ+TCeWsc3/xaWz6m3RTYTkad7vWcRc3On2yLnXzvH4lrUTpBXI9VMvN4
W3bsvxeoClsU1kUayS1DiQc4aOwz0rIk2ztqe1Wa4ZE4PyG1kdMJFsh/6iyWRpONrbftOGMoLuck
5FpVGSy3ElAFVbX2zm1rc5OMBnYCW19GxtUlbkrjIat9scZkXGHymsS+LfOYn6Fdu5Y9Am1lAxOL
MA9ij05llc0fUW0dlc4vK0VxTHxWwJVKLVp3Sy9wKus6G2kTTSYVP5ohHyVMDLRj5E87XFh3JagJ
poPpIQkf6zHBvvfhlVNOV8rk3jY9BVOiuONWZSZ077QLkH+pnuxn1T2bSx1lTS9lsRRUth1VlfVS
Wpks9ZUIwlQYLJWWqaxeWBX0FNPne65WYuRLASb94dVKI/eLvNXQLk9PZrcUZmZLdSZyjtqxUC/B
oZnP2lKwWdK06VZEuBpM3xZuHHZvvOLmpZgTUyKAQie+9crxtnUYqfdkj5/4PeF73VPtOSwln/NS
91nS+1nRlLeyQoxIbTp9UVN4x4bd+hAO5YDdRHFoulSISv70yqJVdOhCN9B7+VlNUb5LSu3geFHG
lJualtmKwU1opHRExO4yZEf5LJf20nDpMa3zlCB+nZiU72r3ON3bq2khbfix5l78DAK8pbPvWBYC
gacBmEgWSkfVvIUUkQrRPhKwui0dxr4UwXoE5OJsTW/4yewhPjGyuBHI6mvBgJfe3EKjHmTQtkvE
6po4oY3s4sUnvK7EMVvSDbdVhNFyiiQ7zSUtbFZiCGr6v+4aosTm90zxEi5eUsb1kjem3otwG4H9
+xrA1ZW35JLxOxuQysfHdMkss7mEtkOKmV77R2nbL24xxPuapPMAA3rdC+kGxRKDnkV1ZdcJLB3H
Y4KJArGCA28FOQOETcNriVZGQtVyiVdX5KzrJXCN6+se8pz5SqCnOlnL4rdbAtp8B+7WJbRtkt4G
QSpvnaS5tyuXO2bM/i97Z7IcOZZt1y9CGi5w0U29dyfppLMLkhMYoyH65qIHpjLN3khjDTSUmUxD
TfQ/Vd+hBdbLpwiPqKBVvWmZZaWlZVYQRHdxzzl7r01OLu2sdxk3a5Tb++LgWyXbYMMbH30HS5fO
9+8aZyiVVgsDGA/9qZvzK3rTpZ3L36+8pGsvvZBNalu36JasaXbMZTgVc3pCqpsege4Z3DmjXNUg
7tZNZaxwi54KQ+7zjnqoG7v8ptLN4BJbf7bwYh8QVtVeaKE2rKEDXgUDXkkD+eO3oNa3g29VS15r
DXuGetGYXSy7zn+CFHBVydxZxaY0VgmQYnSwEhlioIdY/DLaDnUs58ACT0FKUkcfhf9F4PsXOrzm
hYm8jsK88q7YE4MM0Yxuk/eZ9QbU4nFSlrUkaeSQ6l2xyrGALeJGM9YtydzrStXaDRFpp061n11r
GJdzyvluCtt9EtoS8Tr5j61UoBldlHgW2uyFo9Oa1BBcwJkIp8tJgzRQRx5f34wsj13pYLhwm5R0
RQPowQIs2GOeUYxJRTeuVndKY3wlXYYMNr17z9H2hAWt/JAaQ3Retc7d3rwyo3FjYT4miltnfyDI
6ybxnZJwyJvnsEuLV0uyfQGmUwHwKrt701LFJkXEx06jNnaZVnu7tMrv6jjtdnFUPlZd9YQe4tFq
X2AUbBhmuosppF1W2cFFKae5MWMqYs180A1Kaw61EZUvcLHiHXS5iu4ctjCnvytd68HzJzp90NOI
UPsSdN0e7MYtK7W2yZO0WHtNF2z4bJPI4WoGGnQIydmYFzsXccS1lU6nvGaGWeoVOv5qoIQthmE1
kWa/VH3Y3ifOCL4wGo9SF8GqVjJeIeyrdxR3hPRZNWE0PgHHg9Ut665skZN3A7JthIYibY+2Vjw6
WpLu7KJB6d2VFN1ju0466FvI1xOCpHrzGPpjvTJss2NvkMcPDOtXWaryXVQm5cElC2Tlk+wII4Mi
tdSs5r6oxBuyD3JByW2qxp1m07M2VXMVav2haSe00RE5m53JHJs5R7E19bopuOMsP5OjQJc6MSL+
usK+GiYtgnJnmk6qdaNVJEcmyI0+fyKRidT9jlwQsTMrCYUGBiTQmsDF+xxURvQEM+V5GIhpSgZ+
Acy7A+OUBKtvo2lzhslCVz1tWTlgTLDFsEP49zR5mslvLT6rGBvnJPSNl7BktWxKEBC9UMU/h9WA
KNSxA+qs9k3zOrmQuQmHZfIeKku9ydZA78qnRen+3u2FAT01QQA4VcUhjdMHdkpU6HZ3WXrWGzvw
aO1XDhtOrBSV0rxd6Pns/tR7UJEML1LD4UbYmrmHsTPQZBsxiuZYkRZppFXMsTEJw24JN5EhXWaJ
cbtx00Jexq10VknhVks7MUhotx/sAI2jX7TP74XNv8rAD8pAqjA6XChn/n4V+Jf/9m9//d//Bpns
TGL4H3/0T5Gh/ceckKKbuB7PfIryD4/gFJhg/B/+xh77sw6UfyASYliFe0Fn4uPQEfhTZGj+IaFG
uy7impkmZv0jNsXzMBWEKWikeF/ZdRA4+JMyLImHkBJxLE+aK7cptKqlaYSfS3dam2aADNyJKKl6
7aEdSx75aKvq7HJ0grckyT8IPXxXyfxQkBokcwqBsA/tpKmfa8Zw/frCjMvyBMrqk4FLl/BJZymr
/ol1/yrsCz7RMApH29rF2EdoeO1JNV6DpGEia3tXRW1dRhWFHfouyCkhDmTsE1Welx+0a36WNsEa
xCmNyIgrZp7rpywbx4EwRHFqJ/1bV4Z8GIJT6iU7RkX0ntz7756qX6gef9bSzTcJZ6pluu9Oyh8L
dc/KO9OIrOJEq/qyT8dbvVTwE6fXbuwhxvI90LFwfpiH+XNPyjQtzI34YXluzXNBVR0pwHB2X5zs
ufNmzFxTM/XXmU6d9fsT/FmdyJF4/Dm/uVMyP+vfy6fqMYJxl0fFadTMu/eCl0qejWEloJ66hyKB
Vp8zJ/z9UX9xFzkYL58JlM9DtvXjUb2uHlI16PlJQPZ2/foGXuSezO6Tpu8Mspr/maMhI0UoNquN
z7R/WcB+0kRTf3p3yUDcPDBkAwPkfmIccz928gNV2jl/eH6xkQ0bqCD5x5/bOzR3DE1IUZ+aijIh
K+glmgL3QJG6S7rQ26wItL1uZWzS9ThajQlJjhVXwxnHdt9ZjbZjRvQ2xNG3yCeP0M3M6hrT2I2b
F/W1MRYMABvrwYmD66roQkI1FUJlZ5ZmgPDYmZzwddt7nGHYqgfhla+8pukaoMW4xL4lV9i0mV+x
b9n+/kKfP7ZSAtKnpWYJ9HjIXc9uaxDllp20lLEzDKMZ5Y5EFrAAH72Us5zw+8Xq/DBnquDCATdd
e15+MqJvsT3uCVi/JanxtlLu9X/uhM6ktHTwsCiizjnVyXjrevkNQ7PtkBQ3vz/M+evwfkL4s9Gz
cwHFeQu6M8n0a3SZn8IhX1aoCkLB9C9tV54OiKH9/Puj/fIuOSxpEOj5AfoZ8D5Lqw5cp8PjhnQo
CO4Yuax60//gpfvlTcIkz+QZFfBPCzXFRa2F5pSf0t7aYW+5iyOMfSK/NPXsA7nrrw5F5JUwyK8B
MnqeTVJzj2wrnLsnpXWKHCxrlFTrnHluJ53N7y/euX53vlXompGjs0nRdf3siYiKUcikh0TUj/aR
XiUDivSDj/Ev7g/KS8kCAbjb/Gnxl+w/lNI5nXl+mtr91kz7rZNWH5zJrw5Dl1sXNqJoJjNnZ1Kh
XulBIBennJhANOMbJWKaCf0Ha8Ivbo5NLht9TvoNEjLDj0v9SBc0DoFQn2wxfolpabhw8mIxbpzo
g4/KL07IJYUN7LsueeDOA3OoO9OSCXh1ytzkzRh5c1iBBiP94GX95WEInGM/KQTL3dnXRBkpi3qn
qlNrjVs1dGRdxgeJTvP3D9ovDoPBZT6Vd4CDNe9MvtM1dxHlVh4N5anz6o0FCkYTCE9JvP9PHcY+
WwwqBngWGpfy1GfiplD2bvCsJzQfHzxs3mzaOV+0+QITTwfxUeq2OHsO4nxyJl0zitNQWBhI42Hb
KjzXdMNvPZLK97pMrvpCHstmvCE4Yg+C8roE6QpAkN5wuePLcmixgDuJ882odHdTGqWxDMZx63j9
loyRcRfH/b2TjjfGoMZVrqViaYTRTU+OM7snEnYMbXimFYhvbSZ5yaaZzbJfiALYpWZ8BYcQ+z9w
piYYKfccccrb/IY2ubZ0Sr9eNDZhG3Mb3C5eHD6duHi/kNbFpLtiAF+D+5z65EVF9nK0CPbQgxT7
anqEmrCbWxRAtHZy1FFAdVNCeKckVCuebsUoMXvqTxZaZL8tbwrbuMe07ayygk20E+Q3Xcom2iGR
k5zV7rYkU9lws03BhqlujFtNwkNSpU2gJyZFJxWSqBD+gB/GRCHSxlwMjr3rEsSfVXE5/zJO7dz6
tOQY6jTdrGj4Cpuu5k91n/ypeC5zfg6RD5xOYRESZKmrSdlvcsou0yh49kbmwtpsyhO6xEQSIduj
0J4vTO+4n9pUiVWiYUAcu/E2bPNuRw7CRc29yCKnXyuMyWiMIKUix4clcq8cWuZlieZWS8O3tgoe
ytIDi1pkL9CLQD0ZxCw4rbXMIOMhlB1ubYESyoAS1zWlBkZNPRv9YDCjSftjI9qBmQ+Gf2boBy1z
n8MJcbCWcQWktYWUgFQxHJotUY5X4Uj7KU2ibhVHk0N/G5+MIYN+zbja2GRw9pZxYpzQKhFAKooa
32GOoCMj6J0GHWR42kzIJgkWh8pEMAxTh9mAjqxTgWLZaIiwx8Voj6cw1+Sh8SKyaUsP6AeDjEUZ
hwEKIHTyvWPsoR+9GmYX7BMSBlZx124GfvLScslS792Mzj1dNjpd/bPS82+JRj2Yi0+kPt0CI2BU
EY0p2QKtR0YVcljXR3NS0g0yHPpfokEVUmLvl/19Qfd4oeHlBpQqp3VRFQNbSQ0netF9a/TY3Wu6
gpKpeVg2kIEaPg9+ppX3RFulG2UifcqDsrvUAvWl6Swy2KJ7lZrhBi4scnxX3QJ+RlDDaCnt25Nk
EHkqM5nsBYTku9zK3kSacsFQEM2hTvGX0HCNh4SgsGXRd/qlKZuM8VKfHQoBf2yIvUtgdtdZVOH+
ra3ygih5F0Zhn6OkKsiqk7S3ZF3769TTajKCEvIS0gJ8qcfcsIprMPVRST9yLNJDbVf5xlH2tXDQ
8Bdw+BdeBGwhYmJKmrfcJbLCvuG10S4xK2sFuK85BI6df/N9ax+EXxs4/m3mt6SOG9xnSW/Yjmhq
eWlHD5W2Z53irYlpJIclZFK8BHSQcmCm16RmjHeMW95SD1AIpmMFuLqgBQsSZl3aPP1NSKHXG76E
fRGoLWkTGTCuytvgqWa8gXtlnytCg9AwJTfWiMSpSkn8Tv19a7tIsir3UMXdaye4wbrWoaBy+KUy
pgxTW8rt1M6S95Hb7RdeuOssM9s4TQbHxItPSH++FO70UtphDRbO3XsO+VYZimKir676RhUH3+7o
IDJGGYUgyzigd5h3sHUbld4P2fSZprdJMhGC6UQgwC59+yEvBkA3tPCSCl1FiTSf+gPLglVgDDbM
q7YSj06RHataLBF473WBkA+2yo1DccjykWGPMa4gU8pF6Jt3xKfsUuITxonB4NieKggPylLHOBZH
knwy5lrZV95ZzOETYuO60m+VX64KADe51nzlAk5XoHbUauxZHlLQEcu0do52bXyayO9dGL6qd8If
vugA15cwD2YBvFHuEn5I3JM51xFAhbfDkQt9sO4bCfUnbAzE0mhxNEXsTQLo0U7rfMl+HmZOHt0E
E3NENOCsDCVywGlKttRHsPn8kmcXh8KiGqjESqt5cA1FAFD0plEHrOAuvWTG+FJ43S1TlBZESI0C
HNDBVuDFySS+Ab1yd4NIXmMTknDCs86Vj0jeHfpbBQK0NtzHrgtRoyKuV+WdbxnrpnBekFPZRXKb
VOPVILKthwqPnuY2FG5OK16sSwXRGhjPIaiLw9S6F6LK9qZVfhr19HKEkb807Fo78tE7dHTA4QdU
J/KbSdKmjR0WrJKT961t32yHwbibor61+gGrHec6wa3LLES5RkI2hG2sJEHh9FJWoQW4oQwJCgH2
6Jf5VVwGN0RloO90i6fRG6dNSiyjRc5p7JX3lTCANpoXoWNz25wWSEr02bWNk5uPx1J5J0lEGyPj
OVNLsTJweqNCMQnyZgXOBplXI28jaRHIRkJUOkG4jiLCZOpoGXQeHz87XSVt9mgwP8L2IOlwu+GF
shxwNuFnoB+IdT1xkm5yWRSIFYO+fiLD6b6V0R0j6i88LG9oDQbsLriYLA3B1Yzizht6ZU1cPcmZ
VwBX+0Yw6fXHYRvkaL6ku47zjDELo+o5vqopPKgW+ERqI/kKqGhltG8qzt58hbAL2GGFv06yFhmV
8aKUdUzD5GRCEWU2ctUU4uT2Nnmbg3gwE++aNMZ6OfYXTZxdzmCHSOWXVUCn+x1DxgeBQIDhCn7V
kQkxiNQkfYsD9PewX7YxQlkMWq239EuNr0EwvFn6HOyhNUSe4lkCBrkyaYu1ntjWIdloFAHRMsyd
e9LT4kU94y/fL3XYdAfdybZmX66mJLrWZL0aU1T5rrOvy+KyCuW+9RX7gRDzGGpaHpykUWupZ9uh
RU5P432nnGqZyor/FNiXGt4w3673HlmJfSnvvY4VCJ7kW6ozlEpt5xjX+o2wkbsU4zJlv0M+VnU3
YnnJYVwogsHYe3bbzvPXc59COu49pIVtD+vRLIsLJ68e6xD6TKIHb0RNxaS3VMvWcY9a3F857YtI
c6AKxZ2WB5dj5d8OEJAaL0FB3Krbgh+WpxeaTPFHxJe1ryHRHV+AnFz0o58h12d5UXzwyI7qe8Ry
YPAPSKb3UYkRRovh97vBa9BHL0QX9Ys2dL1FOgJ6KZRx8rCMJJ3ajhrjn+SrxeDKxn1nRxXNtKRc
DipGODkui3qX5awXeRhczpazdJIXOpRbPD+MFaN875KPXSnmOEFSXIKbvRht79BFaltY1SFglYWB
ft+ysEZwSPw2XA9sSjIvxyiX+Dwh2Sb2mkuDKGkVWCAqjKUqB7ATYh9XkJIaSfRLPT2WJtSd9M50
yyeVpQdXQY8xna1XsctyorVDEhOM1bU12VufByaQ1Zr2AZFdL6JnaeKnd+EhIKGrKZZ5/ui23oXd
k880sK5GwXqwh4uo+pS4APKncgcKB9b3fRN9Hdj86YipY4chrRe9xpGziXTt1R6ir560nyV7AbLw
ju5IBFiJ2D3w+qupsve+Jrd1hgnfKO5mMnznWxu03xdR7s9DuGMFHNgoWeACsUXluJ5vs1/tVC++
+ICBxjxmzxo9Rp25tFI+OTbMZD4Gq7H0D0FnE1QH97XBxrgQrc4LAooYsqxkT+sJa4tYczEG4baZ
atTmPfqq6I4I2HUnbwA2v/DU3kuL6MgS89RoN2wjB9aK0XDvyZe4nAzeg8DBlpf29aNtOTuMzZiP
5i9EIuOLCZOG5es+Uy1/m+KvxDSZquCGXe7XpPbvS7bGq96Rx3m9CgC4OjN6xbF5nefvb2dae9HL
B5h+UHMYXhC1iu1v1dbW57K1dumQoGrDUmr0t3Y2brEf36iSAXkjYYiE6rHBrBKRjEZwyI2wFIK0
6IBe4clKcH+k9Ykm41HY/a0FZXhQ+ZXX8oLnQlvGYlPmr2Wmo7Pp+oPR1evQ25Nl8Kksmm/1DJhr
8JYN0V5XxUqrIxNnGmlTDWjWUSsvLKve6EG8K7PXVr74x96Z1mVl4jDkf4Owl9lQLyaVYGC29prj
7hwkJaZmIIjWF8Rw3LRJ+8n2vU961d2lot5NPSKNetxapQcHOkkPRkv9FGvlFTGgN5MIL/3QWbE7
hAA80Qp2tmEMEMyDaegri28BuWyDHQYX/VRFW0Bn2RLP3xsCDioavZ3XkQYNFSaTyXlSqoIoF71B
Yty5lHkkQKZXbVGt9alae4PFBFZWm2zA6BlCKnYmbApO71EbFDzYypsuIC49GlqPH1vYi8hMDlAu
d8Jmh/L7toL8RUuT9gjdRRr8MELPe+5ofpqS8L3yNNftBtqpTJE1NtfajmJYSkHYLzy9nV0Z8jhy
BVDvdPehUW8KY7zNDCRgvYvnLvH4oKA3IZSvZQpiCPpUEMMOhskW1M4gYviJhXt12NYjMVm2F752
xiyX6QAE6Y+D29+6WbeC+HaLiJTaS3wR1fDoi9k+UFP5Ky6j23gbOBpbLUqPrIQkh9s7ZE0Xbjwh
nQ83BS6i9+vzr9Hux6NdxgL0fv7+aPev/+O//PW//8+f57p/+3N/6nv1Pwx614ZDx/xHcS8yezH3
mWg3Iq/9XtwrLNrdiHtNdwb602/7c6hr/yEYfDHfY+rLyNf+x2D/zjx++H48QegbM1263jqzH5rs
Z0SCKU3BhcFtu+3Z5xSi/ZbmkU2Uc3/vZ+w1O3XCfAWs2vLWTWq/DUWDkmy0N7pC5+JX9XQTyJFd
kNFm2Q0GkoLywq7wKcg52WUGrVEX0PqKA2cjCBRcao7xuVCuvwBR2QTuFzdNMIICmF+nyD3KEsV9
4ibxpV11mCIb2JWLqUYE25YR5L4m6vfk5FB7BXy7acwlqwQK2TbUMBjqk4FMzoMXrzldi0239zao
hPYuKs9t02koWZ3sixV3V4JNT/Uu9YxvyLM9zWXjUivYhBMc0q+1cbyBcHfBbngLIrLYkpodLuwh
eKv8Vt+CDhtYe6F2osoh87vvuk2TpT5WXsc+dn4QbwNV6LT4LO3Sgmu1dEKVIXvzDfwwzVXtZ4cu
dQ5qkN0+N4igZzl48KqUkxlrA/sezRqHsdSWcC9nZnPKTQcVdT1qw84IZukoRNqsLecWSoKD0cR7
L7qXLMj0bRwk/l2o3GInSDI+BKW48QZ3mQvkvmPiPNfKTba97DbYAi7yqrrWrbxY4nW5AdOC0Z/O
12YKgPlNnfeSJ+EzxZjauJQzbOJv7ap01x7I0Q3VB6ZQhHxj6qpFV+vyOfTM+iXRD3IgEbiwxFKa
IY0Y9C3TLHQxUbyEVf7g8kE8DLMYxk1trgj6mGkWykAo2/P9ews87UH2nse/QFSjo64hEyrYRbPg
prDFs0CBU8xSHB9NDu/XJnK0mbUuPuuzbCdCv8O0EyHPu6RnFvf4qHzqWe7D+j6LBZEApbMYaJxl
Qci7EfMgFMIfYRF8DjoRQuw0Glfkw4qdhboIjdczM69pF78Lj2YJEuqxCQMK63r5rlAafcci/CJz
lu0sYKqEjTfGhOi47WeBUxFH2ucw6xE9oX4yUEH5sxzKhgy8G4EhoJMqhvFNzcIp4fL+tLRY4Ask
00oJbmM+S62ky6AtcaKHjMCwRTQLsuIpNY/o2kGM6Wa+LmTdQomAkWZb6tlkc7+LDJKoq/o4zXIv
2vLIhjokYFYkuiUqKx3iH/JAW3MW45jXO518eAZsfbAa8v6YzsIyFYrmXp/FZuTUDit8VLjom0i/
cELU/CIZTtjds2ssgzmjYCjM7SxiizXLWQF6DAjtoIUXlyn7hMxmdF/1MNpQ2Qpm+euRBucqDIJu
ZTnpvkHF2g7cLUi+MN6ykixabwxu6pbNZl71F0RsHaQEY6kU8Aogn1/xgH+OUfQuYqNhBauMdtl6
/deE2eUidoIniMaz5Yu9FdFRwQY30nUOwHPvB7QavXqQVF506GRq4MVqOJeSEtgKgnBl680bTcSJ
8L3yqq1z+UXvdOeuZbO8Zz/db1VljKtE55EScXVFM/LoBCxIIO1GqJe52jZO+VRFAXVkVD4oMeWL
QZQZsJdpuuzsmO63B3k17P0naaA69aqK9ISiQhxctTfEyJu7lqzTW9VanyaBJZLIa3BMLi5ivzDw
8Nfg9PWJEaVGI7/sgUJksl7X5oQ7LrSQ/Rs92wxw3+3C6tOStm56T0hzuAsah9ltrkVXFajFB8bg
PisEBI0RS62W9S+0nLplU3Y7Era+mTP3YnJwk5kRjKa6/9JXqsJoT3wRO0G0/g5JW1ohP2WyOWIW
CTZtCOuyC6V+7Qyms4klHRS0k/ERbKFamnb1qvco/encAzwRcLw1IZaOg4XJj2bkQq1eynC4rkeD
TWSGo5jQclqEyNewYq+E1rw2kZmu2whSQ9vdoXzeu0bgkwMTXrAw//t86187oA92QCTMW4wM//7+
5y//9f/85f/+r7P9z7//qT9VbdYfkjghNFue0OHbs835090k/0BGMMtqEHHZs0DtP9xNMzpvZsvp
DpMZifjm/2+A5B8CICu0WXbskETxRP0D9P2zwaVroh2AiA+OCSkZH1OO8/3g0ogpYRs8hacJ+wqx
QW22nOuXWlLpfHddfiHO+tWRkJkwkOe3Niwxj56/G5EGfRFYUcEsPhzpB3kMmxbGSANPL1kdf3+o
syn2+0lBK7RcNorCQNXz46HsISdSJPCZXlKsb7Q6mx2grHN1oa8T0/nHFADvR/MEyQLMfhFCvhdX
352YCSLf1iK9OFVN+hUb+20yTDiLk6ffn5RxJmb46Thno+xQ793eyMzi5CX6o2EGbBryo55h53Jk
vG5j98bh3Kq+BW88PhmV+IwwjE2hL5dm+SUsR4+tok+d2ryagvoXPeNeRFAtOtSKiYGrzdIvI5jG
/8TdYMJsAFFz2F+fRy+E9KXNMEIeJ3uaClZFl8ETzxPwpWUnzK+/v0q/espoBDnoc3jnuCs/3vra
zGqA7Hl5akKf3eFA9qse9LeVL17+iQNZSP6wvzAj986eMW/Em1vZXXmaGeUGRWpnD4/JPNb9/XHO
UyH+dtttnReGtUha5+pCp+urAppxcSrHKVvGlXNtT5TackjfApwvS7efEP1JWknc+aKbblKPWRNO
A3r7AsKA7l2qUi0dvjRj7NrrQIoP5AK/vOaQHy2DK2F49tk1T3s1VWblFif2vMcK4/DWHo2v4VDG
H0iHfnEgFg/S4WCQ4k23z+QPST52oPKt/GTOiKBoqh98m7rCLszb31/0Xx4Ih7El0FoaXPkfnyKP
TXBbDSjJLDN3Fnrxnhc2LQuL9sM/cSSbz8IMxMPhevZS6/XYqGRWx6kieIBYARM7Kj9LPX39x49j
UAsgrUbdhQX/xzPCcpITAhQWJ5F3N50GYMM3aUFOEyPZ3x/pvWL+rqKeH1iAo6yD3CDHxan946FK
SvcatjhSJaujNzR469h2bjTNvyiD4N4EqkhxJPUF02ravt6wy1KRLxObbXHYEcEOb5jCBHzM8Bhk
xbbSw891Nb1H8C2GOnkTFeweTfGmpRqYK4aTMtPfSubNBkwaaCi0bxn83oWJjVum0K5bgBdbbzKd
hanRXhtyi0La8x8DwNfrsrGPgz/hPdLaD56i+d79fCH4hrOHwMV8vkR0DuFiE9EcpzTUH5NIhxDQ
NHhy/eui0PtlVNDt0j660fPVPT8oejSogvyFqvXsHeniBq51qyERcssa65F9qyfoP35/j2nG/HQY
Q9LXBZEqUcS7ztnzRBhvX0ALyU8+scALd9STOxgE0U54o3uBBnM6jpG9BahPOknCHlxL9PJZ9Wrc
UhJ5l00Dz94RWhauUFHCY2TWi8ewLVZVzZxAZN1t7NcWPuOMyGcUOVvAONkJYLp3iFLlzl34eBWn
jE2mdipWNoSNbWjQqyQuwjzkYbMxZfAqyuiNFeM1qnsqQkLpaOxE9Gxxb3cp8RlFHYARlfo3S6+L
q1aND1rVBLsc19UC9PvDPOXe1ilYeIIeCXV1vC9RlTPSymDKG9GDW3dXJeMj60JVNV19BJZLvSNK
DrTkUTq0Re0IddNYpq/uiPu7SubTzAlXHtuebmqFmC8fqJ883wA1A21/keLmzVmUlmamiIRFUACY
xnhNnMFmEu0U6y7UMb/SaANbAU6Oixdb09GsAIs0eWOthna47HPxpRlfXOx6u8hp6ku4aQsiSbBA
hyhJFUm2mQkpTAz+QacoUQXCcRnBywlFCnCFrNaVhvRotslcJWN876bja5wkB4zvb6EQw0M7gltR
A9Tz97BkVTCX6GdQXmWFjFPQ9u1qnPJI4nt18CzoGIlWY1pO+37pmvOUwR/CdRgGbzWyFOJ9w+gS
N7y/CBrvojWwxVkhbKywmRKkD2mxAdiFMklLb2wMx/wcZANxi7sYu2m7xc927GjwL0RF0BCOURCD
GliVKRnLI8ByyGL4stb08fWVo6MmlwlJsVEOueODF+Pn14+PII1OFLvApX6S60LysAMkODlUH26I
O3uqMJQseGHvRVm8hXr0QiBlu0BzAjG/0hZWyeyAPTPMrhJAXqmc9qOXdW5hfrcksP9Faws+wUKe
yLbofAeB8KjSnLZoTgapVeQnx9kxirLbtNWT7WAyO1LxxDjO/RJS+19FeYX1jO3uB7sE42zJ+Nuv
4eBaMQw2TD+VGl7gTT560PqUxuQOSj3HcFroxSoA41R6yliOIn4N+D1WgaR5mQJ6qhX/ht4UTyQv
So1jcqyZrRZRiDMvtgdW7+EW43V+aIVSH1w35Mi/uHAuhZlnArOe/4H//t3OnuZWnsWWqE5BEayV
730lktodjGyrer1czmIGp56yOTZvnY4IaYpxoNvg98+2NaV7i3sJi6B9cg32a4FGRxepfzbpmOnB
SJumJpZTkiLiIGKI1G1Mr+ZjE7OGxVX26onpwujtF0/Lw61p+TCtcn0TmOLBS+IdyrxjFvW068L+
s63My0HRtamTvVYyHYIIdzdOjdwQj0wWaa6F67xWR29gDOyH46ObDcHaCu9qZzSREsqGBgZtbWVi
8eclqkOczjWm/GU3Wcmyc6JXKBNkFrKUtTatkLFLXo0RTQ6i0LfMTV+jgTGXx7CK7OuFkdnbktk1
g+x82Qbluhkt8DoFDNs8bbz1++VIJetwDafz0AuyEuPabZZ5b3BvQ2sXUtZtFNjENki9ba2pAvbE
cFGXfL1bi256punFRWPRM0yqJzAC9E50m5DxRONKO236PNB8hAw7z5sUaIs2z6+rlNjXycQISKRp
zQo9e4aHkHZOKMlQHeiO0pzS1oWoXrIk81auB7s1U/WAPcqEY0nEA3NhjUS2KibYVwP5WBSutyyn
0caoaEOyrNQFLbKQNR3nu+FOTxQEj7VRmJ9Ksz7ppdutM1Nn4XbBgbTBjRmat0VJ/8oYtZt26jZ6
nfbLtJieFclIcSzrT1mKZBAddbL0h+kKYWewAB2ytMiX2dtB0170nrw2QogOVb1DXsi8M5+JFQ1s
32iEZiT8ceWEhD16lf9slJO/HEsTuUUvBBrYLl05VX8dzfm7KSkye0sUuFe0ctVYQXShpcaNyiux
QhzjYE0V/bJNjaumCotL9I6scL1NYkYxXLqZBhRKeSboSOdCxj4ytqrvt1mEFsXswo6AVPsmLjuf
QW9NAyAlFqu2jE8V3xqXArbiuV4yZETuNdFjF7HOXlCCASWyc+0XTbPJ3YYCp3vwsvJTMpVb1nq4
fSHxr7bJNHUk2ksn529VoI6F/ka6Rblrdc+G7Ukwaiz1V+l96yIoVG3lfvajyVg1snkrGsgRU23T
s1MBDn/kSTQvFwP20xQ4KzVkTKswemr5qKLeY3fi5BGhOSP6OjRTN2XHfnR0WQgaD5KqJnxSu3xS
hFSj7kJCejvZfZJtf9Nn2cHK22ndIIjOq+wWZBLpsCK9tiG1rWTIHIFYmae2ix9CV5w6Y4eMNtlI
I9U2kDiQ6NaQ0COGU1timHtS3Pt+5ST1rieetYhTQGNlRHB00OvLyI5f4yY+mSMz8XbsIOPp8tLJ
MvhrcLyYQo08SLS5M4eGYsI+nYuvM1mBbnJRS4Rfva4fw9w2HooyvyuleWEEQbU0Emtib1WTpRcO
gKymbNwIk9Q8qyK1Nc3dTexK1kS2Qvym4/9j77yVI9nW7PwqDPrZkVowhmOUrgKqABRUo50MNLqR
Wu7MncIdi8ZMBB+AQYdBaxy6DJJPQ3I4b8Fv48jGubd7Lo0JGnONK87tRqHUFutf61vJUkYRHFRd
NEv7voBRhXkif7VGAIzpsBszKzkmeE7xtCJJ6F6p7X3S9vgQhyuvbrADjq77OcIeTu1zVNLDkwVU
GNabzOHAB8/thACbr4c+6PCaABuja7AKH1wzxkHX4Ers3A7QWSitB8OWw2WcW2pRkP2ismI1fyi5
QdtSLDUtd3b4Yk7WSHo6EPq5BIVcJWl8zDkuBpUJ05lTz9KlHRspHRdoPRafnL6VOH9ls9KTGrOR
aC/sugAUoQf4WTi82j1IQDgbL1PGgmlkWbW3Q3a0jMpWjNHWztM4bDIHefULKrwtfTynGt4zZbdO
ZrrztDyhFEmtpVZF2RuM5hdy5i8cal6aIIqWjAh5WPE4g5agopqPzWhhfN10TB2WrpNddipyn5Co
7xLcjJmbTOtcKQiRhS4Cj27J6e/SqCpzLVG0caHN4yYwJJkzK4Ko7lPMgtlO+PHDFMZfR/hrxsz1
MZXTZpjTZtkNNo2yyauFh23ZkrJZGP6Jil9z8Qa+8aS7b7GoBQ113oXpnGaDPpm2bj8OkSW2mNu2
k0hgaVc4ybMY6u5bNW/doW/0JS66GvqZXt95FksU6hEOGoZzwC1u2TT4w6Vc+XIENDLIBxNPDp+J
9MAC5R1wfVEhx+AQWwD10CELRa0Ko3FO33eqQjrEZLKHB/ra0y6dqJppioxuZ1U8bakK6tYq8j0v
SneSbw3V1GNtY8pxNpmqry675hn5oT0FTIFMm4prRqDtMaP1OpIUFTGgLVYGBXSrsKcc23BT0n3U
ZWea7vDh0WJKtCmmfKpUbZmWmPWeQcCzN1O63UbUb0+p9RVgc7SpwJGusP197lK2Kzk0YIfde1i0
kIRpW3cl3OJZbRNlzQBR83Cud/T0lGB8tQKXuh1SYI5yeSljkCBiCN2D5eNktfq+342Jh5vDtLrF
XEcUUYIKwZm5CCmQYYadPfsUHuCq8nFZ13xL6xR4eiLIB1jByqQrYoVZ54trR5/dYLquNbXlD8Ca
MTrunXiir5JwDskI6wiDb5NaVP3xDlBucUvM+zYG7AKsub+IS4g4JlEK7Pz6rZPm52hEecEnZtMW
FFb7LujttedkR5cL6WK0XCqwwqI6mGErMaMULQzq5s5voU4BaaQ8m07TDF49BnAK+nIGUtxQzrYb
VavaDZ8Dt7+I7ESszRIPeFMcpiEDgs91Tq80NgydhnovmW8JC1ebmCLBpTd6897qK2gx8CfKifZL
Ymxy5fnxrs9ifzUVYbjoHGtPw7LLbGj2eMjieaavYkenpHuMI/+YmDrhA//hrcEwt7Vbg3RAVAWf
rTDBbdyyPk27nLETpJ2BiVa/al12JsvhtkhG9JaA1CHiP+OyurBbvsTuZOzSKnmIKpOyS5dnzhaR
ro0pfrag1i7onEpOb+1g+nQRCdpFuzIk6uE8jToNA1z32C65MJofG6JfC3q1L/TKfJj4VE9YSts0
XVaGPDCIBdGrseo7eQbM2LsqA/tr4OLQ9hx11grqs2JylZqaIsSXdht+qRpj7RrcBitaxqm9W5mu
QmAHPWE/cg+aDRioGIZda2UmV2esgVzZ/KU/KfI9CUeTk+G2F7hMUw6nXXm0cv8KJNiNq01QO9X5
U0voKqSaY+OOYb9IBn6GWWqAs4pHiFwbAns39ey+Rk2siBHmNvQ5tsuRycOYPmZpDPWCVq2ZY2fA
Breog+mUjzZs7QziyDjeeFa1z+PIXeWS/KqXAVCC06ZV1YOrLvdDOzww61RvTYuwPoiDlWZ3VUxb
WsGZlAb68VyUqB9WPMLtpsqdYSnZjr58skPxccIca0bZ88yWShyjJxEfYKgb9mCIvK0n2poZ9CiW
bqE9V4UWn3AqcLhPrB0I0nPSyzUpocekf4XzbQM4z0FdqZMO7EsTSbq4SxsDOyd39q0SQUauV1ma
O5tcT3ZTMTy4Y/wUCFlQpdfWFy4YKOXBo8PdiRiOEpSDOxw+xI7cRPg/EUv39UhVr+h2Kke6xS5w
0GauY9rEPdopZ+4UXk81YO9gc7Ouu3y60DINVAzH9pCFH3l7l1N2snLZARZmQgFvlrLFh2164dM4
vo2ydDMm2l3GiFeNrPcWWCL8dFTc2g19mA7yKM5byKQe71YTuB+1SIIAxVnexvXrUNNGWYXCX4TS
j7cYNB6r0bucKbPeD5pzYG58z2k+AOmcvr7d+/9lPvqD+ShN47ixEBz+/IT0H/7Hf/rH//z37yak
v/69X2akwQcXRIQa2XhvpI5fR6T+B1v/vRPstxGp90FHfwxQ6NVQFQn/F4eY8wE2aOABkvzpx/1F
+EdbtaW9k08c6s2YxuqGT4G4pf7/36kAQq9jtzbT9mzwDXSR3WIornEs/B06T7uqdH24mMt4PLRF
quoNKdgi05Hv+8nAQiof+VaP6zQfx8PIOWMtwfiQRSrcfJdq7otdOsw/9bBKP9oUYC9NvWhOlaQT
xXLIPGWmhAke4rnSOX+Nc3VwNAtbczKVxzHzmuUYiXgHzmjYDi6dy5Qmfs0ytz4OcJ8uABUj6RGO
2zhxQuSydTOXeJIWHGKzERf5nOBsgjTkBxVdOhrweTQCcWy06D6a6nOlY/D1UzgEOtZhfczdlWWY
2aE2jXyXGcWiMucjvrnHvtWG+wCjA4Ehzoo9YCcwXcDqc4oMFmHr3IRN9jrzuGklrqZyilfjFOlb
L4CmsCr6sqURQJN7V1rhah7D+97grh17UKSi0eQY04RiMwTjAz2s+rJTG0aqYbVDxfcQOBHVCvIf
4NtdgE6DcdK0GZBSCUa+cvzuKvciXPfeYRKzcsHUzQ5HNsU52rE3g3WQsvVTTN6xMA/3UN5wVWCt
MPFYVFyNQjwXtjJfYAvBdqcMGWwnVyYOjXDw+qWvTBuOsm/UnaT5R1k6DOXtqOrnxoiaJbeg9ESm
DxDamxWk7HQyck380CijSIljBLPUY6ssJKMyk4TKVjIqg0k3vNjKcIIVKNnbyoTS40bpOR7UA0BH
z5o+TX2wrZRxJVcWFqHMLELZWmJlcLGV1WVMqzsj6+uDE9FtX9DEDmOwgSfdFj2MvSwU69ycNyEO
mllZaXLXxl4zO2IBe6ZfzMpyQyw9XrW4cMLess/W3Fu7AIcOx2Cd5Z6qqmqwKAMJoyeY1/6iV9ae
pgvmy8Acim3iEvg0lAVI4AXq8QT5jUrNKZuQjIgi4D848QU7kpbDFK1MReWEdCCV0YhWIu8Wmrf9
YuBCSsFCHtHOXzvqX1fECmg27ucbMhTN0xgzRqpVpjaMmefMfpDsU9xOYBujja4MUJ2yQmV4ovQO
An+vz19IN/dLeuvqVSnJfBGU+Ox08deGz8gCxwKqBJ/ZquMbzsNsQpxYpbJkyTd3lnwzauHYcnFu
GRVpgaQGKF8DVl2bEQFYTO9E4IzRvRHtA1KDBqhnPsfgz3TafassPZt6xnUUOFoDJG32BlWp9slU
9DSb7XrXKaKaq5vdQSrK2qhbDQDsrt9YpXbQFYtNs4nFQlHYuP0ny27v09R90tr2oVL80Awn+2oe
on3ca1CzVX61ajXaucfSZZePEe8ri+wgMYV8QkykoRz8XO2LqxFtZesITXysLWxzLRCPlVMnn7KJ
JtrCSeKLzCrizZC6wcZGUeZG4i0T00svchl0u5zDE9Kn/1Aw31xOpZyX5min55Sw7kKGnFvnQjM2
JubyZRMnVE0DONtMUYCvIbMuQUFFi1SXt/1Q3fW1yy1RDi6ot6I5wuSEzxb3M+1X3i7tEbIHRihE
bYJgGes9UEU4w+a9Exti1fhmd5nAmWMF665Kx9GwlQY54l/NUuUKa48oxfRF0w4cLpN1FQCKz62a
MHL6RLx1WMeDxc25J+66NTwZ3BRjhhWsCT9WZk2qSuQvBfo10tic1xcNB9DtbDrRsu+JpweS4oRZ
65yl3QxfjKx+BtyKIc8foNn4xarvhi9TZWEyHkI6nAiBLoxhiPdaX7/W+kBhYzGdyjJud56cMJza
IZh7thfKgwf3GNTppW9pzdbgRrgOCN8t4ih4dPpo4w39sBZN3J4tRNeUlXpZpaRBEkdDrLOLaTnZ
s7saZssnPF5+qaJY7PHoOV+i0tdvM6Mvr8LOivd1S5Y/nxHADH1oD3ES3WUprNZW115lRMaztPzL
JvGsbaRF9UmfS32ZR056HUPAQGs24uM4+p8MfRyvRg78KKSh3Da2fhkZ2ZPPV4bMmKutw7jQKUWw
ymVacx1tyCNcmMQKXpGkKQgzRtokioQ/LQTc9j6I2n2jrygVAGGaCOc0FKLdw299weX3ac5LF3XV
ypYYFuIlhp9yWUASDTXhrCOJyJIwf+XMPh7SCG0lzS1nPbT4rk1Rw0uPu3VKUDgYcaoEJj3bLKOw
0AmqQoXED+7AA1oQR+f3FMXr7Jvumq1+fCj4+jVoB6u6NI9lxpEZZxC7WzXRBiUm49Rh6qV0znU2
CF7lxi0MzOBGe+j7ciB+2H722+Y679FRpT/kN/9yQn1rsf3BCfVn2Dijmz9/RP3f/+G//M//+vf/
+Df/HSL528/cf/m3//q3v/jzGdU2P3D6Uw4XsDIqKvCbj48KXMbgKBkOzgeOQL8dUp0P+OpgoGFp
Uv20AUfln4+ppv1BmcV8rGPQw/5SHx9n2z8cUz1YNz7mC0/XffDn3x5TE1v6rlYF4tyWlaNSTt2C
OPZnr1eT9sxtIAjT5DCpTock0osV2F9V4RzehoI8DQUQtJPSYubrJAWQTLXRutIqUqmGVfbrWDVI
9FRJUBhA3roWMy0u02ug+iYSiifgz2VXidORlUyry0G1UyAXvQzZ9FlkNE0YMSeOKp0fzYpOC45G
l3z5b7Hp0txE64WdOTdFMOn0ALa7tsYL30GR2GOLJig9jlCOKdCgfgidqwdurM20a5SqZwPwH5Py
iO4NLhYMhwb6ONKYZo7YViUdverrkDbNHUhdctlQ5kFxFMRL1e+RU/Qh8cRcuO2IRXlAj8t463dA
OooTgdN5h/5Zrwei1P4Y1c+6J8y1NgwZLA69XGrgouuMNSkek343uHp7NG0N/Aj9UWcHqzfHKSbY
mk1He2GC4EOiMNeiBClgJgZOCeZO+4QP2xrXZUAlOn84tUyxNUd8K4MpadSRJl1ehA0Xsg2bw9j5
BPgmOV14CKNmY+j7BsSuLNKjQaPMg0ff42Jq6AMcgs5aFTG36Jg+25WksXEZJwDeBX6/nS11a50a
LD9NEkfHVpfzitmjtso1nVasqqP5xh/0i6iKtXVdTeKhbaj/CpIogk/g6kvK9A5JSAw8ybs7a0DC
8l3uNJNVmwtcI2ugO8naL4ccLgxT3Hx8mbPiGNBLJZ3yMraEt6RRfeeX+tkf0qMwmxurYZYTG+GZ
Gx8VVfH9yKh8GVJ7C5IsOg1x+xDUmDVou0CrCZl0tUc3hzwT+PRQDSQrgq7ZBmU0q0oNulEcr1iU
nAC9QNDC4bj7xpNPsAB2lg9TxrXldZFjnKOsJrnxPe12qLtnXx8fawk+1A/o4Ort4cqKg5skyno6
QPGZzVP6VEQNbISSnj3T9PHKek+aMx3CuvvU6vPJpwTM106tamBKJxRFsqPrxuWuxVgOrHHkU1bb
F8SLZXRd+ZrYOuoTx2STTntQyHpqPaCQGTctmTxCl+S1qVXyOaKmR1k0lJhlt3YYL0INM4yPwd2l
gGNXpdLEFtPFq6T0vgiAa5TPGTa4EV6b3PPqTQNkfDUHQGqmSCytkZGrN0YMQWKnYplAZLLS4YLv
zIMvvLWddt2iqVt8hdkrNauf66Ha2RhJFgUxp4VTcoyubT4ro6bfajr4AY/sRd+2F8yz8aOkhbHn
HoncX+r7xLIJghjWQ2IIClGSbkRbCo62K1DsQhoTUW0KNKn65FH9jvPLuiY5v6YXhY9cB6cgL8xg
o9vTKeu8DUCGjnx3H+2DKmiPyTxpWxs232qcDXcrQFmsw9CYOAPWjK+r7KUmmbPq+1hFMAscL0Az
DJPRop+amEdqNZnOOEf7EKOp0u4ophoQZKceI0sBZoAZ0kLLjkbecX3Ah7IDAoKVphP2KvUNbL7l
M5e6exgyVOVAO/Gaajx6RsdpeCguaksnryjs6jKNGLU3FMdd2aJvt7zsBFiCfGDsGUNOqgZy4j0B
d5DuNHVxRFtFwNBJfpUxsmT8lI68XE4RMFki+Y1U3rK8tLxkBRToQDLUpdqmcUCCqq4bLfdfRtV+
w6Cg2koKcYzUbbchFTmDwoVn0Na5LdOfw0SRKh2foU4Bt7jitg9kyFbnvfzFikrubZ0iEkm4G6qZ
h3nFVaG6epJy6K+63ttUVPhoufcoVadPk0zpzovaDT+QgYJq/aHjks5WioB4M2B2v5UDSdUTNHk0
BkH65fgd9VweU3P1uz38+ieDy78q+4JeLwxZasP+w44IzQ7vhh4gN/nUDn+7I1IzPFIdaKRnCkQ0
LrnZVWabLTxF4C2ibPNN4oBab7qh3ds+tpMkpLHh+7+D8um/E4+g6oGgs2FZQtTy3/0OIyPJ0JMi
OQd+Kpk2EDqKhVduqcpo11NpUS6pCOvonNhwGkODy1D7FBr1G90I9bWlQSsdSNUu00HjEGoP+toe
KU4WGSsQen+7Z8jA0Mt17mTthfsf/Pp/dMCg7ummws26AUebdza/WAg/Sq2mPE9mMR+TlkuwISgr
DgXFASGD6aXZS/ApHppEYeyyuIMDZPSAsv2OotxGb/cC+P5FlIqHyBnkhoUriRe5rjm3TTLT8Ttw
E45mDEhaY+qbibbArR5U4AWUPXV0CvMiqDX9ykGvevz+k/tTz816I37C7jN5et9+POZKplk5tPm5
zLV1Qi7qOi+126rIxpNGYfRlY3KpgLAhfuArMv4gKGKBwg9KspXUq41f9tsH9uuEpsm8yBjn80ng
1CYm4knhdGxL7lZRh0JTChlshwrlPdSpRBa6hxqmTZveycV1IiBxI8CncujWTU/PBsDL4QcwzT/1
W9pkT+DM8juiMahv1+9kT1cYJSjzKDv3I9JVJ6b46FVDesjKsttErjT2JQ2+WEsG7W7o2249jlbP
XNMo4GTwWUQ+ClkT66LaR5EvHkfhVldTZzm777+N6nT97VfMUuZ4vKgqyWJ479MeWehMQwu75KxZ
WE105MMDHTnmOTOCAWfF1O4duMxrChPnjY5/aRM3VbB1PToa6sR0Lr7/67z/VNkOiYDAtAj1+KBV
nXdvrqknUSWqUrupPGpw8w7SUDzQhxVW86bXcbAFdU5PYojt7vsPbP6B2efgs1AUbD7KDgTtd29Y
KmRbE6PTbrKcKRiOy1xIBwCG29E5Pca7iu4w5pLiWRo1A3hLQ7aDxvVIkIIkZKhRqkm/EBwndcwc
Imc8FZPo1vZgj9fA75wLve3LbRWP4atMW15kQjY7WU38M/r7lmNgzZesTagDpWFcDD94XdVC+XsT
owMwFNsg7zFfHHIX6nX/3cdRZsFU1u0obrqizR8it4i/CB9YxPdfRPXuvH8UeLiklAwubSzY3z5K
6dLPFGS9uDFzs93zX+h0aVgGMssP73zPb3+wwL4LGgTqWaFCMK7CME8W/t0aFDDao1JRihtf8ib4
FHhwJpEBlt7k8//DM3OJGdhvgPX3r59HY9RPj1TT27nMQY5sq5raJ7f2MMvCYPpJb3gZ/030tbr+
4+77J56Zx5PjzSK24hGO+vaVLMaazRBXxI0HsJLqKjb/maT0KhD5fPz+U3tvRudVpB/MZeTDbU9d
fd9tsokjJi5OdnWjT3QYtb0rl3NN0Uud+KhEfn1PHeU6yVwB+dDkSlPLctsaMjtk+M5XcgrTZar2
/ijjTYgnFzRLMxqXfVXiuLP4RBNvwi2t3n6rTsPDmKvzehbMO6+M9R0SKV+lkaZXMyrnGy2P3FvR
aPrHXH1/OheaSdGMzi2fXkx26isWBkwQ3n6ybeBRIt9TYmbCRqJhiaG7j9g9jl1/JdrgDvfBeBqd
5tbG9oqdiZ+mV1xNnE7+aAlx/vimcb2ysS1TlU7Xw3unsLRppzFTM7+xJCiAzOZKOtfs5r7BYplQ
27tMsTACFSwPdqnWWZu9qiVsv8oaft1E5/uSQA52U6MiOH5r1SFhevUTqFkxz7ijcHDNyecKbsFW
s5sXJ+uci5Dk08IzXWxEMc+pEFhYqYlzLlyFsKG0yfhIl0+w8KhpQbUHx+Ak7rjNa2xjbYKtHvoq
Wa8gJSNtYhiltLpbu2S4rzx9Zmv3+Oz9ZE7qmWq8Ya4ADeJiKxyWN62TdJ+ZYKlS/8Kf8b5QOWbR
yMmJ//uf0/dbA7sBqCFYFxYebEXE//YrUbUzXCxKb26aLBLQJUPMIXn//LbKRsDAj2M0hneBzXbx
/QdWw9BvlzWTV88nh8JxmH/X328N3oDC0nbG9Yhbf1XQrJmXjtDpWGmNdSVxLZdNwAe+DaIrFMkV
mbPXLiouRwJ6R02KbGcPCilkaz5umfIyGXN9NXK7o3eDf+QTY9Ahw1gjLrbQHa6ijH/aqBq6tyfy
zzZmVw/0UtUTmfO4E3/9Vz8/8Oq5e/7mf6zfVMCb/ms7nb+KPu9+SdiqP/lP/T9/1hJ/oE+aCIC8
HX9enPxf//G//cPf/bt38/Of/9Zv03OqsHD449C03pAovxufYzSxGXgAWlYgld+USfeDQn17nO90
OiRIav2qTFrOB5iYgJnxxrITOiRaf3n+Py/8vHR/diOgb+rdp488hM2yAn8ZvZMd4d0AnUk5ncx9
JM+OJ9PLwtQMeL7Cx8A1C0ylKCSU9UC3Y0oojJOHhCKlcTJd+Wlu9UOKxEL0FtRIDbrC7zXmQFH2
VLgIMqJkQJlqNyjrVzBJ3M0gotcZiWAZaOl8OeXuc0KZOE1I7HSDaVwXEQbazB33UzM9pcCe9lmn
PcRamC0rRtgmN/81h8ftiKBU4yPD7oTGZBv9fezSRqS0przzzzGSFAZmtCl8+yw/4bMuZmyKtd4s
Oq871kxmFb6kQeXi0OKt6CFShc2IrgaCGVVbnlLHen/ASIylYOpgU3pKQ6OhvEZt7e6wjGUL+nQO
k1LchGZ8ipj6bNhDxJdc76JrLL238egZB5vrc4oP0tBhkvoy52ttsXA72tjgFUd3AlnZ7/QSZ3Wr
ms6rOqGnEDAsVL0mw3HgFRhX3Sq+DOyi3Zgz/CTojUyTMd5c0IoFHpB6xxPUD3NdEh9+DQS8ODdH
SZ4SUAM2zIHgDT4AhQAd7TaSw72T8YLUqlukY8ZeqVm7ZW5RO5pdY0iOwaNzKJjL12pA36tRfRTB
CYut3DgBC+Q50Jrukg36ZKshP5TiaslMBxYv7++ymuXDDLB2Eyt7ABbGdiGVZUDHO+ApE4Gn7AQg
oZEi3jwGk7IbTDUSmWybq7LzDwGOhL6xbphy4ipSZgXgOMi3ysBQm7j3pDI1RHn5yKToqKcYI5Xt
gZNOdmAgRbebMkVgQZ+wPePZkuWZ2ep9+JOBQlkplKnCl+5yTPx6002xuEgmMzhoNgYNZFZ33IE+
GzZtoHOD7kJxkSrjhinF10oj6FVUzbDt6FTeQYlpsPZi+ej8HvMH1MWD02j3iTKG+Fl/eHPdRgbJ
yr7x69PAeWKpt17ysbJz3CVlbb8MnL7oQIZuwu17wobSVeOh8qxxXeJRkXhVWmVaiR0+iRQLYnEc
7OFg9zBH/Cka6EAHZSMsd525xm0OKMeNcVJXxY1F3OmjxhvI/De8oikrXZey1/dIod46S0s46KD/
TnFMP44HMzPL9UNWEM5KBG5KgKX36Tig5M/RtDAaLdtjNnv2tWRegHj2FlliSYCVWCKENOm0B3Cy
sRtTrkXUXE3tFC7hBl15rWusRuEsIrx5RkRnY1g/w829ovHZXlU1/DTq86qdrnQ8uMP50CEP572D
ecLoKZaf1pw4Oo4Y8tpQeqCjlEFPaYTcjFELlW6YIUYtO6REqsXQFBEXDaUyhoMzLfQh89aD0iAt
pUbGSpf0lUJpuX2wG0gGrVPky1nJmErPHH2MkrXSOGvETq7O165SP0lJ8unHvZ3wKVlYSiPVdO0Y
KtWUgXa6MhFSm4CG8xxplSuRuUyU2jop3bVDgB2wGK8Zvh4GpFlSthmlXKi1udJtB+XyrZBy6U3+
nBKZVQpvZOOvJuq3thB/TUTgUqnBQ8k4WYYpITt3ahaNA5BUqce10pEdDl0bz2F1TKPYoWmj4XtA
OipJ8fVU5MAObu1nu0Hp03Hc3lgI1jW0Z4rPhy1XeHCiIKfjN3G79CBAtKlxkzn6Qxy1tAGibSxt
VHGsCWLbopP/854hfn+E+Ovt1+r0XHwVbyeJX08WP50lfv2f/38cNACGcCz8zjnjb//m//z79+eM
n/7SLwNQ/YNPvdFby9a3Jr3gg6fqjwwVeUT94P71SzsXtDbdwY3tuETBDYBuv50ybEaj/AsHoWH4
ZOyNv+SU8f6EyxmDrZGmArLtdHO9V6ucmtEOS3d3DtpyP7fuVahPl9Iqnn73kvwTbrXqYYyAwhzO
Rw6XpHdH+ITEuxc0U3fOMHQXuXYAfXCGavKDA/t7GQJUjGuAy1C3Mcv9A39AzBrxgHQSZ9w0q7Qb
rsq45r4zv3hsGt9/RoDu/nA84y6iwBI8r4AL8Pvbs5/2+RCa7TmvlMUDPuN8FZr1AS/agvTuZetT
oyDDW6eDzZr7my5zgH6Zxkq4zjJPjHvZiruG2O96wLXC5Mm5FIMVXfudEWAQKT9JBmBLY2aCBr+B
XDP1yo3vXkaiaba6xuWD3BUT0LLOa4JC7bQdPWJVLBi0FSBjuW3Q7902f7X18az7/eNkZZf6lJ8I
JLO8Vd124PiEqXcEJZXLjRiIBZs6If+a0DW7nb9LY1bbPgclGlLKezekFuZNmiECiZ1QFwUjGDqX
N9IYzrnXPYqWPEEVEfsepH8Xj/wh22qZ24YWS3Q+nv0szDHKFdfMEg6EQfGkRN2OiPYpAMurpeHd
FGUvxVioRASkg27YBbq8JNfJPJ1nPXgE4TUPWkFGz8aCbYNJXpd80gR435LahzkazwxO5LqatXYj
VHK7Tdnr9Z1EiF2MuLcJAHE81YojysVFy3R7rhhyaPJMedXCq5OKPJT4Enjxug3NYTEUHR9WHmys
MP2QXSFKOz05XvfJLcPPqTbttcA/I+bEi6oT+2zqnlqH6EEWJM5SQyGfMT4KwwZPhkPcZrqatPcV
p8rl1NPIm8V9vhXN6O/GGf0EEyZ8s4mdR3NF/Jz3HmDbPLTv9SEqz5HFmVQP8msnT2Aed5W8jgfg
YH1copEWEI5z7LRZQjGr7zxwn8tTBMp5jKg/CJnbYG4cE4RJd4ArnXM9QEUAMpE6C6YE4amqQibN
NkfdZgpKxJvka2PcWy0fr8EVS1Jlj6U+XLdkWi2A6+4MmjH3pLeoydKBOay1cAXHZjq0QZOs8yzW
uByYr7Y3P5Sy3c+B2BLewemr7yyKa7wIn3sfLjWQbqOpUwY+PjZ6BmlDu6vphtXD/Ox1Jh4xiZWM
e/YBivbU4EQsRvwEvEYiqBcELJuV67lPvo6dzEiBYETNRVkGB59W0FUkK7yb5IbsmNSx654nyEbC
T55Lib6LP8HdmHj6+QmW/Snya1DbRRQAZ2/GEm4xVxovzuLbmLzb3nLt4KGy4+e+Dv1zGpULrmeQ
D1UKrtH7y7pLiGKZHbHqoTOgQMK7XM4k4fZ10tdHvQvvu9hKznHS5YvGJYZPFrD7OOtReT3r3P/5
jsxUHYvBvG013yB+RyajEAhf5lDlXG06iQg/QZwU3RMmuWqZIHsxeck2g+9x9IyClL+UQzxI9f7G
SedgV3QTFOGkL4ku8kt0QiNQ0DnFhdli/PDLUSd3EhgbqzO0Pc5MM145RVmt7BDlyOGkdZSJ63RL
t/epDLUNrH2mfmzbLGQgP3FDgcZepnZ5csa4Wo+FMHajzCMCjsb4kaRrcVeCfYyWgh6CDR0A1Tph
LnFKBv/rPCbZynW9bFHo/bgx1H2qeLtaGeqWZQsv2DTq5pWVZF6R0naRupXZbxe0XN3V5Nu1bXq7
wllv17lI3eymNr4djYSldKgASyQBrR1hE64yL7UuuQnvabbQLohlqyQyNg2i4toaiK5+4SsTB0Ez
ik4JTKxkBUvCrSyNCFjC+6EMIGDFx11X2/IKUShWQ/2MyBnrbaXRf1z6PeudIK7N6r7VuceOInpR
DXHgDVzgygwt28SFBlw6PuKdlu3Yza4mVhm97i5T1wFoELogmRsewG3hnkh/F3ntRTrV26yut4lW
83R0qz7Ng4VPpi2vp7Fonyaym7t2wOcnIWCvfYj/a1kGoOTjrUyrpxzgpxZKMk6yPXVRvpJ1duEP
jJv9VGUyqRSehyeOKbswz04aLfZpY94zbMaoc43p69DqxjIduTB640enTwlCxldcq5+nKjhwbWBa
Qigpypt7WQc3XpdytcPq0vJOr2e7ug57+55czSs0VEJI5XVpYuX1ho2t3w9NcZnhyJRqqTFkvLLs
ENj8JomdZGHF7KttVpAptcy9PcaPPczRwBvRDXI6TYx4Fyg8f9+aB4bZpC4h4/tJ/urjpN8CeKR/
EIwVHvnmlWgQFaTFJzmuJdaWGsfqWM7YFvmehM1ijKiP1zPETrX+WDkXGRfvuKh2YGjxgcyYRo1q
a+Ahn6RzUvtpKvkGdn52xKlzVUzWQdPMK8McIYZQFtCa/r1tBNYFbliOVZqDjcG05RoXzsGM9YbA
1VxeplN+bfubvu3FBhywsXFC7y716hVoXAz/hL+8RsuXVRUw/7L2ut+snFy9PdhHsYYZcXyEFrTC
mnoIhpSgOY0OcfDVredd1afXOqZyqffnWssf69w0T7ObvKRKJSkqouyFm6yHbpzQ84szVNALGskf
pcfzzWI43YDUP+kG1zWDJptjFTJi7lCLALuwfGT99LEdJNXWeklYKi0+jXOBtT227yoLJ7hnYmsw
WHxDPDB6lxxQrj7ljjikmvZktuKTLMg8e73xf9k7k91IsjQ7v0vvrWB27V4bFr1x85HuHJzOKbgx
kAyGzfNs634GAYIgNLTQXtBej6MS9Bb6LKpSnRWRldm9ESCgdwkkgnS6m9/h/Od8Jycpx2mh4nn0
hrn/0ne1wYkovUsEMzcFC6ikIYKVyd3gwyivhI3rKKiLo0nonS+d8eiUMvXQKJb91Yroq0KgzeG1
+Gm0dmZa2RGiWNvTCR3e17UjeV5oX5m/04qasK52VKN7W6CZ4BGJtz1m50VsNotvdhZ/VbH6yPFj
jH15pNjqwSyij6ViYCiM05RYV9zpj00OzdjCohtRsqNsONuJzQW2PuZgVLTlLeun5qrUncaTgcOl
030wtPQ0SLFvIVWuVE83lt7fDR3eNVd0VzZ5WUyBVFA/x2FPJEs3HlTlVFcGUUSvE/1D6tRXEd8h
z9TujUivdqKPIcq3VyLmDOgSg29ox87JVo5jdvKXPis/SU/SRWDGKmusMsu4mcsnEFqxyWbJA2is
4r54mwQL3vDaJNpmijqUbFLbsbQfBoDjYT9vNLINWT0/mnN9CCPrVdT6dElmw6vVtJs1y9j5Kvlc
6iT6mA3bwmfGeshgo8Nu6c2+STVWEXhVMI3XmgZG2FQFQAXlvuSWnnpRH942YfmK1MRENdrF5OS9
GXgdRyx3OxmpXDG+OFe2paB0tKfOdTaSEpUCVyIdRWT6dPauWj/NOQzeUt4Owrmu4NWuTPPokqmu
Kvg9PqY7f8uq8k12n00EYSg3WGYJruY29iNhZZyL/fiLsoIzKdEL+iYhPk6ief7cjvl60lumIiQm
0j65N4C+em3BYgBr6R78x1vmwOGI+ru6ozjMmS82gXTaYeoXd+gefAsHZ+3Mq8BXFUGG7j6mp2Ca
coBEQAqM4GrCYdrF5q5N56dOIx8AFltmLuc8ygmGS+yTJxgolOuVsylKeaqG5KrPirso169nkqWY
FQ9h8ZaLwIMZSf2MPXPzmIhMk8qdIHpRNiXw/q1A/2zQQsAQxRhKh+w9j+19Z7UX3V6kFjU+lnNd
ei06ITEak7NkZx/yOH8dI/mumvJeGwCtmMNW1/T7Nkuoo4thIgJhQHR/HAd9O5BTJDGOmBFUL67L
kd1Xr3hseXaz4lXLS2tjkW5GugRT3KFP+01wM1blXWoYj3kc7xggnsNAkAAtwhjDFbIgxyfq31xr
8PzAflKqP2cY512R/sGg+Sd3gMmCrBu6xfjXFFLJH26uaVhHvp3odNBlWLMGk0hzPPnNRwC9hnQM
EUp8yy8jm7TJYXXtVgZRqXreZ2J4yvqcu5CIQGq0tamvE6dt3iJh3jK1eoxTrdg0NtJSi593q7Gc
nakIqM7MAAPqe5IiPMxkJPZtlqktHe+vQdI//Lum868xtyOeMMxDPfj7ss6f/+k//a9//q8/jI/+
77/7ZYBk/8nBVQE1cxFRbIcJzvDZtHjqTAsQLeQjYf0SzPxF2YFqi2zjkqE2mCG55q/mR/JP/Cgw
f2hCWABo4/63KDs/uaWgRfEKiHraTMrkj8N98JaVpChZnrUJlFiHCxlvep5s29rp96SKdkbyhwPT
n9UkySANSC2eftz5P/ZhyNDPylwT8lwrV1sVhvXQ5jW3o0D7y4P7d4djPws9eM/w6kBl/C2/icv6
ye2qUOcxDL5GbbBlEHEzhfkdnT9/gKn97rj4tbeFrz0mPgOrLYkEWl5/cGT0QU3Fr5bL82jHpG1y
XD61pe6i6rVoxClT4gBl54U2Agfr1vg8xRYk7T9wlS1a0o+vgVSuRY+4jpfnR4PBbLLmQQGW565I
X81GMQovLr96vH9DovsRmIq+zE8WQMZsvC60/v4wbqy61pIoD/Lcps5h0rqLacMNo3CQPi0GLQKi
nt77j3VcnebWPqQSbMlosr3PoeWZTANwmx2CemQNlNDLwz9yq/zWW/Crl/fDQlwYiaSaMlzeAkzp
ESMQE0wQO+Tvvw3mz7IebwNfzEVaxQ/2I6GxFc5ARYUuz7PWf0BW9Iq8w4sBK71y7vWh2oU+cM1b
S3OoNaMCyendkzsvAczOOuhhcRjZIhqVrSNzKW3YTimamKttW+vSlqPlGZW9k3kJCUF7CFqdUah7
pUfiZCT9H7xjpPt/fs8Q7ATVNHwbFRsY//9X5q/KlzLputk8+yE8pKh2bmI/vqvD5sEXFZf60Cj3
mBUdz3for7OGImSoAHVg0IJ0Y6XlsDaShoCC0su7cvKvZKifBBiPPrGIFkLx6fvwLU+tPapC8ajF
ZkTI1x31S9C4ln2tamfatEnDLUwUXqvXmZcNhr8ey/zR6sfHoYVeYpFbBcQ0p18g2Du3kZ3n+9Ys
yo2uGMs4JiW1Fca8Ub0lDka82KTyczTdaWU1VMxaswQabdIeiOGa5F9MrBO/3bwxuhbdD3wl4zaw
Ko1fAVzQJs2jzfYZhaX3ALANK1GGD8KtnK1mBPI60HDlOYhWFFwwyeY8ibc7jF7yJriNU56BioAT
Fv7sLu+wfeuRNPZ96GL0ljEHM4XLFEtqr13ygo5LMzKmQ55AH3YjQGN9Akt7aHVjn0+tzjAueSoj
VJuhlkwHNY7YmaHytTUVaCS+Zu85gB7LUmPEBT8JzmrIJFcsIbtYXNCsUEzYmtax0T2llhWvCeeR
39PDY5lyMw8xuJ5EMNtXTtYGFK6NB7mEdsZar+5ni6xl2eblCfW0uSsTIFBlWVEWIm6daDgLSdsw
eEwvbY2LXeQ6K5vzjTrFtZxq5akKGgfoTyg12dLlPiedV1eRvgHqYnsEKLHgUqhhAH8LQnmkbMhe
ySDJ+Pnj7ZCl/O4sCtasZ/aGUsyxWUVh019NSeJsIpggTzIe3pM6Ojk6I8VOhCEtTrQFC9+5ttxS
7Nou69YWg2ZPuEuni0M9YjfVOPM4n2aGTLGpSUHDSGk+F3rEDA/3VH7StFAc4NXq+2RAlWCUK3eD
AY/M0RRtmsoEJmYwrF/iH+Ta3zBU0R1Z3hAMp1lCDdSzKcF1fwL11Ua3hCPLSzLUIG9IH6IjP7m2
T01GJLcjCZx1PlNqhdVfRM5How3BapYUxdYARIPefuQ+G1E1M10iQlKrxMw/K2oATxRB3pQ8t9Sa
BntZvSo8/+s0q2gy4F9A6YUxqLKK4qegJlip+RZ3iGLrm1eRY1Y7hMZTPAxXVQJOIXHFJ/lTdzMZ
0WOFKgdNNHH0Y28a9a1L6IOiixq0edBPOlfVPPB0ipZ3ZmNSOqO53Z65FV2XUF0F/DqMUlvaQbr3
iQT8e2lSDhEOTXLdQPY6ASlt9lkd1achtmmVnSsHhqEJTK+y5VPHRBUosYhuCjt/7mvzIa+4zpsg
t65j2mW5qHZ0VzbiHE39te/Hcp0IbindUNLGZ0ZcZ9p+OCR5L2h/U4e6Y+jNmAkQDu8nPqppvOvz
UNznQVoQX8qLKzfU1NqZSrkORXPtB86BaQr7WVlfciM4BgltOEvBpU6F13aYmuX2m7/6lG7NIe45
oDNY6FTcwXnAVeH66Ykw4s7BSAwgAdGU7kCTz726TC39mm6AaCQzULc+dXQJ04+xbCq2hNblLU/l
ukdN3w+xX3E04ng05sV+5G9LAzZSyzjXPei97quM9QcGFQmPDP/YR+JOBHiGtLgT8KzKBj1G98nu
ZzmxcShhj67vb767ywaLwMtyEHJE0oPRG1KU8cVQAzJNAgrVZh7VKPkmdXJ0GTo34e3wq44uZ5eq
eBsCWdxKxT7fIWWuBC7hkvd4Y5FkyUVxoQ3xogsbvTRlP3AnDeBfa22ztk+2CLsjLYlTyrBaE3vU
ie4qrWbzEE+zdTL8kyGiq7kx3wwAh7XlP2W5wIY5Un6NZ/gNvY88oWJSE6Yh1p4k23VSXncLxSMQ
YwHsq/lscusyB0V2N5X9V/pcbjrhfPUTHIeUPk3RWo/jr2OYXcjl0wwt1IPZCfrEg1tntu/p0XHw
MozPtfmSQ94A5VMX1CNBbPUMZ/woh+Yxb5Ha+8p6wgdSrZbqycH52tn1qZyMgPGQv+cQ5HjmkH9o
MrwrZt5GgHuXeISf0N53Ip1XhOuBF9rUvdWwn9ZteB4TCpvGxXnapP2bVhKOr8UaqBVC+QwKzgVV
Z98PICW20wAppA+fS2SwAd+R0SLS5G1C2o1W1aSknNB6iGtwgAQtuHQy0F1JHRAumMXHwuFpnW3B
uA/s89Sc+qi/GYrxmwEHaPmQFQGULpuvyqLa0KW7ngP3Wu+fW/oEYnTQuce0W31OcftR6vE+mWmj
07p3oxoYMYTQTV3jHZF8j5lxW1H2E/NpjXUiV7kdHIXKTqXyN6P56qhw2wb1nq342LXZpvGtPZQm
XGUB7YBO6OkhZ0ZFWEorbGwQynma5uRe5vprliVbK5pPThTd9n5IqY3EB+UXdEtLdZfZ9trul+Ij
Oh0ZCXyNlVpbtNzvoya6Xd6GIW1JOKJp0+dDWNGytsza7E2EycVPsnWro3xkEwTswE8eh7KgYrDc
j524W14nhq4dT8G9HRpP6aD2IwXdZcKIwy8V2GWUiAAlNnO7tUqyli7c9yotr9M0+waz8D7WJK8l
29iT+9DMGWtA8hpr7msbMFmNJnenVPZhNemlpz2s4rEfaNwbS3ur6SZBoMEAnUDDbof1Emb30iWW
1+7JFpwpobRhTovb+Uyx5qbt5HxOnfhbvlTCRoO/SZLYghlpPxASwSM90C7c0Q9RO2z7eTVsuhYb
E+TONay7S9A2L/2ckkaUY3MoFZamUZwpA16MR0/llJ0C4aPtmdPd0Jw5T42Y8uytS0rS42+b13WG
uypPT30MUiUbREOwP9yXTmDl9DzG1ClRv+SRC8RanIXtTk+iwkv53A+Z4PzcZGqvBRRITm8u656T
3NpRdkUTFUu0ce9gYCNp+VEgjK/HeriUbnddFTHzuwC8hgyqs2XxHlQZhyVlrKw+YnpTXBrgd32v
rXWz/xy7eJv7zbdCliunEw/VSMNpJ87mBMo3XLTlstQZcVIsNCWvS6enUfT7MCluwrJbIdtf/AWp
orr1UNiPXTZskcA/ncLZ9ln6TpvF2orqy5iZXm4GO4nUwzxgi1eNr29GxVZxMVwWy7rfdun87OKF
x83ozUZ+nsxsZ8R4eazhM4zVSfbGLRLFlSUeEgr0SDadB9VfO1HBS7APS80qa6inogFgRUNhMKlq
ms6S7KIH1g0T6jsI34c6T25iHJ0wQxgwgcwEogJTMSiutYaeGCd1F8zOVd5ySHCmnd3NB5GnjJnV
RKkvHNa43RM6x5zshLcJ5/C8SCk4ZYAyGGoT5c0LTnRgZAmtXlUqPXQ2nGT+2vDtdZgA9iyrS6rU
4xQORyT+7ag+2nQ86JQVC/1rn5iHDK4sAOsPaFBHwBqrzmaKX1zZVJAx5brKGO2Uza0P1ImzthcO
6SlhwlJLJ1zFBtl7ma5lfKHSfEHF9m8jQAwCnhiz0vySc+/MnXHrjMlzNljrOKZOr2pvG1LbYxdx
32GYVrS2tkvwYZBSAMrndqyzfZ8eZA4RGIjUIdLlLp7qkj03YGH3k1PQvvDQ7HxzcjYJJaZ4v5zX
wAjX/gT2SdoLc0Qd5iI49PRknQpOWlZH2oEtC4xtyyghpkMOr3iYvQBtxQ1eVStsXxvOo/4hG/J2
VyVMYZPseXkMx4iSbjRXLaJ6Nyk8e8wO1B5typCKQNl5uklH+SAe+6bwKH0jt+kZZRvwMJT00bru
BwXZ19bIikA2KaO7BeegWxdPdW/P+8gK+o8wLnAZGl28CZj5BZw0+L1IijmSdyV5skLOQJFyr4bQ
3rIJbvE7fhuU8xDn6pgud4Xv2QJjlsCzm9suIH6nxeGrk5DGnf2xu6Kr9pMSSCK1EUZBab2rORu8
xm2nrV47n7nfv3Rmfur8/ALw/zhn9lYmaQnXjyVUT69dHxugvvyAyGyPTFJ3U5LfsUl+SbMNDeX3
0q736fSUhfmtpKuYQnr3NFrMmCY0mbKSh57wCLcwPI95A7MH5n47SUgEgLUH6itWwwgoTPJUuN3c
bRq9zTdCJON7k/J+JJq8FjOJyohZ1iAA77Y1UPm64YtvEepXf/HS/V356jd0MnomLNxQUtioOou8
9at7uQTOpAgRqrNdOgfXbrDJcquKij/Ifv2GSvY3v+YHRSfSg1EX3azOxPo2Oh2axbAZIvNlGvo/
kMkX8eUHfQqFUWJXo7yEJeUHoWFIipFumdw6Qz28NWYK5GKdL0a3HulY4HBwk1Ke+ftCzc/6pkSX
U8Igd4aypH74lZGokO57R51jOV4P+EeoY87a/KGYre3Sd/D7v+03BLi/eSt/UJ/QC9xgzPjECsnp
bl1ZV99//v+zhMb/r+5KFz4gCYtffRhLVOSvEZDFIvqP//C///N//J///b/8pMT/9d/9osS7fzKQ
1CUgGUXppfkrJd6mRs4hk0jN2E+QGUtKFmzHoomFJCGPGMOaNvzHfzCR4vkpYmnfwoGCx+/fJMWb
PwtxtKEIgDbMA6hgMn74wouIbJOKC+1sCDWudOAB5JUL2BrdKxi9XRDQSGbC35NM7kgXfjF7ai4m
U8fjQbUPhSD0TICBqhPjzs060+v0iQQWUyPIn1rPtZCTk7lJB8xYuibEAwpTRhjP8lc9CaaVngXf
Jlmxl+pJtupDLpV1GXxNcwPKbJbKA7wF82jG6VVnwb1N244becgQq0XEzGa8HnZUtZ7s1FvMfYOU
p5w/secscVjgfg20wF00JZ8VPoW1L6Dus9+xGtC96zBant1jHo3ac29UwTUzPCor9GzCUK851u0w
CnWnyeIlWnBSAQ76QoXjygi53fdOZmxaNz/iI0cpXM5P31+NEc1eFEG3FWhJdsHkrwuzj0zoz34h
aUWwmq+tYz21RgOzXpc+ElUFVIXoxSps8mzlZFzXx6F6546UoudMp+//ETkpZTQGWW2Tw4Gh2ZTH
WhJ/Nvz20IIJm+lMM0J/8DRAYIfW5KovJ9yezTzcZQlJSNrOe8U53Ilempr5f+xU3VeEw/BrpSSu
z9FKnikI6J6VZcKlcwf00kJy+5ueuJjDpCH6yAG6LvDvz6B7anFKGUsAH7NBN2K+34TLayxC0irM
kU+J2971LII4GykuiwqY6bXDaU/XmULMnKpxaLyOIXwiKqVU/EzpULRCAQPrG7n2rTk0hG3aYGe0
3eOURjDgysXW3nU1rFiFzY8Q0DhkJ7rS0jU2KwjpXfYOu17iYM1SzDr1wQ5LDqo8YYQPDlKzd5Fp
Uo8xi4VEOM+7nDHZWtb1RrZDsOkMASYnTi95M03bZqRHq8MJv23NKPQy6J4c9+m00OYZDJ2myit8
aIJrutMtWsg5Us6nocEkrKyCeENpwFIRT7ZdPjtBwjkFnxb4N8baOOAA8HcwiSmJ55KsPaY+8OtU
WbFX5cPONOS3gKtSlC5uVTS3LOgAHeGokom+TdOyXNUcteEQuQfcXt3O0JS5o/vglTSq3Ov0S3sp
N/lVlOT2OuoxnuQ6rcD6JL+0M8fNMUGZTC1Ay1y50KPdmCb7GTqlIr+1dCqCgxpeqgY2tKwmWG5C
e7Hm9qpOOqb22ReTi8xKD1PcA2F//v5XTI18TWA0m50WeAClnuKssXdNiyFsBqgEQ/LZKZpy18zu
Lb7D+6EVnPBEkOIz0r6mjdgSITpqYYjCX8uvdPcyQy/iLwyeQg9x/CV29Ec3EBcj7vjE4Dw3S/th
1nXvopXzau7oxhVDeQwNrHOyHi9d4a61WN74DYxEClN2PBUbrYpfhpAYcVfwMgYOhfYjRTHPbdgG
0BvbdyeJ3sF7XIK6xN4i0rXbceRW7l4m4lgq4KUR9Yp1T6Y0bEw8hj1Pmk9RRNrUE09KU+NoTIhB
iWKr5uZtqCiZMlpm8WNQsPbpkAdj58Gu4SeWQfPkT5OzkgqDrO4GKF/TlG4AZdoYL/j21jpCt+73
+5mmBITUDjgsk1FLxR9mUz22OZxOF94y92z9SSOMvjIT7fu109AwbnbQ+XpbYbjQXjHi5nBSynFf
ZxZdPBYiJ1dkIBS4p1ZxhoUYEkyzK4ryyakq0N62eaL/tlrpky92M7qEJ4sAjR8mAa5IOW+GiWt8
38RXuUoqYBbm/UCgZcOt+QlHB+ZNbpqgaWESOaPxjQh3DRyayxv3dSihNm+mk7gp7XhOyTe5exCY
ebyJw7CjF4fYHF9b0R+S2X0fx2pdiWuZOLGnMxDJRpYiK6uuuEVaq0JSf1PnH6LXv1Q1961cBps2
tKmGLvDv4kckIGZdUjrWkU21Yu2ai60Xo82poztrl/A2bgRg75Pjhg5ocz3ZDFWV7tJY5byOQbuY
Xf8OurxezX31Tk00YMFmZI2pVZQh2A3GmyYNRKN8oFGQprKvtnRuAhW623JQrmfUFLCnSrNvqBvt
dmGp0lXe97ZnI6GY+VjtTVm9NLStAeXo3qa6cE/0mFFgV5riWvkKbn/XY0zqUOr9mQqUdnpr0olG
HoPCtiNPb3a2k1BSYaYjnfdDmN6OhsMnNsdvsii1tQvO9mg2kJD8KAcmZQcdHuOGpbt23O6G+Wq7
di1xO/uw+O0E/QQzknlDBZ6Bz86Nv+kjSF298B/SJudF0FSEYR9CUmoK89B2AjPrEH6qKs0PlNlE
K+rjghusiNmrmRY0Yc9Thv5RhASzAYHmOD85GeEyNuDBAYspNoGTQHEjdMAua3YnZEH3rPco36t5
qRUfnf7AZOYQoclUTTytmrr5CAGsM0MwYeh4jBjxCMVv5hzx6SofVLKy0a8YGrHY0ft0x63L55Kq
xSDHgkdWI+YliTXRR9J9qSW7zBhNq2Ru2tsiaLiD6dmI99OaDwE78zbs9GgTVz4gN+hQknyj17b1
l7B77rFS2jY5qF6MZ/6CjVmrx6EW/gewkPSqcjISCSM1CpnUKfhk/dBy2PZqwHWrDHFIwKl/mFZu
3NmVvqprOa4N8x1yRA2iUtqeMotmRfELkkIaPhaM+2HRGJ5bdeewHTUPsIexGsqaG2oznDWdfTSf
s3Q9DQDJKOVaWTqLKbG3xv/EVb0UpTcvOI+fkB7c+3QYXmRZ1x7xcUBfeKlP4D6dLYpv6yXw5062
OXBcyufDxPh9E/rm18its1VH3fiqznkaUj8wn+x6PDisCr5j30+gnzCqtnsZRM+cyp7MkkwH7NpT
UtX3mmtNOxA0SEIi0o6tRPvxU5B4LVy/leFWt7NtW0eLazPsap5xs3h2etbiyrRuW4xwtRt/gQ6V
PWttHH+OEW5SGM+EHAXDmQHQV6ESsv+m6VGVkx8NNT33iR/uLD+xjkNNGZpNxfstCjRDhdGetggt
6RoXV/kOEG4+2T1FCjipatoq8vCT5Qo1rY7B2ssUeRRT7CppympdumV7CBz/2QSm4mVhwq5jujmb
OOG7NNLNO8WcNFwGpjhCik26DFF1qVGukFAw5cb8ucxwn2o7IyC9jF+7ZRBbJnx/bJdkIsjm6VCT
nFunlXvhUIczLqacCKpiYljQ9hBo2QI5dTH3tdwZDuQyCs6YCQ+69ky367cYd9pOD4Q4BuSodvYk
zOssSpytH2sXDtEDG/mEukDDzhwzKuzMinE0b97M31hsxzTTdw2+vE2+zK/FMsmuZNNtMN7PtxPr
7aFNLUx73VABYEOS8H3xppa5eM+AfGZQHjpRybQmyPdaFTi3/TJPV8tkvV9m7IphuxGmj5lDjVSj
M4dPHT5svh0J27PZ6f7J6hr/OZYzztQS70aUzgy0ONZWA+K6Ako15unwFOf0M8GKwE7bhMGxZ5Qi
RACAQhEojRicb4wBsSVkUBtypSChM/d7BUX5VEasQXPKqd+EurQZVGjfgW2M9qNejK95INbFGNvm
utR945uxbFKspiH9pqrczhlontaV+ckvs2YF6RXmC+ULKyz8yNv0W93K5ZTXAvw6IHGFf+AJ+Vlq
YJAuhKEIsWGmkotl5NdyjUnVNymQ4r4vIdVz5qGo1ygZoynUT+e4HK7+XQ341/nyLANB7PfUgD//
h//25//xzz+pAX/9d/+iBgB2wPAC7URxvUCt+cWXZ/+JxCRcLoKCyyfJRfwXY57zJ2VyyXaFYTqW
zY3iX9QAi5ymBFOkJJ7V76CIH0AOvwd2EIsy9TdiGYgYwLZLFtISEgnibx8njifF1IvYv5caWzkr
b8Yla4FHmQ6lO671ZKccceCVV6u+UQcXmg0mCD3d6TOHSspTCgz7uybSvn2HvTWYoj2WUK61vU7Z
B2f+DEO4L80/UNx44H9+5RgWCaZKLIVYGH945fNAo1Vpypm7pO+cKBFhu1ABYQ9Fx2OcyNvWdnKY
4eVAGEDfRJabHefUYDhPsQlH+M5itpkj1bnFsB2kbA9WVTpXhtmiwXagvSMneS4pYzlVC4vGL+EK
fYe7jXkFfwicETONkbiMpR9K2GY7OzeGAx20tEqNZPfnNviIx4z7XubnHu1WDP6oXfJIFg6emmsA
/bmTbsepWk8VBYcO6oU3DA0YHW6iG3RkNjmbIaHlNOV+wozgqc6/H8PEpsFhGTAO8Ttj7GgjTJ/w
eiTjrU9Sv2+BDCrBbVADUU3PQ72wf2S4yRp1L/lbvNKW+rppFKfFBaNYoxMdhDafxpnPnVQhYU6q
104GrHRv9JmxW77GTWZOrmSUvNOp/fD9LcS89BeQ4OQmzUkfzC0n7yOA7nK1UOTxRBAidCH0X3Mm
viFscPjuV5z6Do5GilenwqW2MQx+S1jpxk2mh3cmOZRC9fNKc0FILDkYN4nOCArmQ69KhjwKZxA3
sjvN161951b2Oh8GYwvLLFhlVXfdix6FQdiPxD3ee61rN4AdrSs/abd2p70yzAyPyirHu6EP30u+
EJtSYwDrdpARagUxIugEaK0Qh4PAMtShH6/IS/REf8A+0i4Cn0JSqtTpn3nf1uuZM2WQM4dFutc2
il7qXR92T5GSG33iretle59aOuk8A076lGwWZovXKvUxSliA3z+PjAwgewgDUe1il5y/SSVeUlnE
S5xvmxg8B5aLJx7eKLAGRvE8ZPzWqT6ridOyRloOzyNYhyG4aZYM5iQzRnEB42cDi5AvGW9LLZyo
LckKRtLdDfTJJz2u8QZmjrZBMmtWlrk8Cny2k7HEwibYdpPT9hvMSbYXV5Ch9KzUjrLjgqgKAnc0
EWxtN3kuap9yNoNvRwVUYB0PSHtD3ZdPGlRtjFvRO9zpTd9FJwoYk0M/1TxH/O3ngN4Lr6xxC/zl
v+YiYbYkG3Qf3D1srodsdCFWW+aKvOzEuQtLQ5yTXv7Vmv0bZtPvS/APi6CzWGrpbmeWZTjfffe/
2lOV7GK9GVV/D0PqkPPrUVqCLx0OZVxFtntuB6oDAnJTETaBedjQfvclJGgdCKLcjJTjjUP7AAcN
cPKZwaCReTVnI3I7xVJXQBzj1sq1jGiPaGnps8hQAmakBDZAGSWpCRu7IOaXACi+72lEKJdqhNKm
By3ilHUd9oPFSYgKhZYuBU2OF6UIl5hLzQLmiSd3KV6olwoGcylj6P1UbOPOJMZNXm9lLKUNlpo5
ryrRehmNDslS7RDSSrqPRJIcSzg+RT7Gr0EQ+tt0KYXwzTo8OmB+1pLGiGqpjiB5CCZmqZOAs+9Q
10zFRLmUTcCtVOu0l3ei6eU+XCop4pFyChqLgz1xzgDNBbOB5oZUeVBmkS+1Fo7V9IQzy4vv6u6+
1BuBYwuHY12ODLGF0WNaingq0fCuoz4t3pLRaL9o5hjeKCa+xDB1+8oyo34no2lbOIMJdMWtNxgT
kSpjtcY9dYhAhgRTH2ytsHdXXVNdFF84VGafxyt8Yq1AtHCZEns8ovLgs5vQeD3xDYOeUtwEZCdO
thZ2BzNl2uqqlqI7J228XuJ5W0IX6zS0JOfp7tCZU+LFyOErV41k0PzhPSB6mOumdieoydpELQdS
+h3lip2/QKTLr6aKkKYt5NPcCfUNiiC593xMrw3dcK/nUFBSAVCOpdA/uppZHYOyuYmypN4mkRbu
6roalhExV/uGusRVPGHjAdSMrYMWCu7/+rXtBl/siHh2PbSvtp9q92C3a0+rKcJIx/5TGzhiC1xu
dZxOILN0SvxGbZ/CN8O8aQanYepRlQJw7aWQB9fwzx2eoTaFWI43vVybo4me0M9PI0E9bhJZDaKX
QgqRTBKdScvg6snuxHbiEteDMW/TWrlNhX0mcJ6ivONg1Ydc3YIhm1B5q/lJtFx29CoXVz7PK9fY
jNSWB8CEc3rrZggy7X3kqFNajzgVVUMIdBxYQqr42cL+utawjHVtnpD2nyjNo2hUVicpcniMRmTS
1jsP29k1bEpStaOt4cNgTM/vpjlUmZrczMRiOfQE1hO/f9zitvpCft/e5RZMp5pbY+/opCE7writ
mVm3otSDAxf+cN9rZB3jZqKOcaY5Ml8AMTYLliD5XXFQmLk0bCrNeaZW3D9g9aF0NZ2o8ECeoluN
SzBmjHsONV8J7u7rhqNDVnSfbhN+tR1sLLYuu/2k8orFPr+ZwTjsMJK+Nwvkru70eFtMiiBljygY
uTlCdRq2ah9hhPQafNF441P8KipaNrMWL11iEXifo4YEL++71tiHKG4fjExhrOnzcU2bYuABNsoB
0ujfGhoel4pbzw7DeW0wwt4qC+dfUFf86Slrg/5/2DuT5Di2LD1vRaa5p3lzrzcDTSLCo0NEAAEE
QBATN4AkvO97X4O2IJNpBbKSBlpRmrahz8F6VSTIIpQ1LrO0tHzMBwbCm3vPPef/v7+2K1LlqmiP
Bjp344Qw52awlPOYtm6VzxHGKpddLe86WD1UYJAfBrV+bvuemOypfxL0812Tlecci7hcdmO710wM
pk2v3htNe1NFCoZww7nLdbmolBz/nyiD9Br+hvp5VFT/mSntsiMLZFEQq7wKCuRRYQ8Jh6O52/lg
FJBrvOg5aX5JqKBaaqhViESi6ilKyI8zFVlxkJBBrEGjFrIAoaUotxYax30nm8/WSBPIaIkOjpjd
vXLqRRcX+ohTfbRPhcblEQgfXNvru6VBCfwoOsobVYunNRI/e/VWkdDyB6k8UAsWqF9vG9iXaEjY
LDnEnd5+tJ+rLqMS2TiTveqVSPnnMIR7WRaJAS8N3iCUfnDDQVtM57nWeatbrI55i+lNmxDa8DlO
U+1eV6pnTRnHk+UAoOocQUyST2GmN/KVhqFyw9EgRA+P2NxU9G9EYxk0IP2zYXjyruqMaodjxtlP
qkyuTNtj3wmaacS231/idGb1lgXBJ2m4l8bYIGggaFxrKJW6qSvWA/tglfYV0eblcJKlqZA73u9K
GvjLZJyyTYnbBXSpUVlXw2Qt46gR5Jhr/LtVRRUCuG0OJby8XYS3G/tGVq0Sioa3PzPVbFqjwE4P
Wc3e1cXUbEOG9MVJx+uuywgWLSJu7TgN8qqMnP42cPKW/Ej9LuGdROGdM7RkUrNQE+sFEyVkdL4i
rUZCNn0IR0XXwiYzHHnk5HOJKzu5zRXUoKYGCqVuOILHcTh+4vcGMGsO09aMbc+llxssppEfZabk
H9QmOg15wFzNqADQEfK2CNUKSkVMNV51bUZtCmhftOW3KKL+M7BGNwtOjKvK5retywKVpMawi1jm
aeugfb/SO//rADb5LkBPtEhjhEC9kkcrm1EC+22iLgP6FttGKldR1zxEZa2zdqaKvYHr2QCroyUc
0qFfs8/YayxiJyus14Vp4WUY4GMtvBKaetVzPe2e/zUqkfzWAFlV6fCcRGeqj3Wc1CRX1s8gFda2
pSBUYeO59oiqjJ3hxJmT9E7Lurw9vEZVTucBCPZjnyVQWkqHESwWiO3b7VHqQiysZqpcPeBGaVWh
XMIxqVfEvDdu7qHAQ96t3BYqrwrG/caVkdnShe6rNT6H6VGJfd4NInDXNgpDsjMmjbQ9Tq5xpj3n
kS1XEYZahiDhfVwS2m4jDboVsfNaUBmdbMnC340dzLxJ29ddWR0Z9BKW6o+v2jASZq+TFKSw2pcF
4+TYH6i+yF7hz0fl2MU+oUsmtg81ovUmwxK2SAqcImIElyZSc0WH7rSpfLwDEF9xYA9Rd0WqOHWG
kdZuWXZXA7iNNUxYxmw0bHEwWHOAGux93Nt73LDtCsE130npt4bDNmeNNwrM83UuuufUnC6xTn8K
2wGHzIIQ7qgb6CnPaXMjzqlLHWoO/XbGqYBSOBu0Ebh8K0ZPHQkFELxARBh23YKcErnN8wq3UEX8
i+oE8kZyZHQ7y7AIe7MoipTKvsu87JmWKfyUqncbL7wpMsQClRYm+zRuk3UEhh8Y25jhmkDh29A7
XercLdh+eOylmAFFw/TZjLJDTKy9G+kDafGSZNtCiItkNncMMhtwR6x+xZKLpNFun5vYy7ZoTDlZ
xdV1Ahhk0Qwpo0b+7D6xh+gw0Q8GeaSLdeNYz03FymT1Vz4mj42K/LCXBkf7aPqa9h3UBN7Hoiyq
Ldi+R0VXlt6Aq3hs0Y/CHWRpyCKGf+QBHS2TNHE7JcHULLjKzhBPe6VAu9cnwYp5qbPjrBYeRRVP
V41nQEFhS1uRuXG2jeo+VuFqC5OMCuAN6652crfpWfT0RGU3buL4nHKAvgVUIoFDiMhlGpmvkgx9
gTY6xzTnPF43FYdGL/BXRKd90Wtcz2pYfvaK6SkLif8t+0x5xHJBKkQL+tCf8yHKzLlSAWHhi8Go
3vZ4mdui/W5I/A+p0AfEV6RCNPT+2Bz8+//8r3//p3/6pTn4zz/3V3PQ+ptF84++wVtv0KLJ9Vdz
kD4fLd6ZJz67b2cn6F/NQZNs1BmRhpEOUpnu/CAVmoGwBt0wB5q1wP/1D0mFIKK977HpINR1zMQq
/WbDmD3FPzab686KQpl6wS254sYeNka4GougX2sVHb6ipapKreAYzVErWZAw/VKfUS20G509igly
M7hFln5JOhv7TGaxoVMtI6SPp0eCtJlJp/JrzwKJmkZmSzsczgG9ynPk+Fe9X0wnUE4FwwcSVT0E
5vdJ2sBU1P0th7xZDjKdx15hk+omKj87jnahhza4l9bCSLD8hjgedogEww0JK4lb9c5DIViCvS6l
AVXoL3rX6/tyaIlZJ0rFIA17R3ffX/sqWJghH9JNNGliHSP4Xw9W/BhkPa6kLBkQnDLJ5KCTzwmc
4j4btGHbVthoSOBZ1CLxt8WgvWRd2p9jTC92qem39EScTcCishv6JF3FOXaFMslx/mijWIW6YNPF
34PGvbfYlhUT5Xnf3UKEDp6GLjBPUwNglxx4f9GW5Ra6eYgaovAIp0suIs/1pSRghtOMHOiZmA8q
6ZMbvenDpR4icVWKkgNvo+z7fvxcmyEYcGFQJpQsj4vmJsBSS867PJLbri0hIBAD1RC0vFJDbC9V
rYs7Akij51xLudfl1JARyC44lj6akhir5LxD6vNeqbFpkulJ/TTvoyYbauXrCadn9thy3m0l2+4s
zb21c+nfmIyC2KSrVTHv0qjAntN53x7mHdyZ9/Jq3tX9hP3dnHf6t0wSLTwr0CoWZZjkS7VCn55D
RWOudbAT8w621O2QcxTC80aF8LWzoF2A4PyWVoS4ZvYlxhzxhrFJkwr2KNmd9/nU32L8nFd880uj
0CsbnS9zhDiPBUqktk+31Ci3GnB+V5Fku9p67frzrjcExcnQkVG39HEasigYVhlp94xK+FbBLLfM
Ju9QMasFkcZZNciPqciKVV8KSorMpwRV7ztPPzK8/aKCzglKKK7VqvchbvrVF/yubMuYzsKeLmWn
34pRYxoJCccW5ToH2Vqr02b0+k3VoVORqVtEzZ7EXZpHDRc0BESXEMROjiOptMacwYh/ISD8k7+C
03hPgUz3WPDNu3DfTgmeoBxVFJqHvUNULbr0RGP3m/9rzniqgSVXBfKPDG+RzQjTret0WtnBF6Mf
YRDDUQyM9rYDmTEJ0S91m3pj1rd7ZfE4AdfF1IuIfdhzNORjMU7gSOkOwvY2gFOB0FIlUJlAhWvb
B2jF9Knkhsr90UlG8Dyxg/DGvjABd4uGkPnaKJd13DGARjHgJFdOMu2rVpPLFhAg7LgqWPq6XNUy
A2vUMdEwsus4I2u30Vqw1DFGiGBYJXbJEVyLPw2NQidWuXPszzlR8ARqkCEJJ3fMHryBDrwS43MR
cN1aqX9DoA3lTaWNDru54BE2FRI+9fTQtPZFYSi51LBCRM1wVXQ0Cpz61fFZz8z26AD4jY0cqWDP
B+jlcFXBCAaE10PNHfqFwehfjfV2x5S2XiVNePHzmK8TRF8KXXlpy/hEtsUSIzG6r/a2GtuNMPKb
Kqxvg1S9igoiTI3wU6oe81B8ylJ9B8RziXkJo0O6HIBYqdBorNS4SYAMdbnt7+YOsxmTYV8QX2N4
69hEpJPH6t2gdi8MBW60EiNLrRQ4/jRYMTK8RnxwSnrrep4/qn1zb7H+LiUT4dyJ9mHIqMPz463d
LePabFa5MayaZryK8WxVKOX3iVo+Eu4AvHpKgznXDw5uBTJwGlGJpE5DGVZfaMQ8AzO5SFT0+FxD
Hyu29axj431Q2473UKreym6IZFMMaa21afiMgOsmHxmNm+akHGnsxjSaom4nilgsbaEzNC6ZC+s1
TTO994EXpnXo0m09GgXxhV3XI2Ns5crqGXNjjI3XhkF0q0PRzkOfXLD/EocT9y1T4uExSu38Woea
s/Bja18EI4wZQ30BLXOXRoQj5+wS6wg11Zr7SXWestORAhG5oxEdgxT8taxlvwsDgYkvrBryE8Kz
lhev4+gs/dQ+ZWZAMeoRGKag+naxvnYblWJ9XRS0x9CkeQdybOSmHkR8muxglhBOyAmjfjdmtPVs
VlgIm+hL66BzPTpVyz4us40HiOo5CaynxFZpGitmtLYbzqOaSOOz4xAxF00lTb2+WxWBhQqyJ3tN
5uUqRG1VJpw0lK57GM0mf0Xj2G1bw0CWYOfDGpUf828dV8Og+N/gL36DPR64ktDomHoa/F6IBobD
xKL3sHGrho4vxUQOYvVN6aZS5pCFEIsJAhh2VQqBlDw/eycN3wXQc9A4Ov7HiPv/b8TNdvUBUfh/
/Y/fVrHff+6vKlbAkTFUS/1XQPBfVaxBQaoTWUMda8k3KM1fVaz8mzHjYNC0fx9+U+DW/yJ4p6gl
6gBqjaGZ82D8Hxhxv6thbTxIjm3iy+BxgTyhv5sTA5qIOsmO9+bNCCNxFr0PBy39ICXuPbLknz8H
Xb/Jb6zq5iy7/2GIRO2VVxQW/lka6XNT6s9aJReeys6HnfeE3opuboe7C5T5lO3sDsC4n2zLTrKM
0NKdaFwJoJXltM+61Z8nXM7PZfwvv9q7S9D4UMORwvhnUFrrsZo+FdGtD8FBqi8JbSFjmD61Qe/+
+UN/e90dTilzKNI8Wfv5euSezwZtqP559vzmIaz9PPyWFB9Zb373MaggOKdwb3XjPc15grrpAW8O
zqb0lnS9v7vCzST7bor5N21S7+FbbxfR0WGvAkySGDve2SZioyw8dhX/PNhZwdREnqsxPlStveN7
sv9XpNGGmGYZqQAthUXq30P/O/mMXGtKLX+0QJoaJyVVjpk9rhrFP9civq6N9lh3gVvS6wGlsDC0
x1Dxn2EqP0lTHgvT/sAeNTtJfpx2fv8iBtMCk0BAy3yP2UbcGUzxZCGVqIAIOO11pzDY7Ap052r2
VEXdgVx30qumO014p67rLohCBY5CbUsya6Bpl9KKXpy5YDEsc2dh46UQN5ciyVZaTsRtZ+zYNnep
BU067NZVaT7VQ+RW2JKLsdnqMtjqwSnJc1JG4xUNy3Or66AnimPkK1eTjM6tGpCpNxeZ5nQO2YV6
hlgo/ogW19IF6tfFn5/V370gDMQw5nDcRk0yP2Q/vLuowFI/CuMAA7LnkvCz8Xz0jpquXMCvuuXY
MhVF+RyYH42ef3crfvjcd89URkyZh600OIvsq1acK/Vl/g9wx3/068FEVcl+1CTPL+qhn7+eM4nB
M8rRP8ch0gRy5UiEGj/ZHiLd2Qdi0EtvEQMrHyw7b6/ED+IinjQ+V4OnPkdjq6r9bgmomY7qkd34
Z5Q0UugBpFLrKnJCV62QY0BmHHTigaMNuthlW3aHrn1SoPn4TX9F8/DOZCz15wvxXu70/TdibWZV
Mkz5pqv68UbrBFg4MmQlzKTJ/IoePG6ojew4UvVj/Do4cqszXJoS6+iRyVGH6jV9uqXpUJPJ6ZKS
+qKU2jlpox1chjXdj6UqrwPFprp0PnBMavPl+eXysWs5IN1oAf0C2iILROZTxYqTKzsrmwpoi+ZR
Nv6VTLyj01XrqexW8RRcd35Dw4Jgk356wNm8HSzrA8/hr8ssOyh3Udo0l0iTfHcrgS/XGYCXkEUj
F2svT91eJ5V6GMYPbtFvvjQuN4yUKlQcCtd3+kZIAEAr/Co8S04PiywvrtBVffAZv77uGp8hnLcV
UAMX9PP7gLl8LMK4C2k3IVQvypuyNi8Gp2SZBOhzccqXgVvgGP3z06fNv/u7G4pHlIYefj5KcvXd
d6szPdRHEWbniFOTZmebyGpvlFYckJ/caeh90F7sK9bUuNX+PZ9NRJTJAkd+k/o+uCzQQ9rHQ5mx
yDwMvdPjTOqOSjFtnNbw6Et9w+txJUCZL0pYkH/+4vMy9v57Y2kkNQpYk82b9/P1bqcyzMgv4rPB
0bZWdadVNJUCj0Anx4IN8OdPe6vofv24OSSRgsC031cekzUxJZ/S7Fy08pTb4zKZmDcoxe3sfvEs
gLD8Gooq1i3p8xrDE0Qqj17irZI6xCyoCSwF5qWwjY2YCAXKGfTZzqa1GkTdsUvRug2a5COy3++e
DYOtB38FzWXtvWvZQguSewi2KZcAdXRoK0r7G6LMHdKUTWg2V7QjVQ1qQQ7U/YPa9bf3hxUR7zId
Z4SlP9+fpBV9PJQiPTfa11mM0BjK0pfJgeTquz/fm9+taRL5OhA4je72L9V4b+Z4+YhIOCMlTBcO
JUMTketa6QufoIK5IjHDYkVuLdCMYnwqcusozRwrH64Qx7/54LfhjPHLgykISON7Y73FNP7zFyd2
SW/McYjPHhoT1aoiwtJnOnrqemWwLiKUQ0r5RRW0zqy6WpbJdcso74NX83dXH0m3KrAEOwS9vbv6
RQOaRPP89Ow1UJ9VYGI1jjclPlh28u94ETmFOSyvVAIIH3/+vm3jabWXV+k5G7ighelcMEhseysH
Fi+UDz7sd5st+wV1ucbhEHXxu6sb+CYWUhmlZyjax3oIr5EYt4uuVAl19z4jmt5b8A3X7ZRf9Hgd
iPicY/ZtW8Aejd4dx3hkmgCmhRdiEDRQO0RBBC8/AMqOHOP8wbPwuxcQojxXReNB4EDx7tqIqbbM
mDCsnLQETfuCHIushORklPILqPBH0wdUHCwLbfhgnxe/eQAsAh1t6iTmOt/DXX6oPttRV+2I0etZ
ttCkhd+DIEwOLWK6qjH2hQFNy/GpUHQreyokvK8Gz97SiwfIIUbwqhmBWLGZRgstVKK1mU3tJtYR
mzldDpFPPavtQoyTDvScZzsvHmVlncokvQEmdoNK54ENg/IFPwk18MLzkoXBHWid8aGxHSTPxjIc
61Mm0MZM1TcGBTs9wOSlRq9Fn7zOhZQmIDtZ2gd35NdzCsp0zigagjgqtffVI24GT2jNlJ3xd7kS
qo5TsVnPi7F6ZcXpRwvwb+6CQ6inps4TL1S4755W3fFzbK99eAbct+hbNMiTka9oqAFrGdkJ8DUn
ytdI2BfPLraSNroj/FVROUg+Mpru8CrRWn3AWv3NNaDy49eRqsmv9v6F1UFVmIytQ8SyvaD8m5CV
zFBMJmfoZMS2CfwP3trfXQYAAMz7qNxp2Lx7DWRdZ86kpNHZ6qedqah473Lk5MpeAc7151eOiMpf
11/CVFWytgHkobx9tx4NBI3UFbm85zkG1g5jV47ZXuNIDLulRIHdrXQjuVZBV/l1+aR1iWsT1hKR
MNkrDyybriiYhfj6Oc3NjdA1hl75TZaOpNG3Lvrt/digqLCc4U6pxLm0FNDlJODkIds+/Mxp41vQ
2GR00BP6M6Mvto7H26ZF1Vccl7BzuN6OUaBvw37H27XpEN0io7HWtVapeLSCEhVNtjcCYxGXd7HJ
gCTJ97Cp0B05iNxyXNsWUrnZmgY671nvk6XTZK8orA5phWuIRMCecB+C70rGilnxOLTGE3qJfm33
UYTA0rsaGiKy36wDjj5t8Fa+sDG8xALcn4OiMk69nUC5tJrIo1wFWWi5mLY2bY1TlmiGVReS12kn
u0KpjyhsbyLNvqjEIS7MkghD3cPb0Gvxa1r497aS3RE1sp8UkH3CCL/iKd/lSgAjMwtfyIzazI+/
oqkP/UhMUiI3gxAn8oNKBJFg8bPKOEeFtfPructWPQY1ESkapoo4S55EVm2sjstcjmJcJd6U7CpP
bEMHbZxj+yBKB+sUFYj8NcXbt8z7mjG77iqgt2RmaoBDXVrp1dKfcQdBxzWphrRYTjHNFzPNAu5G
dI7K0tiZan4yk4rIO0vy8jbqMkah1E96ArCRL66QVsFog9XRGTF7mFF5A8wKhBohKRVoeHyabt/W
j47fglmC+vnW8WkcY8CMOoWwlNQHRgbTctSYF1gaMTltdjA8NV5VJv+60YybrJfHnhmYROpixc1j
PUYvb9S8IbsbgS12SneMmvGhduBf6KrngrEjT6U0SgYlARnRfacudLoP68YksX2+sqg6iBvq9eU0
6YwYLedS9XLTVghOgl59GGP9HIz5U02eKeZPQjp8WT5CgiY5IMpu+p4VoyMO2PRArCFecxRkeTka
JICtS9BVWC0q1F4CkaE6mpukI3hegUomWuuEeAGN4BCePdA6rmIoa6IeSiQsMKDGem56FXeqAwUL
+ZCmVI/G1Bw7j5+V1cHMCpza8px03t7GFbmKG89NgFgvmBs+mK299ntSgpSESLHe44JmNc9lauj8
vjNxzRu4EhiJGC/PKUEeWEerM3caLLcFiRpsfTQvxCBPAfElDswyx4TWUZhQdUsgdWurQDtlkOET
iGBEGcvVQThxMgL7Nu9FssacspkZk3brf5UNHOnQb3RcIeixRhXSZhU7+Ap5oYOwU1eeUPZt0uhL
PwDaSUKxDnfac7UifB18E7WtXPaIdfdBEA17As8xSXfHWXi0lAUGfL3j40EJoRUEnYk+kXTXicpy
amS2CQU+07dlA/btGWgoUeJ8SJfjV+LUj64vMYojTgoSTjOicLKCRNhJ3xZJ+owUyKJblpiMaOQO
fAZP1Wxgse1ga8kA9thI5lHpA0wWRHZm+TTtIqvGFOARMmGH0x0REsBnGwGssO6OZYXNF77Dnvk3
Vy6sXc9sr5omePG9JIfvO95C/2I+psD6QBB3LszksyVgGsc2ws+gqi9OSQKbATVwEXlpvudfd5aU
4XJhy/gYRJpwoTUWBGACfgmGzOJFTG6rXr8DEl0jv8Ir6k3tVRh2gK2ldYej5W7U8H3rzmo0xzUJ
NsdxIIi4CQmW8Ey6jhE0Cy1lpBg66k1YRy9ySL7qjqeuMjSctG6ymgFntC6pXjCGlrs4SCxXltlz
K2ERmg12Wy3MFoYafoojcmI0XAuQVfV2iyWPJ7bOrD2i6+ym1ixxiCWcED/zd1lGYZs1xWbygpYI
DIJxknZYWF1XuE5aAiip0xs9CWkN+zFWX7t/6eeXrQ0Ln4Z8/rmujS+2CHdhqO7UGFMPeLznCtsV
qJZ4M/JKP0ufM0qlDsUpLBin1rUj13iP4UwbHnEdqby1M+exRmK5lCVI0WkIwLU6DM1EbVzlIvKQ
c6KM9XtsccR+HXouDFm9dukiTJ/ZLwGCWyABeRKXr1bACxVryudAoQ2rTsNV1mLxGf3kKcWWx8gb
qaNGK23ZF5GzpteBHS4eV7XT1lfsY86jXwninMSqTm6llWyKtg3W2Lse2zCmjzsUaMtR+roN8TYb
6QRPfp6ZN2g/1vBib5VBLQ9s0NxlW6RLIyUNDnFpw+tkrKTVn9M6caec4YmRQ84Omua+k4NYaFjQ
eMiACxicmlMGxABSbhk2DfNOR10nyeMJ9Kh5AGrAVtTO/B+RZ+shJV+mQZz3FMBvBfGb+itNsr0q
JOCqDq+GmlfjDoqGfW+TcWZ46Pt7ifur6BErTPNNpmIK3VJmD06bPJhq8CXCkbbENYGuA90RYmS3
c3itCDcKd0VZVosiwyApechcn2TItTPp6oOjlSAmTO0mABK4DuFA2noE0FELQf861qVonPzeScEp
eT7xVN4U3uQVWhIfzf7d1BoNmBHTWgkjjrGkk1FIqEiBRgJokW3E4KAxjF+JykF8GlBTEtAUEo0b
fTISaZBJVB8cY7T0pRn6+Y5+7XiHVKpeTFP7zCFlWMokKt28D8hSrkFMbBvVYo3VKBQ8K+q3Zg+X
c1LpqcZVRuwkm4PSAsWNOlBOdnGjaw2j76Gv9jHxE1+FYxEBznliZTkdWpNOqw52Hji7sWfJDIOx
X4J+iTdOSXTSEAXj0evy6crpnUeOhQO2daUY+EVYEiIBq2Q0iUOa8wpLhlv2xsunnEhh8xAGtsfd
rtPN1KBSZ9hydtJiH9Rwoxu9RaSu0cwsgSlU6rnWYyAOAVjvqvIPtVPeGk2xF5Mzkh4Rtpiu+cuG
fPwaMjQ/01cpeEMdcgXtcx5AOy25ykZOaziLvekUYEN1LaCRbqSyVUsCiDY1CQKIPZ2jRbcWKjxG
A913QlZTu7jOsTW9StKf8DClzdE2aqLnaNwp8ISQag1hssQ8M1xNhfmQEs2pYWNap0q+dcaWJGFE
LpIMCDOONzS4F+WshGrtcVykAaWPVqIjxSUBzOch8nIITQxmHLmTvnWuI/jpqrJtFXUJdGRl+aAP
K7HVZ1kEyS8zkF8a/D2QeOddFbiveUTLS2TlkLjx7Cpo9TLf1gG1Vyzzx77Rz7WhXNrO1g51zpyo
icD+BVNloptJXyr6Tus06x9rX44uX2plwSBEZnQIeVejBvsYew2OnSMoLtekfFl0EJ6XqcIwadoS
9XhdoDZP1PiADuKpogQn4u2QqMaTsJNLLRCrFANMdSDGOy7tRoXBakacdHlvJ0t+9sbPdBBPPbFl
y8g2rko7+wwZfDl107WjFLup8S6SQovgAnvhBcoqa9B5sLPrPjxshHduG+cjsCX9wt7xWuv9TjfV
Y0yynUJxR0IaqUxVIV003ZnbFtoD/O0N2RdnxpZPvsV+n6GHWRTpjFHukD+NQboUA9RLqGAbE71H
H6duY09zT6LQL5BI7EVf1Y/zK3RMpf+iob3AkKm3K7jVFdUo2GOL+ouEAeA+oJ12ROCVS8X4Won6
k5qM1zO+exSJa0zy3qttwAjOVw3tRpQn5mFCXLoYQ9TjoTFvwPAUqsBYVxEFkO0BvZw5SD1KIJQ2
R6PF6yI7gsgNyuaEgDeOqBwQRmVfDd6wSBuiFE0FI2EP3GrqN7VUnWUO3JemOwZhaD5rJ0gPSgHO
tSMTM/JfA7BOUy5PJUo2tRAbpRFbLzCeeq/YseheWfWsQgnXUrkbsFk1Y7iluQJmalz0mcbjnq5K
LQa6qbyIcDiOdXcdFbrPXeNkgaPzkuvTXedlLtrxZd/OvCJO8iaN1SmOiW3RyanrP+iv/vYU/8Mx
d/7/f2jwKPhLwdBxzLVlhOGjGi/6eZz8k47pDG9j9EEDfO5UvOt//3SqfjfeGGoZ66K0wrNq5Tdm
rz3U1UejjN9+I0dKc4ZR/DpNGNAycSZoo7MX2usZuj1zXzO1eYCO4U5K9v0C/ofM/EOZ+axZoSvy
b2dD/d///r///n/+2y8y83/+ub8EOtbfkMEw+kVLBfZR8jf+JdBBMY75QJgGK8cbTeJfZObkSUlJ
cJNtzvEzNHD/VaBj/k0155+gX0ovX9f+IZn5u2fJQdsO4UJ3EAlR/pP88+7tCPIiL6Ke7OrB6jaG
fpuU2olGSb6EoP+Y9P79D9fn5vuL8J+yNkVUkjX1f/nP7zpc8+fZtmYLPlIXFr/+z5/njVbspeNQ
3MoxomEyAj2ACs12MtrDBi1wuP3z5/3m+0EVJZGBIwKMXf3d64hRTCEOwyGcjrTqEXTN3nf0HT4+
jO4O6QT9Rzlxb7O8HxYAvqEB6YeeIdIbkFfvr6hWKGqUYDi/9SJW4cRTJlSoMoSTg2EvkulLYIb6
LcT6YhkwjruyB7z/4NXiIwjni5MKSq8IHahdq9lGRngPiSx5CdQOV5fPKTa0rOCsdf5rFVWPM3+6
NjVcL3bwyu5xok4f8L3R+rFtgrDmM3TJsVoA7F9mVvXIGQmfDbX2EuRn7M5zV2oib7ZRP5kyPphk
W+Rt9zxifHVqcJdCEReyoECOeFAtC3MXpITS0c4p0ITQZFOS7iL9/tH2WMrLiGq1K8WZw/fOR/HN
xC87dFhulp6qn7uQqpGDBGcvRwyL0YxfQHbmW300zmw3pw9uvTo/TD/dChwU1vd0NRN7qz2Pon9Y
+jsoQCQeCu+cxmP6oOittdcinN3Y3pI1wnmxTcJ7BeY9h9Pglfr/ttfzz7mFCicvMoTvCuezuGUk
S7QyfBbGuyiDoQcOEzP/xsaa14pYkKA80/50HY660c/Vv7fOfOuqnVIiRxNz+BbZdBGqHHNvSJ9h
jyTk3BCc2MOs4+SWin5bNBbrucE8QBN3oz/cSFNrSSZCHQrO8rlE5LUwAflfw88kcDfl6IlhDb7b
rCtFGPqiytmzJKoDBT/qUSy9u77QXzUJ1lJhZHpiIZKbhKLq4NHkOaZKRL6kqacuMFXsYywTboDi
1bPzvc+XXFZFiJVtVsZGvVJzovXz9agQV5lk2TEcrQgnvgVlaxbWdpFRrPMsKtapRl/CQ39rdb1z
JUh9XIranDtteK179bVAtRvM8l1NsfMdabEXEtiJeJ5FvtqgNEdLmST5Aj4Ng6A6+g455TgXCXPN
e6yjOZp45H+wGnXMqtOsLIZNEEO9qbrPunRQG4cDscGpcV3jB1zYga+sSJQlDbvpRtB3dnOoDRt1
bkpDLzJBC4rJu80T+1OVD18Sq7/VPRo2Yx9/ShReKRiZyAORSCcVqDHVKJ/6Wk4bIHF7su+20djA
wGxcxcR3EfifZte1E+TbstYXLEdYSEGYWMV2ojKbTYrCGkECEsIZtyDJhy+YSYGpHAuvP+p5SL/b
bInzVEoXR8+uouxLC2qryKC6J5pmG2sJ2TeEt0j+lMcvW3VBdluP9t7TIwpqf02G86mHuE73kiAf
sn2bLPrkEQdjNAPuV+nqefYlBCEkBvFVatkORMzXMAu8e2LMe1aksNpWhXbTTfLZGeQeGwN5LGpd
IzLHu8G5Ag0P9fvc2nfIR190inpO4OwiafAuXtK+6i1tuarRviVlfQFY4uY6JIjeTA5Kg+kxNmHa
Ognj5hE7QaxStiZevm0KTLR+pniEzCne2q+vHRWUpWNH9pKwbnJlEl4htCPfWvI6MKAbB6uin+0V
urFJCWfNNbCqIQ7zqr2zzQSN+HCNzeNGesGhDR5pBMllUCnXaocvuMaLYejN45xH+LY4y7J5bErC
6odO95ZQx+hWWPoB/RTSxmkHrv9SGwCba5/fwtK866r3jyj0HE7+9npSCYRFSL9sWudixLhKYVPe
D4AMlnrSbzxTe6oyeZJm9kqn/v+xdyY5kiPrdl4RH9gayak76b2HN9F4RE6IiMwM9qSxbzYgaKD9
aEGaaBf6WIBwoayHW3hz3VHiZlaEN6TR7PznfIf6TxPmzKyxtDcWHUB1+A4AGKyGEy3agLWiboya
XWs4MJbl3LckukONj9iaS+Cyhg1OUHulB/YTpg/esZosw8hZjLSIvKLt2VBKF5HUnb6Nqs0gGjaQ
+qBrViVa/tA9p21eeaOKLEKD+rMuydzH4qSXFoU1GQgKnjeVQu9da3SbwjGuaUBwlNiVr+rWAX4A
/NomeLdHekMWgbp3xs9OC2/5wGFvWeLbuaK4AjtHoTXaqlSHG5l54RcABKnoap/Jk/GgWUSoutnC
TfalSfrLUM+Tnu87m3mIsL/NIjyVUbCjo9nyMy6ukD7bIvieU7meqvlUJf3vHjKuMfRX3vjIwKF/
dsviO+6iawLKZr1I//xE+SAddAxpBCgjhj5pQForkdFHa4LeS8Pq0nfqiH5G71pTITvOeluuyaUe
lWR+nmmaGd0FDTk/BWF1hoPNGTDVnpf5vVuCrgNwGXcxthFBdUuEGw0ogZN6nI9jsjfNe9BEL2PS
8NFkxANknvAglk7qhzak4HQyPpZsjjMQwKCvm/OdtPgxlRhXEgvfxs4FO4SIlGlBWzHXegP+cUXx
uR/QD2SYuUkaRtwpzZFrkZDmjTrnEsaFPwUIsEWCzqf7GLl4GgFlIGWb+DmxwtUY23grHaK2SaU7
nlj0cbT7c9pYYC5L20uFdYOBR9IuIh4fphym/7pZgwoEcjGYdwpNiInrGmOd8ApigBGJwtTHvXPP
BqvZHPZtHe3wX94MO6DDhJbpNp11XxfhF4McXkxVIY4wGFhKB181WwK8iqqbreABDARI3BIcGvY8
aDnL6xgpUmsLWRLMDb9DR/PyfMNU8Bej0U0O9XHR88BwF86XRkLaz7pB9w3aedbQu5NNU8l2PXfQ
0qgr2kOHKLdglYkSqYVPE/fIiRQAeDonZ1v70avdYzC1cevMPOKVUfmtKENyZMADvsVWV52Y0oMO
f2wldQcWbz8qpMlAfbW9kd7Lxsq8xJncnTMEwdlS1NarQ+74YuLKszNjx3ypWU82c55MpofOofrL
DX6nmO5Q/d07PBYwWkxd1pDalRU9o+tGpwpd6StEeYJmTcMWqm5UY6/EkI3oDImZG8zldWIY2Bgj
2G+lfQ+r5h11qvXBn73WC++7BVgGXQn2CqTYAyOtZyOVLz1ADNDdEKOps0lZGULqWGgystribvcV
FT5Bm96bgSR6Uxo3V8h1qQbdmhUHxbn6iOPhzTUO3Vjd1Ch4XigfRclkoMtAERv6LWzrr8aCEoPK
NdNzyN1ro8dbr5Cwvy0l+RKhcRtACnm1pDWx50kx1VZ4aWuWElVNv0KkZKhGPCl4PnTwqcHdNDP5
m4FdGKMqWh3DjtaVnLWGnkuKpyxEwbkVJPKgmk0OYobgEU4sv2cwM+959oWU0bTfYcLNlmt8LaY1
nqW2SyQYzAp7OJut8b1yX8ppyqAH8NCwxuS7UmFl9rr7Xolq2+jT3VHE59KOE+oARVT7dxbXpNIG
S7uTs62AOXPxKs6BoMGSHjXOke5eUnOg70Rn+JkE7Mo1a/wVautQCRqAXKiliiWOttlJlDuRefqY
2mKDCKPjjOzU0katnm+ZW/X7bjI+g0sfKc0Wt+Vbb5TLDKlxdlRnfRSGATDLib+skLKW0LUN3v88
MDTSLVl4bjNAn2bQYfgG2AtWvnS+9zNJn2Iute/GjtluhbBoL9RdsL/hHgiHUm4MYWgnEAA6y0jw
Msz2HsU8+BwNppZdlTMmY3W5DAveIKugc/Zj86pMZBoLK2yPQd2lh1KvlS2oiXYtzNE9KGnZ+bab
wcYes/Gg6u7TxG68Tns2eEUxbatg/mnVYJvsnKXMjoHU1QJ+dqN94WBlcGS3mdfQGsX7zXArDHDx
iRGARFXHhzWKw5TZ/T4aHGc32eq6ZtQyUuXKi5wfvM1lDeIOIw/zGkBk9O10+BUV1XNZS/MrCQSg
21qzPBOTjzc4gwMhVn/CBwi9V2tg8tq2MW3DXgOlE7//dYL5/8rLPygvGNexymv/NuH/v/7nf//f
/+1//CG9/Os//L/ayxLXd2zc7zy8kDisf2kv1n8QTEJHwZe7OG34m3+Fo3QAr0uOSMUMigXoX9qL
8R+2Tu6f/6kQFEle/FfCUYv28P8eTzHIwhnFeIj51PrTYm7UcVXHczHe8nwb2eGqKjcKRtPSOcSD
vjLC+B+UUO0Pxw/FzvxChmSG7iAfun/GdVxL1pbWD8NtcijfGtFkZ5fOO2bw5pD9nI3JL9lzs7aD
683/wdr0Z0Trr19OxINfjxiGjf0Pu5GRWtGsTvpwE3QBDzX3vCGfJgkpKJNbo1J2zEwyxAknS499
T7cULdP12dCDQ4v9IHZ+VYRHad67/4NK8J98CfBfcUeTfuQe/kMgqkEYN0HkDDdVyU9uPexCFdxX
j7dvTUR+VRvRP7jK/qaAgSZQ0e6wvbqEXv70GidqX7YFFstb6uRUggpvcoc3CMc/cXKu/v17+09/
Fa46gkYGqQvnD3Or2jWOib21vy2Pq2wcjoA63+cw2Y5C2f37X/Wn33T5evHPwuWwECaF+7eYi0lm
OaPz4lY7+TV1nNif4oQDQmxb7hUCPSoFQ8PdWCUw6FS2ygK6NCJV5F6dUvtVjpxvwnG4Kw6jeS1x
6o09IM71+AWRIqbpxYktcdPdTPqJoGfv37987W86IS9/McjD7sB6Z1p/6JJ2ntgYKTmNpUsLrbn0
0dqVnXq42WEoVY9o6aztl/baZOmxnfvuowEbt0uNkdZNBjSYUyN4sTQLc3hHlIGEbfzDi/wzPMZn
bLIcOYaDVxn5/88XGSVRoCVhpt9am08smigStour2sQbNkdMXtHaVBH/7AQ9nHxQq3mgVC5vD82E
gXdGKlqTePrWdAaxHC7VXuyUWt9Rq7sybZluW7d9lFHzSJSJqb5pPLK/7scxeQqWOhKj3MZKlaG6
dFyrZMjMsV71zoAIUQKZGySXcBQsVIroIib0gXqiSSKKHbaBvcnesX6bRP3IyvSpDrJjHRXpP6wx
f7/e+XxY4ZYkGXrfn0tMaFtZJQkr3qo2/1EKd2P24XOW0MhekFz7hyvm74spvwxNkUiO4XDJ/3Fz
cY4ODQqB9Fuiiy9hiG3RvLAv/0ii4anJKDiB5ubrE5gE6HL/dLfxCPrj0cEvd3QoM5j5/y5rc9SN
JkXHdAaFfhdo3YMv5qdrDmC95DYbGMNXru7hmhnWSZg81UMGQjYZ7jUg0TU8YnPVR6hHas6slKtm
saYYVsiwmY2zLg+j/Axa6/Ff/8R0zOisQ/i8mcj9cY8lEdJQGKfGzUg4S0zS3qlBfsVk26w0g4M2
+cRH13Wvo5qvg/6fVqj/5BZH4hQ4jJdVikX4j5U+4fYu20adsGQHPwxMEui6HBLXIOsOsHbWXWRs
ozJCGMkv81BtDWU6GJFNzQN/546vcxI8IRb+wzWrM23548tkUEBTnsAMuPCEzD9dv4qOr8ZxRX3D
XIJhVg8+coCc9QRHasQVi0MdG0VMzlNKi6oPYzw3DhvtIb3UNsSwnE7dKMFz4RiPntrGMTwtloDG
ebgqRj98UF5qkGlx05HWkVCzEriycFWiSf9lFeOU845r8RznNt53yn0KebetcRcH+kcydLcY0WHJ
o3S6u3OTpRcLvrZTNJux5kBeF16HU0Yo8sMpyBiSg+vU1xwCkKIXsB9haWPzSyMSyAU1yLj1+r5l
MUqadSwSJpdfSwwFl8VKLnACi8OWQh2B2/pdJVYj6LZZo7oT9FHofjbFadTmQ4KNpzEIqUz4JLqU
Lbv2RiwP4wF1LDtr/C4p/61QzjrIt0nbnXPd9ZO6whemf9C8gvx0COzg0FfNb9Op3xNzKTFu3wsl
8/PIotRUg5FNzWTDviNM8YRyeM02SEmeCtUGnsptGhvYZ2H7MG3KQNLspRTsnOJs2LV29SazJzsA
gurob9Xc3ZvJOPWhdRg1czsqPdiM5jnNs8fSmpKKhGFIdgJAvs5w0UkHVSDOr1PYXrrRoxzsEMUx
5ZT6Csvy0xjkT6puQ/KkSqsNgmuawmcwL2xyt4VSQnKxDmo0Hge1XS/FlXZW7OIqoBrN3ZTxixm6
OOXUc/fkYsXt8LSZuFJbxas66tXt6j2v9KNV4iBpGmp5oKrosQun41tPof7hcxrTLy1uThXKiTYP
nO76B1rGoaPhAgrBiZ86c1B2Tk6OebuJ7joj9zjoL0reneUMbUSkn0UEdF1TNm2MkNybcg9kol2x
LXqnzgMSVP9iVnBRRnc96/qPiO/J7u6ZtM5aam2Ad+9pJmLziIXB5qaAmPEbuwOirqhVnwfNzegx
MATwwpF9TEZjTQpxahzO+OI+hT4cOiwGTaN8Vl1ykIFBDnF6toLSs+rMF+pEXQ0XaWcd5jLeiaI5
YXcmpf8Lg8tKVPkO9vZhyeuA/wY/ubANyVNJb1J/NkN0MCbuUyywEU0U1hs2LJrIcy9xxSFzhjve
NCJW1dPSZ6HIUzDET/B970WlbhYSbHcoqXIuQu1IeezVcugydoVX8H0inb5ravozL7rFM/s09tYW
JEjvdUr3SGXwhIDIIsqoB4dGjU+QncKaIKdPK89pLkeAQz3DHC4IU99oGp0oYZL7jIQ9M2Mg5hTF
vZ7omJIYrCbNq+3vkCTMTFxmxXnhbDT5sYy7jZi+ZgYtNIwkZBU7W+5tStDBjZSeyTavrVXzGmFD
XuyuMseZZ3zZWcoLajZBNa5zrCbjzI05wRBm4nVqDOPTTYAPGWKdpMOxw8mZ2EwzABJlEM6o/J7f
TH5xYeTXJpzIp/foBF28bc3uksU2tcyIcHV+1EPnqOkI0xLNAffyACulyIuLEiS/EGx2ofZmVdNe
2iZf2A5cgHSUJUvwRiJrC4vykysAn29ZrcM+2ADA2RS16ddhsMb0+RhYRy2R+VrDwlY19XuVKL/m
anrm6OCncez9ZbZ3qiUsZKQY84cH29hD7F5jGDprO5DctTSNO7TeYsntu+GROs0B2ys+bqgGqYIF
SEavra4eot6+wJrCscg8w1CPIm3eI4MrHwuPSIlw92JbUvQYKxdTRjtlMTEqlQdHUt333XRsXA1X
trUyJAadmhoYxdjWkTWA9bnZ1V2k3daqaUdIlqu0O8JlNhAGldPsKFe36y5aYUOdrbaROOOFB79+
EXTihuN7o3bnUAWUUOPndK1DJsvHmATvI0tgQXGfMKpD0vQAyKnwFWoTwr3K7kBlUosdn2XcHLe8
VkVwrjBtJTifuhtZDa7QmsmGoey13GDStOY72OLTXWukLhFlN0SrwpKWBzfdJvQ7Ca0/Lxe1UhdX
WvI2qTJeKJY4ukwaQlq76va3Rq+TiWM7CJrfod16k85hroPBXGnJpp61V8ukb6HjVJnoJkyf7qRG
/YGGmtcJK7E3mf0pkpnf0oM1Nxpgf+lZ6idE1W0TO89VsAjAynWQNk455bC45JljrGny9RJRrNq2
f87RisBt+Y3y21K9vG1vY6Sxpe491429IY/e65h/wZ4dv7E36NZ1NIg78E1oFjqXaYKQR8Sa+l3T
065mzvdsTn4MUe7HobEtBb77mLzFODyWXVSh9/eEg6SaHugPZZ5zqFz3M8nfmSx7VUwUJbJ1X8GS
qC9lZtF+GH/hCGbIGb1DGb20w/ccRRsR4NOnhuw1ea7H8FduzoA3C1orzeGQYqbeZB1yWv7GSW+N
8xtveOXNlvIADV+2UFEHKW5tO6+Xi5XdJYBn91B0CM4zhe2d/ToI6dXptDHgDywd01FeXtMW7u1Y
e4Ertnbj7JfHMGj1i+hb+HpMILjQh3xcqz2+YCo9Gc7sAqBY4Kl4TFb7MOih3AWHJW1hjdW5yIAj
o/RO82UMmSVmP+NSXTnVSzJPfBvJMQG0WxeN3wTtCRl4m9r9w0pz+kNiSr1IuTB0h1O4trR541jH
UNR7soOgPZVHqofelMutGzQbzh6bLKYMYqZjO4+vsm/e4QGgfo4YsC81l4w5BXd7qYGoJjRerLRg
SccxoQhgVTIvSJxPbXpXIcBAOL22YsH1tkd7AldmeQ7tb01Ny6SstnNePleSUnN32cxV4dHR641r
qscW8prR4Sul8vGkCUorm+SsGMklyLSM+knO07k4d1a+FXZ80cvRsysAqurISZwDQpnXW1E+kvlW
1N8dY1Y9e5kKNlsOST+9B/SR/9AY7evxxlETz+bB1H2peD9s8Ywv4aC1ZFzkvizTU0ZnYq7DuSMM
Es7Ci0pjh+eOqyQ9qvz/kTrcO5rqGBax00OBKD/0gTwG/e+q2oDKZvgUJBw9Clyf2lMpqpWBR3IM
zoEpTk2hrWciXImV+BK0s3SqD6r/DoMaPEU03JbfLGHeGDprTUY4J+lHLWiASfCJBmsaIdaNTNYi
GP0pBBIJFHs2soxwWPu0bL5kSomzQ4NXRZn4gGABtx0aJvTo5aCapcq+mesnV/ksmdfo2uSTAvBN
Shdq40eqGcdgwDPaMxIxEqbnxToziitXCb1W00+ydJtROFfRdm+m+kW9rJ8kJLyd4KiFglbTAeye
vjezS5ODr6/s30PIMMMe72RjnrCPUiDmrnvroLfnoijXMv4yk9Ez45911qerwJrYyNBqZvIHDYRc
3/TrZpzPhRJ/xuEITRqjhxBMT2ydnBxXBeBexqLvcILXCY9r0vmldi4TpmQzqzDe81UxUrhlkPMb
uRJm33XSY9UrK9CT2z7/6tuJq2c/WY4XLGG9LuefUAcn9uTqva5RDi2UjgEu4FQ5VHZx44ia+h/r
o9cPSo8ZhE9Y09AnmvYdhNzPpG7xAa2qjD8CLguAXhqmva/UKF0ZZbQr62yjSflSl3fCClvLBpAn
qRUX6t3UerbA4iSZfa9HaCIFltSFN2jFyXXU4sfUUr4qMYewgaCwYIuDw3fGjKIxhj4NXQopjQ0r
uZyhEG1MfeDJpb+bFERWUQZkvvK16ZZM+lOfslkOzRdzbh9J7TylGdKLQgjOHh/VbJIJMcntOvKd
1fgaggwQvfaQTn6Ia+O1CqaNq6d7eNCeqn11zi9n6K7zKM64Se7AxvHkuqupUc/WlHkKkD2HQiLb
ymEaM3vI1QPkvXUfhn5Gs0RRRqdsmazLcTOGHFBMOgO9JOuAIndnAnBIqwOVyM0PoaYPuwiOhBv2
VQ3vrQidvRFTNdFRTtv3rr+c0MywOefQqKjS3ThN6/V5sFNDANFnOSX4Z1zjZ2fsKGD13BmjlqP8
yJT5PmZqzZgLtrLlvnS4wIjCeJl8y7Vlftf5UVTsNVkzVKkPE+Ncw+wAmoqdyBandXCB8rMC+PzE
JunMltNxk994Kr9crd3ZLSb3SeN98aNiYO1BGe81tdgtD/c5YA0s4Y2u1DH5WVQVn8mXCPQ1M+NT
ULa3RCWmZ1lbvFbb0LF+tVV8ounjonchD+fLnNz6DBWxynyZwtTM+GTZKfvMeVcjMKlowIk9aPu5
cnhb6dEJm0Oea5s441xu13fLqK8KENlON3eW4lz0VNmgOZi+45q3ifJHAILWacE7YRIbJnOb6RGv
r7tRBrKC5+2bJc/4sCBN7Jzr4cb4cCuV/NUi1kXPT/vN/uMYU/9c9O+9tF4Yy6+cZHyzl3K+Ofs1
wJqk7C9cx6B8NUQ0fCJlXh1xDq5xUHpZBxU8emhRvZajvmMCzJZqFLsosn4msXy2wvqjiA6z0E4z
gamuyk94tlz7SkULtSk8mcyAfk+HXYzIn6S8RRpMCOdFSucx2uXRIYGVz9KXOUuJTls14zBA9ifV
Gl8kU/9qIoVFo5eWqKeyZtkOoqPdM6GO3U3e1ruSxVJGFJy05itRkDaQKz2/hG60Y+DrxdVrkZo+
57j7lA6fKsPssJ98PJz7on4rKDfrcMEFtYLJgdzA1L9lGPpV9owJBRAmp5u85dStr4YeUKL6O1SM
jWY9Ckx8MhLM0DmlCGwJ7IAYhTynPJFX00BNxVg+E3Vej3m9KaLUZ1/TZl9B1BLXWTlq7fUSHoUs
vca8NqJfL803q5KPVi+7TTlLYgdw5upqq9WSChtnwyOF5KpvhhSsxNm3gcXRprZMELOBv7gQuxjM
rntb3/Bf+eFAo4Dd8fDpNloUUzeDqV73O73zcR2ckwornNReS92nXX1jUTChok6lmIKo6iG+yh6+
/R5whajpyEPx0pYfBp0FU7gjvcOPod4K70NfULGrPikOxZwmjhveunUJTM7txb2bwOm62T6YjF1M
Efx47kHbUkC0aRyCoKRn9MxXsgb+WLguqgZ85ryuHPDJs2QPZncs51D9Fc8CihAZuy5pNrRWr2rn
0cTFjygixD2z5qvylDrzlvQJYhsZZvj1Gp6jkOyxYVfrQb9bMVGA+GAMOzOnXCtbLqN39vBUcLqs
hloCnJn1Tg3T/aDS/jsa9G/2bHmW/aGhzgeLuQPdn2WEGV6elgSSoRIzXdBC7Uc8beOA3sZxjbC1
aWLx1AbTle71jyour5HTegwGyZu626DNXjSR3bogwsFpejZRxnLipZAehRMtV5BWz3a4Z07u55mD
LEUfThbtinqDSI/h8lcdW3u6U7Ymy5qx0TmGLMdlLDq/JV/VaF2rcl+K6cFcahfSGke0ukk9J0d/
WDqPumZNIfbrNPZkaAe8lbfaoP53fBEJYeEszG6p9nso8HVwTBxGIoZst4gGAqtZZfpBauW6r37a
UuF+CNe2dg6TX3HosD2LPGUONi2keoZUbK5/UJZAaxXdAR9VgM+iMy9TXpzCxOScb9BbEatHBoee
UTubqVH8ULrHxAkPXavtCQ2atTyXI68hVEh/zihOw50mEH+YzhQ8n+ELvDgaE3XKsGYM5exFEEF3
ibINcvPb5k4Ran1DhNzaWs0Ooz2Tbrjq6dFKIy8M5p2Rcfoyn6wJ1xfddTqWpjy12lVcB6/0l9NR
FFunqhovhqDzV4vardrbL0OLY03P64POfn+SvKSuf4Tx7JusHBgQiMjY6B8hKORyUD6dFnnjh0QY
ilqsBSqNvZEttw7PoU7/7ETwlMa4WRKr8u0g4MlCYsl+HjOO9IF4nXl+8ple4xnJXRpvY9riGeAj
MVmGI3x5RLI+Whq92cXCV4vwoUV+Y3yNWKyrH/ZIIKyiG4yvmJBnNxWvHB1pSPCNdI8thQ3Kc+qy
Zkw8ozDiTu6dfDA2FL4bAMaF+9RhoO3T3/QyNKPGv5mfJY4bYyB7HkYvwBzObameYwDjK4ETo8zM
jdruppJLK7R3VGZ8mMRxIkYK/qJ703JwjFX5Qy+BYevaO2ZCgqJia1jvWoYCG0fXTkdqs4un0Gh9
rWPnqONZSe3KSyzuigaiLZoAo5jvrmI73lCvRs6WjZ2zVfpdGBNSFae+UlYOapZORzq2xg5zXKYh
glqjB/4WCxYh9l+5+E6tX8VcVCtZFkejIQPJ3+SKdWNX5Bcpjfaa+6hbHvf6cDVNEqVZ867UOcRP
AaF3qV7ixvPYGGBzdQmS5SOPex56JWrZX7ZPICfYqChhTH5WsYVV0Wb02H+1iraZLWTeUc2CfWUM
Z4aHb3TTYBobxxFLnLktk7knf/9FZ9ypn90jJtuz0jESqqIjXeFkr5A4rdJ8aUvWFhHUnP+JVtLw
i6oAwyJvaGHKikdCwQ/7BXY7Fc1fYIvRE5oyF8vRzmfzAZ6h/Uk/D14td5+F+q4vObNbNzrr1gk1
fUC1K6Sv8kQ9vWBHI1dsxR+GUF6dXnmBr2D7TQuk3e04v6F7Dl4201ElMmMzKFW340vgL4MKvXmv
Mk4gtA3hw9gUS3OlPVNyp/hTxSa30NwfxC053CLOKUZXM9xiyyQQdxSBy1kj8kfY2lUr0tue1qY/
2rw8cVWd7JaorJT0HIvus5zhHuUbEJy7bpwOPQzWwJ4/yxof25CfZlkkXtRVhyw8ASl/LhGp9b68
6vX01mnKHo7QfdLcSxUpb2PUHk2ScFkJmFKno0p1lF2TF2er5ulNIHgbdpLkcrj9C+PTzOnTkGHS
nMmKgmEFDwr/1ZHMSIttXRl+xRvrxwATP4h1nLe/QlPd1Gr7o3BsqlQR0JM23cvEuE9FsTO67lCb
FH1F/aONCbN0Zn8fEAXdiNqFjLbQvNfLtT6AcEBLSPHXwgA3e/tDmPg3hSZ5DBmk+2qEi8z+1NoK
hDTNnPaMR0x1QqSMhkUMiNCoHrMkobKloK0dtSKMkJql1d1tYqhKhwTkTC28goDena4U/sSebuOM
Tu8VjjxSinqRAZdb7qTfs1TAGxSokRr9c3kIiS3oyY0EUH+8JgjKjZm0LgnAe6dob6VJ4EDP3Q+Z
XAqcLF4uRcNwI+FNdsy5WVbP1MhJBCTV4sGIE88snnC1MqsiP4unXXnrJkknmXosQwrKzCj2+Hye
KEk5CdX8gU+U7W1NZyLK+Y+Cc+qKwPxtiEwCjFbF+ZbNA3mFb10C93CCN+JFa6tWNlOgoCLMyFKL
O3ocTD5RXHp6qFKMCE5oVYfDd1EEN1tk54CkMBu3fm0GLDUkcnAB03R3UZP0mwmDue9kqe00OThH
0O7yXWh0aQLsqgAhNsrFZYmo8/wqrRFRp3DRwOayPLETmU4aX1pZyF95FO5Sy9U2Oh2dw9DuEIMP
QLo1n13iG7VSh2BgzhlqRbWlaIan9GsZKB+6bUZbglOpNxULqysnqROwRy67dz5/6BxC2wjXuJrq
iOGwOTgmKZu2xpxoCOGFbbqBs9LtU4Qzr5qXLgbq34m/pnvKD9mXkDTJJS1bXSjBoof6qWb+ui4d
pzpp+XS2ik/8OosNbhKbMRLVmj9w/hcWCR8lWg1Ky5itnw5lViu/k8JQeeFjuumKFuySNAuxVV1a
JW06OFdOaKReZpgaz3U1WwPX1JhQ0nOEvTZfkZvZd3P9s8/o20iBQK5yg8O/xI5fTCezUr7nsrq0
ylCu9FbDpYxp4IKxtd+Vrd7cYhKRyO/oIgZeQb/rIba3CVQKmWZfo7AzXw/zg9NjP59JVPPQLJ3X
YBx+pdULNwEtV8zJ/FF1jnFaHqhZ72B5iEvKPoonys5WGnQPMZ+EU3OS01PxZJYS0ymzpCj+Ik4U
IsBRi6uo7pelhh6TJGgfM+EEzqSrPKmUNeCfR9Jn723e8R6MWt2ZWje+maHa8J9lV6YILwMAIt+u
Oog2bN/idVo2n7D4I9ootP41zfkunIgHtVH32n4Iht9styuvtszp7kaGeQwj5mX0Xm1dC/Wv6YAc
0wI271vbLZ84Xm+bhJNNbVAAMeASWYt83mtOp66bjqPjgOTJ2d29DY1xS0TNedR2DxauEPK7GXz6
akmIxfnvQEALgPJQ+6OWK1t3BGaj5hWWDn1Ot047qhuVeeMqZk/PDYvIFqtaxqqB96E3x8soe1q8
YuN5MMNzxuyH0TUTBHheOOxOucGNrSV4iEsb52YBsBjJP/nicH+cO/cLpMmLLpt7rzmUW6irgDs0
LEZrpXeiY1aZvWW1ddTpp1AFfX+9IGs1ju2H0Wq7ujH8VFpPGiAJblXnyhK1qnt50oMRQ66gRUXV
kEdFQap5/tQnB3PrcgIvU46KWpPREx1d2YVl9CIXNAUmibGBwrMPAqfa02CoQG6QyRXWDEeACCza
5DbvbSjibWNQp6gYxVODVWfN38HUpwryVAVd5oVKRQDfBbfl1rBX4IRQIZ+s9YphAPQU4iD9lHFW
UA9Np9EXBg7KQyzggZTipx3D+BdHpWo/zJz8XWaeb/qidUzm+JbqyXwBGZAwvuJEpZemfdRFXx+s
ScvXCrfrCmDT9COYkpBODhhftdUBVm6scVu640nF13sUUdK9zliwZzvYxIzkiJdom0raDsiShI9H
zCt3JjpZDXa/AdvKhyuh2JCIbDZFUEtmeBUm8bjjS7Fpd6Q340T+7kutzXgnzfw0qOTqM1MwMmlt
eQji6XssGMaNnIq3LGblduTrdou+PiIIUPc5YT8nvpJ/TASj+GTSZp3OzRKr4QBbZFaAGp9flJGd
djYEoNnalGYOddL8MKJl09Aj7t8ShvWc5OmGA+eNxurbUlBxHDq72oyVk23p1nkjDjFzt7gqER9+
vnTKh+Ywb5RXsvA/a5XzSU0eJ2vOI6LWzzk0gIujwfZU++26oTqK2n03g8HYyS6/UzZGf1vekLhC
CV2eqs7cB76s7R9uq9ydoQX8SChvXxvGk0jCS8LVG3TNg001i2ZR0u5LTbbTN/UlIabgTUn8u6+G
bxxOys6oq25POvQ2p6NA6EggqllMW3PLCPblwJiKPNta1+KnnN/EkE8qmwLAwRY2KP3UUEpWrUvP
dJRTMtvrxrGjXtNLNef/sHcmO5Ija3Z+FaH3THAeBPTGZw/3CPeYI3JDxMiZNBoHI/kC2kmrfgBp
IWjb2gjQ86gl9FvoY1VX36yo21Vd+3sXFwlURnq4O2k0O/853zlKAxiU5yYUCVdnjj0e+rJ1GNQb
7R35ku67u04hYJV6eswj24IPoJVrLaitpTsVFLlP5UVvVA0y84icgz2JryleFrQIgSmM1HrMq3GT
JHPZZJb0q4ii6wXA6MsIN/jWqMLh2GW2w9HwZ7/U34zUf2Ck/glmOyeU/+0I+z/94z/+3//2P774
qP/1536xUQffQNOyreKIo5vWDBNVH037939nWP43/FyUSOj4pS0y7D/aqANy6o7uOA5mtWB2jP7S
MeF8M1wXF6Njuga1ARgd/0THBM/oLwYqah/wcVtEIILAtywXL/ePOV+bXuaaHrTsRrXq6GMsZZbX
IRLbHLrXlY40hEec6GHpxVsWwEUVVjFX7FhsbIh+1H+V5fdJz6IrUCQk1Ggw3jdV9iEyQhNOoll7
Y3TIJDlSHUkGgOYiFg+Nij8MbfZZCraSQu+5kzOT83k4U7Zc89S4eI1qGP9XXoNuiUGoXYS+A3HE
bEK19gH4HKxKaCtrSl+UQZ9Zmjf5iSbXkKobB26Qg4pxzXmsPGQJrDFGy+NLMIkdNU1Mh7lr51Qq
/yiQkEvazAfgV9m13lgPk6VVqzJNr9tS3bg1IYkwJ0IVKnLKgZziQwtlclcQ59tkNZyPpm/arSvT
YF1VwNWbcVg3JlWSiVkjcGsEyL3QfDKTbEX8GD1DI2ojk2jaxsjpqLuo3ToGngWB3PCKP5Urj5LX
UFNE+vxxG3YmLXaTme6iyPgIusJejwEtjJabvVFYYG4F8dV16Dg31Ryvsjojvwj7cOnDM2JEzvzN
MiQuEnLKboGvMRtAB9VB/Kw3zKDI3Ll0chXjSkTk3kUXN5taVoRsGobbFMGrdeIQpY0GFCbpxfYp
i0ZrETR2BeVKL1H8i4NvtB5VcUifnLogLYZ7jitssjwauWR+muTIr5NWp0iqfl2oDOm2NxGbBRNd
BsE9RXAMzwKNjQbhvRc+N1JmCSarbFDDykmz+7QB/ZYX8PTyXL+As3ORAMTnM1CMGdMSEJiAdsUZ
JLiLFKPvUTOyJ5VRwkcbJ4Xc8eg8smXzViqyyYnJ5FmI+rpzo6XWDI+QmZBzzPLslBYt73NVaRtW
Z2FhPwmEd0dtlDhExMmPOZlMAlwpnQ7GAIXPOHpB6q6aAWGqAEvITnL2Z8UvJIfzo87OBvMbGTug
zOZKbyq1kl1nrcSgDe9kPMkSVhQIzmmv/iQr6ol4yqVs9VEZkKXKQu/40lw2ly0S3uTY7bXSySG7
BlLEwMd6p1vEmlFPnfg41QWDIxyCCPaFvuCX3mH2Hp9kRHcBTuZtk1Wf0ZQx3wsN7IYzPd2Ia+0I
c4JJhwrOEClXcDO25L4vpN8ditGKKGYqwpXy2JCNRYafqHnyYAKtpyb8CMato7NHYHbDATI6y5Gs
ZagTlosbdd0LrvbEGSk2sRgm+3V3bUDxXpalfc227j5pU3fZtkyH5GR7nIAEva3Way3tgcE5EFu8
A2dKxYM3ozD2NlULi7AkXqFlHrX3tv45DYiW8PB1ZukopBRyWWzQy/DNls69XtoAfszh2vXUtoN9
FnWPQ1g9R2biQc9x7nH2eYuo0xNYhU25STV32hfUux2VOzDqrK32NAzJSItjd18MONYzd1yWDfwl
mgzvB4voajPaIUR1bfbsJypmD8GBjQNKe5CRRi+jSl9My7wwbYL8vQSV1l1hdnkTTUpUdcqpuIv2
yu/3ozu7ZXoJPc/upuBnGvHfnt9/8Pz+Oc+kE1b4tx/g/++//5f/87//4csD/C8/+MsT3P02x35g
rtAUhZbAI/KXJ7jzzXY8PMgEm3gUu0AyfglCgafheUrrBER8DgBzNuYvT3AoJzpCnomfmsHVn3qC
/9a3T98EDVX0TZEfgaLx6+d3AWisKfTWvx5jcRY6Y+ogeUdx+nfUQPw258HJw7WxyJoe2auvEajc
CoFZDCMSbV+hmlEmSF31EkDYMYcFz/A0+oPQxrz3+HXIixf0IMuzAXLoX/gC2JG2DU/frs3rGdTk
ddm7V8unYYzff/jOzz//gz9ydf7ay7iIZSA852/z60fYEwHuo7IHxpy7zAbRXT33CkDE+fdfhozB
b98Pw2zHwbJOjku3v+y1yBoPKqwL/TpxcobgZfud8oSLJLOfnaa6KfXB2ytG4gsjGC4CDFdane3K
tsCeAV6u3wyCZXsQ3jsUvmEZp9mu8NhW0JiUrKK8dK61CUanI7EeGzy9dSgRC9GiQVhBIFa03lYn
R1JmU1gmk+GylcugHMTawy93SVlm9CBzK9i3BbBEYXTH0MTQnpT9DXjxCw6Iag0sE5m74/Qhx2hb
jdpTk1N4niWuONRBkF8kLt7hZrC8Y9gqEnK5j70e3miAKf8QWeBlp/zZt8ZD4GtiXWgWCa4huDbb
qMeIDrE0rtSdqb9wMeA2og68HboOB1gPIsNWTymawCpN5WXqq0Osam83eP6HD3LA1k8+VriKs/ty
AMe6cqdAX5uNSO5o1KCnITVwizb+20TCb1GGAy4WC8RIVjx7PZTinNG0Mtr70ISmmgpO553SjBX4
2xO8OGtX66W203mbzRR9Ui8YLXDYAeVNy6d4wuTfBOxxmMuKPWKUx2Q2umoS5TxQOnttV92AgsJu
Al9qVm/sqRPrauzjXZj2GuW3RbbTx6o9hkEiUH2UdZkNHj7Pvnsaw4wN+NzgjUCChU1IZMeBbSM5
fjZn7zUNq4CLFSDkngR8TUHWgmDkVep0l/jiwBFnyl6VZXKkYxTtIeyhCxQfXpjc4I2Tx6pH5LRg
6V+4fdZspeMUi9yRH4VpPTp2yby+LtMtAiY27ozRnBVAnchTNDFPhjsyajchDP7BGm4RAB+zQL/q
21TsQSiv2QO/iCxDHp/ad8OxMkYFY7fxNA+it9svmjboDkytTpZP0aXyamtbwkRYkb/Yw9MiBBEm
FzSWL4zZoONEtybGSVLKDkMaV3qrtmAq3xVYePPSXwoPZ5k5M2OVgSs09u7qBuHUK26KAGXHn43r
Q07xu8IKkVXmyY0x6pdTxDhPcjxP0k3p+huK4Et27gOHdtw+yRhb7IjaOyyVsERsGtJwJ4ZLFWbJ
prXpVxndfjs2wdZMcXCwm8I+NI71nmokH1IFJeuwic9ZoZlnu7Gqy3BIJUjgvjzUoXuZlm61K6aB
irLyBKwFKr7pKczSTcJ9i/zmUO+6jkuD8TwtRg92MH2n6QxItRpZp+YAtTDJUjdzqLqBNGESPAIm
yCiVlksdlca1XsfWeEhG981Xc7MCUnpm67TdxvAjzH54FDL3aDat9gJLQ5vKYecGY7/Ph+rSrewL
k/p2v+JLwKBzGkzzJIGJgnZA2UBxyldScqFmpMm9YfQX1Rwwt6SmMyDR3j1wOWw6iaKbETyGUVSQ
RKuB63kOrLPqdGuXbMWF3mGHFHOwvXO5EDGVh4e0g+YoRX1f1ATh6bDmADaH4/sUOK9y44e5j48j
QLisGjPeRoNVcUuOhX4bW1QOF8mwG/WDlbNtlU51GOPxkOClaaf+YPaE4NNX0QjCKg7O6+C7U+T1
cmCzHVSKyZG3MxuD6o6x3nl8C3nnrKW0AXgvXS/6dN36carDN3ym9NUeRiP97o7WQdgdRwPgiAuF
sk4qY1qkkcWEqjPYi0cHDnqYXlphsbLY12aPTG/H/WdccTrObIRmhPRMsIwRUepncc6ZxJP0ms0E
kwUMc26uRyVPruttNdu8aHIwpgXew7B2tXUKyQJfor4izzL1fFn11Zz6B0ue7hKvSzYq5+/DMXgs
7Nlvk5fMTgdQFga/RUgcouLmNa2LqBs+rEB7ns9na6hpT3WMaT7D4Eq9jLOqa/DjOI9tYV3bgKHH
zqhWrIHcSUpfG14hbtwSDKZR0ZJUyAIQeWmUoBBIRLtd1u+oJbrz+uBNA6ELE1jc0a3OadJjqITR
MIfqMFT1wsYVBtCHZoSxwCXEYNIGVUEUUtlojJ3TZhke41w70+zFf40eOJAka0xFkulWe8ERWcBX
0s98Mjwm411q16wL2clsOh9EfAtNP8UXW+vFY9D6DI/t5BPh4FDq/DL1gPs9ivHLYVyURL7xcQfP
jdB3YVACdCB9VDw3cXjXO0j0xpC8ikg/1pm/h1V7VgMWSl/Hp13usig+6uZwBbL7IUu8lQm/obbO
quqvm5CRhs3xBVPW9ahT6usKSBGSgzQOlOwl72o8LDCP5nsL/6h+F9Fym0fUFvszsauVTz+1F5oh
QPYw2Zpaj6+tlIc0Hc8TQ/wsiO2NGsHIYnq/EKq6mx3iTT88JAPBD9/ZOXnxWnvmni0cbJAovBP4
qRaeJm79yt8UKnnVDBRGV2SbaaA7mjMpMkx1RrTdFcx8bQDd+8wCG59WBFYMPcGnxNYwzKHQ5I8h
+wJ/Aq7k9JLLy3/qsFVFiqiaJ474BzeO0XDN475QEPcWGAO8dnotjTjCzdycCLK/a7W9q7QQIgcK
aGhcJP65Me1VFGV3SRju0OrRJQompX5mXApnxHwh9j8x+IMCL5/GTJ8OB5YuoyZChjGb1d+N7DfF
dgnJ6RSQ2art9FWbGq45UZ8xzn6kNaJrV5UwrGzzNkgU83D2BlxpnxYzfsMhDGtH35m2bzXapBmg
bpWUZ6Oz4IyYeJ/GfSN8CgGKdMco3AZFMDZLFQ2vGn6GDfy/Gj27eKlazBxlxtwlz7eAiqDQMqSt
dRhYYfuWmuPdkNN/rU2rdgDuUwnmg1VMuBKTFjTss9/k3zl8H6iM0KhzGFaxpm9dM2OrxZiGMS2m
FKk2QuNTx2qOzsUU3fYnvKQivAjy4Eo2072ymjkWMALibdAR5i8N9uR7aQMQsNNsA0wd0663ab1E
4KAuN9h/sNWWG9qizyUD10qqeu34HpkKPlyb+zZk18AxVltPorhwYzwLLU0YYRDx9QB1lek1DXbp
KuMucEv1YXjp4xxHkV7+6qTVmRLlq7BxTnFdImgRXOp62GZmuXYIHnaOftBZYadKzOnSnUENSYuT
LsahOjrWTYobkKzKNWcYjCvplUiMTTZPF2Gvj0WEwaKUd+EMaK7chc/gEZojlQ30dG2DNryMdXHH
RmNjdB/cMR/emJKANO2FJpq9b48LW6qWlZhaBLN+HHqohjJrt0j1T4GaG20E66DX3GRFfyX64LEO
cTNifh9ZpR027CNX/4htvJsvAQyULB6UsvH8tpvkvppRl3b3PGBT5FbBIeSd5fBgOhWIblwlUMuI
P3FpplWyNTBIxnypLHBM09rsIvWNLRyDK5W2Ommy+EFV3skkF6QyWADS2Xr4XuzY20/MFSxml5Me
ID3O2SvjiAn1Sk+xLrbhtujzvd9urNw9z9aFxuqvu5hpWgUHWebMv2zj2La8UT+oDwy+12Wozn31
4VbqNLF1VhHGS0AYF6ZZHtnTXjYefJ4kZvprjqiozNsYuOJoBla/z6biCoryDdL41izR+4QNqcZi
bSV48b2NsAR7OtfNOFwmApVQ+HdB6u8zoM3kRz/6FiNT6V9oeXIXh9XW7ZwrnaCW0bCJYudGXFMa
HIPBhUn5kAXWde/jznUs/DpZlXwC+ryd2vwcd9oNDa/eFJy8Jn+UYKtkO+56Nz35NeRu00bfce79
XBwDLLpKGIvEj18cxjS612A2tfOjmAIOLNOzB3tRYN7v7emiauk0MW57FuclQ3ueKkW8KSEa2bV/
7fb9tItg2y8NI7XxTRbHekreKyMnKxSbzXbwMZVkJcxIz8FaSFbFJJLDFkW3wQZZN9Qi84FN7kbo
7n5ON/WgoK+ZWT+OatqAntraMfNp7vIHusos9HxEOvukZ3DayUvpLT8edgLSW6utfaBrEP5Zzzge
1gNbBOxB62Qwb22tCm/MyNv4fbtkHHHZZ92NJeqLSg7mJvHdw2Bk6zYMduWE3aKC6blkWDX0db2o
3C6HYcF2qSr2uiufGWpcaTVsNYNLocvdfdJqF27LRsWbSubKGcP1RFya4WumX+V9o/jpeBOVZXNp
p1vyrzcOvvmq9o+kUDgsEvphIL1SZIDjErhgTuRawtJ2ZlGUJfBYEZka6/S9HrU1KeNpA+YAD2p6
Nuf7mnsJ7ncpLwroY5wtZqK3bWXvjhrvUEHmxOCmYxK/yKi7x1bgLNkxbwrMSbHVXKUyZM122ay1
V3VavAZ0J4OsoRZkWKNG07FRfKAQY7l3jnP+jU32lWQKu6pEe5cnLb4W5yqosJxkuP91gvNOa5D6
foerHs0Dk9s8wBvaTlG4SUfRXWaO/phhzLiOS/26NrMBuOZw3Q0YIpzMlxcqKe9MXw8W5Kfty64y
m7soofUpzxljBwDCL+jOu1Yk6LZZprX7yGp0BPGmOdeaNV4L0WFfH68g8773mvYYVlhB/cfMi+8K
MdJcBKjiOWzD4lKYfbcuAmMbVd6NmUV/Gzh+/PtK7V0TVe0HUWn10r78h59/9uql+Pj7v/vnf/hf
//yf/vMXvTLw/uXnfpEr/W8elyd8jbks8Ue1Epi2iR7Jf3Bt27FgRP2iVnrfSL6b9oxHAY1uOQiZ
f1Er4YLQQwH0gX/Vs/4Utsl10D2/aHqQNwJ9ViqZeWI6+rVeqVzLK/0p1q6F29dA9GmNVG1zhusj
jjjno2WbRfIGwFJ8iONpT5FEdGFEE4bDujOPrV3HJ6nHh7LSGVy5hNASo3twOs1bueAON71geFbY
3TpExro1s3Ra2hUIU2Cz0G5JRRgE/BbgE6elLnmeCWkSHK2t+COplCTBBX+wJrx1jPqsfsUombMB
88aNsAeIn10/nFSmPFgNnXuQaZ5sndx4NMekPPgpObuoLPaEiLE7k6XyQOUsiK5PuwnvyEdfliV7
neK5M7BoWO4p6E0YdVb16JT4873IvQX+5B5wCLIUeDQaMpmlvMmCoZo02oHJhQvdN6FKrYY5HnhH
W2BWAxD34ETJI6+6q1PMzZrv3QT2tPblsIeVaz2UCXpVHyIXEASABhxa76Mh/XU49hOs0ZFNe90d
K7iImojlTSeCAPojdEz46t8dIeWSUusn2dfhDd2X7tHT/GSrGmIO2A7EscSUs9cc/a3t5LvyMxZg
zBLtweeqYmjE4GmeQGXzLCpkCA6ONb9D1MDSVIX+PWt2yVlQCymsmMda/TzgGudRF4bFmVYKbWMa
MC4v2tBkKqZ3U71jbcuWscfKpwUB/8eRbJoIOlcVD/hKc8vbAvXL41kfNKtSrxKs4X1z1DJmcdM8
lUuZsNGkBv+5LjN2aHa9Kgzwxv0IALkjMRqV1nEiO4xdY1yitXC2r8N5AMgoUAzBXT4Pb+OgPhfz
uNCeB4e9nZ8LP+43letfmrW9aei1SZk19vPQsZ/Hj8WoOY/RPJJUWKoWyZTmT1EKLbT12fVUwFT3
qbLSdWqGJxbXYGkXmngShM9jLEWFVy/GcbqCpJdfF53WYoWqz3rXvfYdVT6Rb8gLr2DCZmclJVOu
s+ls9pyd54OlT9CVu3gimZjVLu/avJR4cFZd1N3jdBwfdN9017IpPpMRrcutiCQQXK6vWwp06M6J
uWlMwufhINUN2b91n3brroNlYY/kN5LccshXJ92yR7t2PXxJla9hzC8mZ11MNrZGr6QvB2Bp2yEF
6kG0l2325Kr8O4LR20CmcD8kjXM1MaTHM7wKE0F8OGKk3eOM46TnEcF0Q6ekU8mUn+PcLFwWIbLc
aHGO7vgRTIfaOqj4y7GRPUtbP0ZNiD4397Ca+kDWPXK/d6F2zLF802EUdenZmEp9GWuRuKK0ydqm
kXdU2DB3ja590mHZrJIkunMAlJLdwlZYSyV2WmvFex179Inpsn6rI529VwWHBHcs3yuFtOEKxyX5
xGY/dbQMDxw09yzjMTxZ5bpJW3lTDroi/azYwwmIEnFj1uz5iRUL+nPH3nUv/Z6SeZKx6apsnGAz
+ZXcFTH7ImQK0vri01Qq3sNf8Ra0PTIjbmYOTza9W2Fcrvx5QqBU9OSY8sWOp3fNpIDS78nItB3i
am+x1Caajc5kdFicqWIl+i2w4itM1hi5QYqjyDNlYD9hG8gSHamXwCL4P0pDe5pS+JoznNkgAmE1
nbcnmvYm0MtWTcS8E+OYv2LLf1mUsNWt0KtW7TTSoIS2tSjHILtxkXGurVwvAAlxRyoqrEiQN4DS
QRERt0KJ49qsOzH3B6pVN1fS0Gk3wVhJk8vQYE2JaoV12fHGC09ABQlmnZwQd8GBsbYukxCmbuYJ
hDNplFgRRlDtHoqh5j0Feix3tdU/mJgSllmj3iMCJJA8/WWFrZgE1kH49HMNtfNSjj21SFlnXwxd
lR7TynTuhzSFL16UKAxzdCSYmDYrs9zVdfMydezK7RYyaekTPK3S6BK06l08pRxbWtbdLOskU5fy
aAwTXnaKFo2ByI3VdrxgghSZGRw9207QzcgsiRhamW/61M0ujBhNgxz3uSD+pXQEjSosX2JN+rc8
mthfdsrjnE1fV2ZybIGnJrk/QdMOOmSRCgc3kBPbQv/EVezMqmrWEckEaVjQftC2/OXIXltEE+9N
MresAPTp8DwgAjfKAk43n3JJ77iw+5eoyufP6ezVvr8SU79ro8LYDmnCE92rLqrRCvk8vREBvQE8
OyI1Imewo+7rw+RGzbrFjsJ6kvYHhgrY8VNFQN0s/Z5ni+K2L2CYFr1a52HSbDklvaaWWZ4m8gDv
FARrl9I2zZ0MupY6BlypAozsS41CdJtpBGagClCE5mqViZKRG0s0r8u8RnJzw2QuCg4yPL0WvQxV
rJ4nO9MuQlE/mAH0FaNV5P662ti2rvvgOPoAHnpoaO8Bdlsk6V3n0knnyiZZze1VVRZ+kjRA+O1j
9wrfYfxdKfACo6HPWmC/yRTEg7Gu8G0PeWuvlNLEKiuLy8EZtK0hKm016d52qpt7zs4ZIlNUk60f
qh2VdzU+Jd++QLaV5MJIcJUlCtgiGIJZImzriVvdofu5nqpFxcl4aY1IGq5mW+vBHKdlyeK+qY3h
Q5SQzDl6p7tUUb5btvQlTzX+ekEMhEli+dRqfnfycJiss5k8M1Citqv87rUMCOLmeUnjkM3rF9TU
ip4PhVFMshUmFdi2rp2sLmNww2K4U6oLcK+IcA1n7QnEHnfY0E+rwpP1Dkh8/OTmqiHzTKWs4YbH
yHJvQ1TqpU9HxsqL9XiVAv1fKCN/1XTtEJljscyhXMRlexWHWXCsiuaetchnRCDM50lO6sDUtYaK
0JJMLpN0a6NyKSUlOJr+Rpp5fVEkpfFOnuDFofhvSUYXWhdFI4I6POk6xxQn6xHZllUxCmGFlGZO
IFLbpnoynDm4nvmU7qyUNVx27r2vtHe/Ho7S9NVylD1lteUzTKHpskuM9KwE7aAlLV7PElWctgPT
xPA8VXRITNZyctm9sC4EPJUb+waz7l0vuIIZDUMsYpEBzjXNQHW80k6kjbdsp8tl1raMRSqUrhSh
tgCPDgE9ZCabd0cpdPFaBe69DCTn/N5OjhnHZkaB0QxJDrW9rtsPviA2Qyy8XGnocMsy6T44rjN+
yLTgyjfC4WTyt2rHOvi9Q0hNmldZbLo3cWi9FgnDOCe9j8N8PIAohlaeQoFoMqt8mMBc6CASNx2l
dmsVuP3GFQZdfWw+19ypGMrTaFtm5D4s9v6kYaOO2xAUmg3pZmnXxMktsNXLVLJa+P6nW5Wcilvj
NnEmiHuB2nqJuu4m82ec6N+sMX9gjQlwcLgzZPZ3nTH/9D//629Omv/yc7+cNI1vBtYMbBM4R3/2
Z/xijNG/6RaIXzBttFf7Mzv4l6Om/c3E14r/AcdF4M/+1X89aprfiPAZWGng+WKLtY0/Y239Yozh
EEsHlOkGPs1xlg3F+NcHTTpi7Myi9eEcoec6hXWid0Usk2YWXbv84YcP569YSL6can96sUDXvcCm
CcqgGfzXL+bpWR6GdEmcK7M0dp1DcEeqYFlrPNI0ICSldacxOVn8/qtaXxw588va4GJxCkNC9um7
+vXLDgZt0qzo8tyHMSUQxJ16CJG2tdJMSj7JnBQjzkynW/r6vdBqUD/5MWjFruAXlWoXpOK7h5eH
x+zNQMg3lEwZGNqsqr7dsyAscspBq2bIaZi0rqqWYyTFTHduJbaFPl03+o3RxNtJBpcNGCdwcv5L
V+qXriJz9/vv9CuAcn6nDj09EKcBzeqGMX/bP9QROX4SazanTYC3402Hb8RWQJuG6S4M1VXRBfu4
tve4Lndq8k+DRzDRlc6V1zkHy3dOWkp4D9zqwrLrP/rNvhiof/rNbI//EZSDDWbPuNEffrO+jkk2
unpL4oC8Bbr2qgzMT5+qAjJdd1rjoWbPpRFF8N7YXvsHL/9XrnLnx1f/epUnZCgcW7Xn1hHrIQ0o
xpzaG+Kb244szuoPvoUv6NSf3isPUtIkQFsxnH35FujY0Ml2T4A8bHziZcnmTPb5LrGiG2bK3wed
ALhixLUUWneb1v429/TPdmro7Gl+tjW+Df8x+qj+yh33Vy59ZyaN04fGSkNZ1a8/dkq5LYNJlCRq
URz9LuNZ2j460nseUZ71uPgD89YMUP9Rt+Ktu7aP+5XVhEXlN9VkI73hkT3F3bkpiqMRA4AjLtwD
LynUShmkhg2mEgx9R/ekCgBkglTMn2SQ//Q7BLBrLcNEO2Ht/PV7xrs65gwNu3NXE4lW8tJwexov
uj2Tqzc6dog9zjI6jnzNI2T4+1/+F5fczy+ObhhAWkVY/IqALTk81BmbjbOXN+bFOBUfM3PW5q78
8y/Ezc6WCoMcZsuvtzpcSCzket2dHTBay9qTZL7ajnh/7Mx//P139XXhxjpp4fvzdR44uDS/rqDu
YNI5haiNl4Dg6yiGG91hxNn4D0aXvtFCdq4yQ/3Bi87daT/4Gn1elPsHwRWzmc8X+eV7rCm07TPN
YtrZGucwL25E4tQE3qI31elrGqmUgFhCSc/j77/Z36yivDChEY8Zrg+zm4aHX19ASouqIoE4eU59
iE3UMwOL6g96VG7G2XSEZOQsA708F6YLZEjkTHrkSuXZ9yTMBLxqxtQ0S30vXCLDAEabP/hcsML9
5pOhA4Or22RaiargfvlkUrAzo9TM/AwKpV1q4VgjDdYeI9JJwa1LfMg9mY2XiPyGqHQ0RNaAVcUT
Zz2M9r1U5m3fjWdAAM0yBM+5cCfFuTXTqUpFcMYrGVWn0L/VCBMAWw2Ay/R6CuPEea6zFvkOk1Co
N2Jp6mN+bGsDAuNouBs6iCCW2nWN+MyvE0/SWxddwbLLkvHpm9VDk6T1jW3yQIoL75Q7cFpiGvQW
jsizz7gb2xVpltcgkG88RsQ2Qq5dN/TOLSmDtPaZPd2VTJFfSxJk4CrY+2r4b5gbx7DjAkNcK9M+
2LrDTpw9xdUUscTMimWAqALGI9e342A9p1lx6cy8URHP8Cfckhhi1DIq/IKnM3116DNwEjSygtr0
SWphXNpWG6K8ZScn9bqtVnDMC6i5YXBI+00AwVJAKd3r0gk3deBml4aJxyuXun05WHK8dOEHLKk0
unTmtEWdQPahY9FfMZ6ItlpEY52Z1TaOSzfZW1ALGXq70NognnJ2iPJsVWuadsLuQk6yQnwB4Lq3
CdZrchTHKemvhtFB4CqzSz1o4SlzkFMmAMw+JQIbd/mwqxm9JkOwd1x0Rc1xjqh5h0q6pBtxCyHq
y5WHRtAHacCBv7FWYE9hmUh6yK2SLI5m6DfF0F9FkwGTMTTkDnR5uxKWLbHxBHhMNXkYUx/k42nM
/Ou6ri9rMbwoU97IJHvQQwNeBw31xPAFEJScXM7AIwLS+0T0b2EiFS/w1D36U/4qg3GXYFqhbqy5
ywWUjBQcAaF+atDDgZhquxeS79ABDmC13k7K266R27YE3d+ULoAeI/6c/RJ6P7JcZWJYTu30oMcW
XoZBW1tZAHunv0nseltNWb5y5u4iOpvVUkdTBGG+KoDejVqwtLTgUekqhAyRvlDTjfYS+aQ8WrkN
tfhSjYAu0uSa3d+2He1diTVYTPcSXkvJ2bwJEWDihCvUY+KrRPihufjBp54ZSq+sk97h9iPv1eww
BR4ckDpeZd2j6GkcZNM3s8byxZFx1btvKhfnqIuJbWToGlp/yxZ7pc39VbRsLwy3uB+UR/BL44Yc
szerhF4dVoAhahQGvwP+HOiddysLL130FOThU6DKcCxeamE2JLAEGiE5l2XQB3coqY/FNF1kWX3y
sLJG1FK5Tnylx+ltxaC4zayzORnnFjXjwMVARNyHb1ZEsEhyOSVbqYstUGnsRYQ4jDQBW6Ie27iL
MURBCVAE6pOpO6Qy/8gCXI9t9kKjxQl/Fpsy4xVyCR7a7kbrp3Pb5eiWvLMhLd6ysvMxxQDWEzqQ
qzDlaUT+eIVAsOr9+FmzBQQp+dCL7M1OoHvo5Q1Y132ZWBcjrRSGVUGpHxi4l+nsHGlpldY47gtf
rYqorSAcjIRJuUoLb1gBih4BjHV7Eg+wdmj9VrZ9r0sfWh3oaEEHmK4DxxnKbWWJ2w7aplN176Md
vXXpgJwY6NmmwrZpuQCTvPyjceUjS8oVtNiHrnReYpjTsK9b7M3BhWggkZoY1namtHcJacFNoprw
ohZWeWmZ/5+9M1lyG0uz9Lv0HmkALsYtCRIknfR5kLSByV0S5uniYlzXA/SqrRa1bLM262Wt2vp9
qtvqLfqDMqMs5IoMde5rkRYZg5x0kMD9h3O+U5xxW9+XECNZAoQEKHQPSE8/uF7WEKfnXkQj5D7q
YmtjieE8JgyKokIkt/j2z1REAQlyn3tRnev4ze4b+BHJwWzL5TTNvb8rUC6BJuxftAmeE0QFhJ4G
O3fKgu6YGOb0dW66U2323IGOFt/xX8CoAYCGPIhdSQtywpUDOZ7rgUkPUF2M2dwz5ex2omSZ70Gm
5yBtjYd2iAH6zMwb46HuT3rcfnIm49kmzW3LZqcFn1VxqfJvmk5cxNwF1jTcU0Lv68gKU64shzYO
SAiNu/UbMo42U7PcOg4yD9NMHOMRy1GPqRqWwYKu235z7fjR1yWRdzGDkzaRiPxJo+8hG/bSuZ5k
i4sKTDYRyXLf5kDBYmumH6VBMFv9ypX9535O3hy7vunyj17bPs8FcIuBhLKg9q29lNp938ah02Hi
WhDupOtw2EYRauf3bgHuJy4pGgSZqXHSRpfUcpqDrumEQMZTdZtY6qBBSYOOVB+GYT5XhfkB8gqM
jGpBsB4Tc0FIFnjIOUauiq20KcGqadO5BMXUl7q+XbQckmFMWJuJW3S/Qi5MNYRDWjA/N0Nh3rSm
GbJLDSsne+kRx9Hm2aDHs6VHcYK0ruGchNDNSC1HVMbCy57m/So47qLuCEn/mtP0wkTwW9wCtqm7
4bmCzRc7uBcsEGwyrTg5h2oM6PFyZpP2rUCKUlQwj1NP7fK2WDbDqA0BxnPxRJ4auYRx85BVw1WJ
3m0WKPIitlJlcavbXFxKe3itjYW3HuHLdDuqxt+pnOsox2Q+1xZhKAk8jU7r7k2PYyTWfRYGCFP0
ifbVWAudmkXCBHRj66a9fgIr3OyMoQPTD7BpFzn6Xd/2/V0Pz7eenUeUOJzQnrPH5eoghvS7L0kO
+2juUTrC96t5jifDRnLPt4jktg5idVtiWcBZFG91K7tmvXGMxv5KK8kkHGl6HMl7aWpIp4UnuKtB
eG5TG7ufhhSK8MQm0Aykn12WtCHC/2shk7cUvKEZp9/yCHrEqnV0DfdROdyY5IjOFOBKxGZQucXZ
6rkX5LJKCUGUtRmdphNXt6lfmcHkRvcJvIxAa8VHd4ljaErcsN9PQz7zinqoSdhrqTX+E2GkIsGR
CrBYffT61m4nKKoTCS0oototPmGdAMD8W5pJbStFHWY+yPzvf9ck3O+EwFqoraG+AcLboJxAw6vY
FFcwKnOgJqV9cHqgHktm9qcORWMM3AHte/bWKHTIPJPGJX3BoDoxI814XzNPZP6nYyvV0KyNz0LG
d5liY7g6ro7LMJo7FAkU4S1kGLIHXyJBqd04JsBCrBxBb8RvqVRmoPEEDvAhXBO2YPKl5jtAXCp8
kVocah2YEvfIrZJNOCDjMS3+6FR4j2vCDY988i4isFFTxdOQ5SwKR46bLVAC5Fo19Qj+Je4FUrEL
dI3jKrHtZHfvzvRghCDjcB2ovH3hv9YuksTvbSC6Nj5vbDUYmLG6rj85UZCnatZOA1HHdjW8DIbk
zPTnLwR4y8Ps+e42J19hzU9RLVtVODh1x7fDdwApemi7CYYfQs+q3XMSO+UpX5MW6uWSSQRazK2q
fRPZL+aQXouOVCP4FV/mGjhk41Z2UBvTGLJ68rYUTxYcW5MdUKo+kzS/Zfw97j1G3y/zgjh1dAr7
lrhJcJKow09zrr+URYryoco/GYm3BK4N3drgKDkoDddbUnFoatCYIlNrtrgOXqrO+2j7UJPdlPRD
yHxH1omsS03pbqsIeZls7OyDXCb1bGjCCOWMVp89sDghcMQ4npZ24ExOjoWF03Vhy/CCq7sMIgia
m4rN4RWJM/PWlyj64pzgZrfSvwCkgFSh5ocWwZ/kUNu3UT2GyOojJNExzBybLk7ONHa9nrE3TxDz
F0u1t/z5c0GriC7WZJXTqbcVAq2bfM7ZYkG/rBEROClcQS8b8fzYmLWXov1itsuHWm+vhPBeCn2K
sC6laAcbqPhVqhWBEG39DRXm46oZnMbOCQgNg/k1Wx+ULqOvGf7ipDairSaKi4FeWUz+Zw0AFIYc
d3ytUQYcSpUyRmLHoNCBhGXu9kBSeZjHWGyPBEwa31rXvVG6fVf0FmUizKrtKBf3puFm2OQ4Lcig
oOSnEvpU6n4XEmL+PM00jt9b6f9cHfxidWDo3+MFzd8NHn5Sqf3bf/8f//7P//Pf/ve//Je/ideO
X6Bd/Mcf/G15YCNTww3JTJB5v/gxXlBH1PZX7dpvawP7LzrTIJMBBileTNoZ5PymUGOjwMoAP63N
X631J/0DRIz3gz6CwhiQ8CI+r09EyPuJUJu3XmU7U3dXNx01eF8/2Gn5iqDJ3HYmjAQGA7t6AtQH
DyCNCWNf5svvrtYfjDbfzaS+vwOL/ET6HAcV3/t0rCW32671PXUXKevQE590dPrsWzMueDLzJd4t
qRnvcq+Pd3/+uu9myd9fFxuzzgDCsHV2Mz9OhxLZCyYSrrpjUnDWLDSvJZXsIRlWa5kVq/DPX+7d
rIeXEyx5DHY9QNrYIL0bJmcVEetNNkAwlYn1Rda5deLoswl3IeYjlchjWWeM1S9elUnbjzOm9XWx
XUNKtSi2TL4vP/6a0P6zNHL8BvG4/6SPMCOzNiZOPekESh33VeXZYzkkS2DEPWtOHSbU7IqFcmQM
4mSpTy5k4agpLonVWwe+SrBok27HZvOTn4xvZgVIpGrrm94WJahMAM1irqetliRgH+2RHCODKmc0
sa/ogOeXmNNaGNPnwfdPEFQHeCPRUYPr5YPQBtSk57cSZsAmJTP8mCvk57M3+fve90q0k+DwiF0n
cThmEOSvo4WRKccOoQgNNonE55y42iDOWvyi5oxNU6obLfYQ5BdWPfKGyK3OHH8zmcBdHIna2Ypq
seuIgWIGbSKcSjn1u5GIY/UcZ7p60v3885JacJnE/DnJoZYuqbyLYqK+hoqJrYl+/GUhkGNfx+18
csi023YGdLNqGUCONvX1QlIYMjc4sOmj7gHfAObrA8iNQUIPNuecWMpd49hvbfQ1qeY04JadAHAu
+yVq6tBLvYWQD69+GEtDO0EPBLYATvRKj9A0eEmPyLFXCa7NnkSlNiMdBJDcxpv4JKUxPgKCY8gT
43tiCf84Oz5AFIuoFM0DhpFO5UZDV3cnVPJ5HtH/F205wlgeiJMeDRNSRnqlDdmp7lmhO/3zmg+8
EYyWuXy691YVZUnt1D8UkX5mSPXJHqcpdMFoDS7wT1lGD1nZq7No24YfbT61gm6x1odwUZBTkMD1
W8yZZdAt3kRN129E229TiGwZNjhcovN2HAxjZ/VmCAfqtljKlJRqTnonL1/dWOvgs42vBRqyQHjd
mYyavQIdHg/OuGuKLlxg/QVlgf6RGQImUIuZQV94QM6MvqZch2KVTjFydUkoQUmqujtEEGTT/haN
Qr6zS/1NJpXc4bm86oY0DrPBM8DjeNNKC4NEPUcdwhsbileD/Ig/fachMCbJhfAgfGXlhsCbiJ4f
vCiuVjeY7OYWVH+zZZMJYQNpQcXtAMlLQVFbMJfFOp1KlrgewxyGMaJZwInI6KPVK5qM1qb3RTi2
6U2yjO2oynhoTy+5UId4SjeDb93AfPPpUmrMTUYedtSE0N6Yn5JbLVLC0pcGnW5By5NmVveiZ304
CePj0jE1wzG6N2fS1zwJLraw72Uf3+YFyoxC6Du9SUciesa7qHTNl8w0ng1vQRuHV9EYkLEsVn2l
9TxhVNcBpq89nFxaxvwzM+kcTBGYU40luWBgGiEUBorky+RYgDEMrLz5ZMiMkd6kaQFPSG3TT7A+
fRvhSgE7LpiFJ7eEP7B/6iusiaiFsV5gj54hqFVx9lEnfmqzOPm8jfrEoKTL40vfwa/TOUdRx6z+
pI4SSRSt80Bx5pY8cjqUxYyfN2kjCOvRHIpJwEvQipdPkOPHQ5Q7Hwu9SG9g1YtNM/gfeeild7E+
yGMBNKVGtZRBqp4QhOKcp7FU6bJdHerdxHDYwZvpxfNnz6Hram7NzAqxf2NpmRk3AzejnmQ8vfXJ
vA/G3JJXaeyfCzVwy8EkEjoKzBkrJdhTZuMZnVmMO28w3D0oBGfj44zajjxHow7LSzZZ131vfdOE
zfe8xjHi1PUDieyXovSx6WHIj4oJpVlnHYqqOivfSBF+kohBTtlBuMUnvhk4Qs01FXBRDJt8BD+r
uXTQrK3djbuV8YCLWL/pUygLMcrnbkxvtZqkK6fSQ1VYx5KUdBULwren506Ol2L2Hlu8nmmbMRon
MoChHClNOJR3nPBIAYlQUSS08zQaz90EfNAYvcdhwuYiZ4JcKhTpk7Sqvb14JLXU7kOSN4RUJm95
Xd7Kk2XipfQWErly99uMqh+VfH8bo1KaT+wPoNQoUko0fy42xdCCIIdCaWr+cij4J1qnCAPwy+VO
aO4CW7qIIC/Es3bQKqRtvvQBnzNmRfUdxe2H0o2uujY9jdA+fQY7cLJX/DSesO2YIbZoGRje1IkN
PqH4xGTrg6kxC1n08Zl1+qNwVBfojFKgBPknS6avpoOzLE40FBpdHxAuQRqXYZ3mcfqWaOJ+ssS1
KR9Xqw4so03kdmFitSURXh1cv/J1ypHZLkmmwmKIke2PjMmmugvGFDH9nPj+kzEwKdU1a9/ahDSZ
HRms4spytZuJ1TZybuOmUFm4hjmU0vrYEfvUF2yvi7p6cDQscG7lQXOFreI2d7U/EgAQSRoRAP9W
HLhF/0X3nJNu0JM2txXmTztHA9JNVxMaahryO5dmxAM41iT+1yZb3EDCVL9iqPcgl3I/xPOLZzc4
+DK485OV7utWS4m751GFm83Lss8pu0PcR/0HbBTg3cetF5uXcYiexmhuNg0zCKAB7rXOZN3LtBeE
KBehzW+5py7x7D/7FQRK21DmxZXKuU3H6ji3Q8BCBWQWgrLJUufRSL+lS0EgAdjoTS90ssEMf59N
ATUpk6TvmtIKNwQZP09tA+dciz+5C52pipkdyGZ5NuUU9j1y28YRoUwZJSXZjW/Dg+3G6KHtdSfo
ZXabJPNTVr/puv2klgbIsAoFUtNW9ldVFu+h7d67fTuH0OZqSkEOk7bjKVaX10oaz5EpLmTzlvx3
0CmsxtG2IpfgTFg3lcxuvxer/9nv/aLfW6ViNOm/q+x/bvf+9b/++z//yx9Ixb7/ud+6PfcvaEZQ
8biG6eHyoIH8TSoGKcnDXUBrhy/ou1/pt57P+QtSb2LX0ftYruXoP7qSVhWKzhQASYJp+P9Iz8cP
/bkn8NZMYHLuaQkoR37sCZIBA6IzRtZdrPruoBxDOytp5hdCWwl0l2X/mup2/2oOmbFHBsnOqWNy
i3mS7d6B8QMMv1L6DNvQj2r9rB+qOqXabCTe9qWPuxtdFqS+UQo729bPn2DH+juEu19nRzc36Qge
tW/OrUWEQDmcNL/ep1rEtDaWPR6QdgjNIjUDs2MSQ01PchGWxEC0n7wyRqI7Mg/252tnydpzJqqv
yUTKRrLMD/wKoIFK+8mol3SLsP5OalQZRuq9ZT1nJomsgH1k0KXW3nMjHIUGbqFFI8RroMrQ2f10
6U03G9FVY7Puj2wDcM4K6vN8Dp1G0Huoz3aj0cCkjC7ZBQSuZkNqqCG4udZghcBJULAj9zi4bWse
+7RjKlroPZS7ohEvLWvpoDCsIqzg7aE5trFAsKhnTJis7ACNZBk8YrbfmKEReRecl6BfTNbbrs4j
G3sNls35FehK9zyjmN05Qh9OnI1Tt3GGyN0xfWVIXDbxdhmXGwHPf++4WINGw77S2PGGhGEgVZ2S
cd9rIIy9wiKABdoCq8DqGYuYup5WuWu6Cl9nFLD9nJ3U7LwSyezcu6tGdgF44iiUZqhn/VVGS/LZ
ujyrwfuhsZUErGxnD50CHmR9Cw0UWzeS3BQv7pZydw27SM/dd+UukoangYUoSbGeOhfoe6tV6Lus
kl/I9HFQoAKePB8Z+yoMVqtE2HFMkoxW2bC2CojHVUrsoCkuYwtxsa38ay0acwa9SI/9VYRsrnLk
bhUm16tEeVrFysMqW8YRBI4eJfOyKpohLjGHns4+Wueud56sVfw8rypo1NAoKqZbB310S/7SKVsl
09YqntZSFxsVemptFVbX4HxXobWzSq5dtNcQ/Y0vNDTIseP5Pk5nuccndOqqBn9vwdqHeAHCRydv
vKqkMD82eu8h0+6e4lX2HaP/RkUcjp5JMd4m57ipX8VAjaOtU3pvoOfpozndIn18YNmjnW02jzMz
ZVh7efqhHPGOASlCM++WVETK/uByeALmI0XMUNN8kNCU0R8kt0bm5/vJSrIQNcTEcoAkwnRhP+6u
Qnia+tcGZfy8SuSLVSzvrbL5fhXQMxz+YFSNgjS6EK88YM2piireTQ0MT9+E9sPi52u9yvLnVaDv
rlJ9axXtN6t8vx7J0iOxurpTNpp5G+JCt5XlCs636Ae29moEYJthnUb+37ZdbQLmahiIG6wDOh4C
0TohzY4GEgF7QYHPoDZyQp0MgCYx0Yfl0FFSFWWQVng/Jkk0nN8aJmRlTG5DOd7RALx6uGDCWdAl
slI/1JMxHfAOWk/MfmviOxiAG1UxhWk1xtuZVDyv1d29sHtrX1RtGY4LIHO9zOP9Qo18rCqyjeXU
875s85RH1qs2lN6WNINkMxTu8wqc2IFoS8O094oju0WNdKlV+BHFQe0y+hVJEX9eRs0LLN9d7uK0
vso0Mz6Updrj8oyeUlIaKGupMQiPnK9JSDkZ5eDfYci7a2FDcmHRadB0rVE+TO1KMX8QKaDMiDCk
fT7g6lZz9iaGiq7b9okwn+o+7JbpM4i9N83p+w0Tkgu+yYXhCnOGFp3FngFVGgzDSnn0tZe4BhEg
kt1SFv6xKnz/wDTTOZJuyhTftus9SOl2Nzu0qMa6957wJAXebNEqO7Zx7PD+gRhqPqTwPHdRm371
q+hLw/pyt0D1IyYhnfYRGwOYD+1wmCG2fnMLBbYNb06CDZ0nFr2LbqJ2GYeg8aJUZwZUv8zcsMoq
yKdolm7T1jbJsQWVoD6109cEHxx5nEQFdal7pVv6R9uAYCbB3WYVYKPOA4gw0/KdmByaW6uqkCfM
/IhY887xgonDwjG3t3D7EyxLr4cpfrrmV7h05FBdRTWSB2tQ9aXTFvMW4NhyW0LGsldEVsJz+6iv
2CyzAILDmD6cIGpBly23wwrZEi45hGZEeJG9IrhKz3okaYwYjWkwdrJKX8kIq/Yl5C4TgteEby1E
WEW6Oe5KvpI39cz+p4DH4qsYw8qKAiM85b6BDTbACBvrsQ/A/GPTsqHLdy6gEiRnNhlRoapLl3B1
DKtydSEyhn2YdO4cYFixlp7mFVFWwiqrV2iZNWYAF1aQWQnRTK91gsVGmt9qdI4M7/p9Yiz8O7/9
UjjRGAjYaFQbu3GFpRVQ04imeCFPBLGPfdTG5H7ysujQ6NPRWoFr1opeM/0eGqlE66FQBm6jxngh
HOwrM05iUFd4m7Vi3KwaN6EwovaMz+me4+7rnJBZAD9q/fqcqxUH169guBxCHDzi6zlGZFOv8DhC
PyhOvK5m4guxDcKcuaLmyC7z/mqtW1YYHVd/OuAr5UbzGDatZ1R2MKt1x7wi7WpSH3YL09W95rO0
23hE6AbE5yEdT8n6S7BSco295nY2DYKkc+fZ6zJJpm1hhMwm0p2RdWa4iDFh8m11F3uo72QLp0E0
+SM8QRHINkXCU95zwmvhUCwf1FJFZNV5/kFY/jc1eDd1asg7YGZqM5tEumAIqrZe19EbWeVN33kX
7HBUNm1516zxUyq+j6r4igyyKNBrhzQvpDKZIc7l4oGT7lTLjzCGg0sVswcsGG0FWH+r1plrSmu8
msWq3ixHeTTz2jg69tBtDY8uVro2XtDYSLaEEi13eTGqq9bysqOv9M+dGSO7afpV/Gc7oTRwCcwV
q29s/ftmfETZMG1Khv/GyCCpid+cNT6jX4M0liR9lV1/6KvBuS5TfodM9OdKTCzkNRt/V/XkkM1B
miSJvBNdnMazdTcIlFpRvXypm2eP+mt279DktEdzwLdXkwLSjBg31RoMYq4RIc0aFpJo2d20qM+0
wDXwN9JExjVXxFCGvenWrJGq6G4Eugzs6OXg6FsefVvYeVDE15wSs+7f/Dg9jmuCSbVmmcRZhKqh
Rj31nw3a/x81wobbxu7k73t5/s+//rf/+7/+6acG7W9/7rcGzfjLqri1DRY/CKE99O9/a9BMbDmM
r2HUs3xbd3X/4eUxwUb4nGA+Vp61CVs14X9bypnWX3T8lw7WH8pBfq73jzRo5nv1PT9eANL1Beeg
8GkFf+zPjKYgqNur5GUykeSSOFgGSkb1OWYlHpSLYOtAFxl0ZeqGbuSvk/VePVIrLSezsJtvTlNR
ZKjQXmWfZuN7PPBFH2ZNvnMporfIkGChqMI8/u5C/8Eqb8X8/iD1RsSOzFvnerqmxbWl7/29O0Qv
2pqyYtKvpxKDHKzQBj2gR61HltQuU8bHISNVJ4oiCvqC3O8+1o+LpFMZlkWeai0er9AURucuYrI0
leJx/fggkY7zzmGitEEWFIpIYL5x9fmSwr7fWVk3P5ZCY8Yocb5LftwRooX8hUz/p89k/dWwgOgC
oi3bu/di8lyanT26sX6t4rbYMhFytwbxrWSG5f510zrdla5M48oZFg2bbqw/oPwxCA537m1Lljcd
ZoWQXBbrkDCz2ysWsudSaTZCBNO81rXGu7EyEZ++/3d//ql8N4f8XoDP0lkYCILR37s+9rR3q8c8
j5exiqr+Om4wZ/XSwoCY5XOgGE2HSqLadWdmtHXUvrUwzBCcSXEiBmjXNASG/Pmb+YPr6Agw0YB9
XU9H+r5+hX5nIOq03k/ySLXXHpoVlJHWwH55YB+Vds5Ivd/5t2uFyd+z4kP6XsQ3qKumz3o+M3xG
0U1MMTEAiWh2fjo1p9itkFF2fXJAR+MdDKOcDwk7lEs75fPHP3/zf3QlLVcICxOOy9rgvStE4Z+v
k3jpriM6+3t2oD2cOJPFjSvaQzRORGrKaGaN2URQQZuufK5B6AU5RIQwI+7rr6fA33UFrf6Adx8s
b4enDvYBi93yuw/WUJyzk7K6a50PK0KdIqr7X/zGPO7evwRfHEA4Jrgr/HfvH0VFGc0TH8V1Qwrd
W0swGLQrgahQQ8jUDr2zyVgQo/i+R9Fz35S1dwBBJfb+Asl00NnhJkYrj5JpdcjzlqowJZNpdC28
/9wuf/5u/+B6ODaGSpM0EQtq8rvvFoBFw+I7N2MYKF5bBR6hd09//hL2e2MQN9NKIMLtKZz1O/Du
mifNYODoHbrrKpsilKx1xryHBWGZAH2guoQGliYtwYaDeupgKeyUlhTtJjMgM5hNZb+6upLfEJUX
ZwfW2zmi9pVbbpdM35iJojwVxhx9Ao4xHBZuwKc8AZZnaN70mLJFOeYNQykspyPcgJIAY5qarZ67
6aVxyubKLqPynkiqid2pMq59OILOBogNEt5XK0XUukiEQ3MHO9KqzOWJCNrm5OSieyPHM70x64ng
cBiZl9SDc/L9d9KyNR5Ps0HSte4URoOP8DdB9rlJ8im9JvegORld9Svlgmn9fJjAS8LmieEN0KTz
3jekwMtaRhup68odhm3TD+IGwyR4sH5sP+K8TI9l6iAO6wf+tW7EJhQ5Mo83ttPoYWuKKez0Qcej
VuyMnIjxWqVQ6WIwSCa5cTejbNynEUgC8rEGckfUz8d4aOJzL7xoP1pGGeK0JNsQR8TB8BK5a1oQ
adbsJlddqngfFUmH0aST3zp0Ol0XBMDqoCe+eR5ZGx1aqB3HhgDwy5iLeSszw2VHxOfRMx1ehemI
8bv0Hiyzsffp47ZI87t9YY7xLkvr+RlaGl0Oe36RfPC8VN5oFMur+WHdMNC8aRUS6UX0MJiUbwbU
y80t1jiS/6x62cEU6LZ+nBiwoXRxmrIuf+lMA7heq2E2yiXLHUNf7G26yuSJd8USMVlz8SXpl/Ew
ibn6lMaXMWMdz3I3HNPU+uDM5E2ir5enydYA0Fklbv/Myg7zQLziAqG7ID/jKqOJs2N6ch2MSEAh
pc4ZsV1HOXbJKZ4ycwcPqfwsl/kbslW8qwOiiyYH1MO4RRHmKhB3FJaJfDIV6bZc88JyB82jkYvl
vkEeemD1rrAAIwHV0fOGk3K1T8RkMVIzjFQneT6iL6NvR90XjWd9vR4lXocyG8OcA3vHaU7VhC5/
azllyw5au3WnCAQkIyWGDlOKpzBik6XKNqgrLMZzy3nJCR+YidSAAymgL0r/UmA0ADtPw/dUq9wP
q85t9qXeIYWJ2vasF5O6NXLdB0yBsXybNGN1RXpzek06h74bNau61M0okJzGFiIInHI7z4TZGQ8D
eJLF++BkLuMYQ9wZAjsaWSUM0knS2AOGUld+mrqXgp0/Ubee+W2sHDJGJuZRzU2/ME5zCII9ab1x
NYyLu2D1Kr2d66JrznSHOOMFv4iM4ysSUlD5EnU81B0sIELX9sxDejo98urynOxKrcL3JOcCTLtv
8ptzvx/tPN4hru3ulV3hrSkh+ZACIWB2Er2nCkT4MAgZDLXJl94HtpJwR226ps4CYPwwmcqy3QCn
BRHO89N40uNBD5zKza7a9QMGIALTy86i1w5myo46gkwZtidFQBopcpR5BIPGTdjHBmnSBcMr8F1t
4Do5qeULrbS2xN21A4L+VrXacju7pbaDmw2Lc6zkllZXO8IOuThTAVJ8Yc3txnd5kppP81q6lkvF
2Ep6/rRzU+0TQ0u1jVO4W6TUEEogtYDkXXfn66kE4U7o5wKJh8FWZ/gbSrjuypQ4GqQ5yINT1eP1
nx9C77RkHnI1BkYABTiDBEbd9Rz8XQ3Fka/XlgnU6nsVHWc9Q+A5G9RVoQ8NH+UIXF5I8YvT9Q+q
H1of38ULg2GVCcO76l5VdYy1ajYurRicO8wv6gb1YIS/ZkHzo4MiT/qJeeFSctQRUADcXJv26H/G
vcwL8/znF+EneydXAZk4l8EzUWhb76WLxtgw1Uny8cJfiZU1n6op+jbpCPmEFYlQ96d0b1YpM1Sd
UUDbjJ8nK34RKj5rfva1cswATp6x7ZwUgpyGLO0X7+/n0on3h0yTN+ez7HtfjZDGYJKeOo5//ZSy
iSlK4ScE6SQIORzjy9R3MLebLkFuCCLZATVZT2QjzB91J0blcuNgz4Pd6kushUByhcsSS+tT+1dG
a+PnmgacBZ0BXAvOWdCHP36f5jw1wfTm04VetLkWg0pPnl09zO3qJCH/nUEc0o1xiesT4X2wWwl2
fmh6hEljkt7rWorSbMwqyhJyzGahjYFmF9NG+ZAANF8rmBwOxb6yrb99Y4fVoFaWTcGDyfTOrgQj
EBsLrkAdVgwBmF99pv0nGyfF0WAbRL2BTKXqOK36zum2FUFG21n3v85m8VqT2BrVz20BrdTlA9YV
+3MexklgMI4xxHjHwftMamezkZVJOFvSrpcdyZ3rIxQTRFXyM4n6NvPxxo3GTxFbmGCyqKuwAGCi
RWvwlHZIqaRZOfdYh3Wsa6TLJv0pjoe1DIgxQ/oAn7yIREyHNoZcHY3YMfUJjtsXvV3DF9q+u/Jz
RTokg/+DGSukWdP4FMvpldjY6MAVBkhL6xmApVFBMg42to/uQSvVwO9fLLvWRpPhKS5si4LJSCww
QV20tzT5TdUYm3KWR3FU3wlVzDAU3XijTTGZFimZwyk0i0ffhZtuNWl5zbfhMQWRFMwA9QO/JvLX
dTuFXRVZPQKtPRwlD4pdtdxOll2xgnTSv9Jo/m7v4q6dw4/NC7eEYwLF5KtnsgH48UtXO1o123Mx
XLBqHiyyyQ+FZIKvd3INXu5nUnnNZ6My8zvZeGLnJUyp04bk49Y0Tu6Q4smZXUaYvVmsx7mxzRvN
pIKLIQcjVNqUPShvu3X2jrPuAqaKcaCUEQj9TB0d36p2/SAxyHRajGerG08TCaVBwkMXXy3wTYgt
auu7vce4Gh6gUrpzcKX7TfckYDd3wiRW8qogrKKdGLqSY6eBxZb0WWi3hX4QkYdYpei1S1QhD3QS
uwsrlDP7FO8am13IZ7YOhFr0GT4/4GjBOhY6AjYYQm125XbW8vyQQgRHVcZL3TJL4Eik/Aq9Go0Q
vgn/Q72AU5bEst3quYO4rG+wkBER+qtn7fphvPuw1getbRho0ZmNvTtx2EnlhWj04bKg890r0jgu
8EfBti0aBEZZAai3VB5MGrPpgQQPK87BfDnJvHfisv6FqPmPDiKeqwb4GZ3lrXDffXV0fzEMJfLh
4rLjCCqR+UGS+t0uS0oqGcOgxgNlj71lPON1z/aOnu3o5vONW8y/Sm36wzdj2paDiJ5Rlv7+MFZ6
582mPqjL977YA6yImwdEC17kJLRIhMPC7dfHxWCJV2f5Qw2Zxm6TISwRav5iSvXzmWjo9L24kE3e
Ehmc77pTJ4WdrNLUvjCgwLQnJQk3qE20QzJL9Fha9xYNjnXLOtB5i76zVi3jJh8qLPIIYnc4Fwy+
5FUfDnbS7upxYJObDYc/Pxm/Jz/98G0ymEjx2bnc9Whevl/S39UvrS29Xu8T+9JrE22HsqfmKOKy
fLJRSa4J0QRL7zNFmk5l+A9DCxIdR95KuWvbV5lNib1BYl/wgBu87GZiEg9xr61PJRb/z/hAiy+S
QU04+W6z61dsqU81dzNLgdyAHKf71GjjE/9cnhnDTWFpZFdjkU1nOLnFF69SyXaeJJk3fevg1yrz
gMhQcl1U592ZrbI22Jvo+RZ7OFhdnZzMrAXpPnv6szAa/9SjirzjyRf9ov76abqBUgFilEe5wwDC
c9d643dXTdSTnbiOm9ykCHMOlLc7O/l/7J3JbiRZmp2fyBI2XjPb+jzT6XSOG0OQQdo8z7ZqQIDQ
gp5DOwFaaCdBb6MGut+ivxtZWRXJqM5A9ro2CVRWkvTB7No/nPOdPv3JfOMnf+SzK6L3dC8abYU8
rVIr5tgS6L+Gn1yl8iL83devMyVnB2NItAsl5SdLgtmrzOu4wFhO4aR0zFeDQMe6wB3duz8DFv2d
9/O7v/WptGly9lYWBtSbzi9e8noTNeP9H1/NP1ZPvB2m3RI0gn3lh9MoLhzFhtbm34ARsfO5YQqS
UBJOoFkG996YDYrQn200D4siS8D1UK1LaXtEQ9uV7IfQV4wMy1kJX/JQD9ipe6iW/vhF/p0KD+6t
Y/JCJaXs80bBrCOV7J2gP44c3CUm0S/W9dtf+Idk8KeSQYvWhuLmDzZS//e//+v//qcfN1K//txv
Gynkf/wmE5WfbBhkPPJvkkGsY7bqcKvIWx9G0F83Ugb/j6oTu8jsgCrqd5JB8xfG0zBrNSSNUkz4
p0Dm0lX2u3tW2ohUnee+MAFCkdIsJYXfHT5DS6Gsp9CzjTK7AghOTlEYnTP4ENi5N4nu7rK4xFIK
pHuuV8p7NegwU4uthsM1FGi0DI+kFqLFD1IrF7neecgLf8bk8lTXxnJMzY3Tjc/geEN0G1o3b3ux
thSxV+zkwWhFewqglcMkNwlHVdGzOW9t3V4aP7+inkUNPgFQT18j9EvzzMZOpEZFSAULN4Xp9gF+
xdrIx2PWJibASP84hcadRmTQbNKmm5gYpHkAeHlpREi3gtgBJUA1NLMbCmIAKvF6SnE+OwP4A8iZ
CrNXpVq240QlKPJ3qGg0SiNe7MbigQsIYpdRDRC4at0Oo3KbT9L91KLKQ+SkzoWmbnsrIWAVCM7c
Gad+plrKukjy4jRM+bR1JsC3QUml7xTovxqfqUXlo+BT4+lCPV0umFW9m1WnkT2MEanOSLAhzLq/
L0cRLGvRgoY1qnBORtGwzbs4WLp8UNVE6C8tFprodngwjErdtClCurhLnpzCfWyVFgFiToRM2V+x
QWirXK7ou8zeOXFgr31NN7bsQKLl4BtfShHH2AqsZj9hi7+15eK/lhIAXYoBRKLWc3i2vMLarBjV
IRrwkJmv6tJMVia9MAkkeGN7V12pisNETwoPGIt7s5ABzAGRGv2b2JF84THyYevT+pc84S0NOrMw
NOT4xo6Jlt+4UuowttTeieY8WFWGh9fgH+Cg61tXdR/RRT1Y3CEbSydcokdD4UoxRYaqwjNc3ppp
L030FrUUXggUGLhym6MqRRmFX5OvMQgADZErWQS0jiJuLJBrXFBj5L0kakk88MTvC6XYA9WYQhfn
nyKHYEQIucW2kWGJoYxNjMhPzFUUN8XoYcPjsyReUSNmsZJ5i0NnGRtBBKMeCm3RAQiAaxESRtNU
95XOHaFk6drQoufW1AAO1XRCMt3R1K03tQL0Z8rkR42pw9WSaZC9zIXMchIiVWIs/fLGIZtMC8W7
35MkmeXdnq3UMZYZk5nZP+nIOLDcIKEYZRIloMmNoX4B9XKVz7NZyx3ICta+TWSKZcD7WjrRgDf6
KZA5l4NfjfskNnjukYGpyDRMFaj/Iazwq4QVId2q0hd7tariSwowKtLqu6SjjxLyxQ0eaZsEe+/g
SFwUmcOZILUJ9AoboU4l7Remcp+V+HkcmeBpwQaft9y8y6QcKdWSQAXx2DcLGSx1CvVYR/TVHfvG
bhkokBEayLRQ2+kAGNMpLSw8aIAjGMCktg/Nye1JnQPRM4vNL4zsoeeHUISyLmeQDtclbKp+13Xm
HhzFDCZyPLdrfGL5UO4Gb1SBbI13RtlYX4xeexi7zJpVKiEIalte3IqAFI3XyJLHWIZ0BK92bRT4
GPH1Qcp2Fzo0GTUJlkUz4gGzyekaDDFumyQ9EFFZkd3cyu6vmvANxD0Hg9PMTQAec3KtmlVq6Qxd
lEcznLptWWAZM6M0WY19D/+HELZVZhhXpzCPCUU4THNtXBcpV6ru+HPgD/xmLeu3MWGRcWtzxXvR
LraGFTaldIdNCEFX6zyngfcA0XtFWcIY/1yyHduovjj3dUXW37ek9cDdWWNIDFjZQJ2I7jGdHls9
QvjCK02F2i180UQEgIbM54P6BqRzc29YucfiGe9dOmlzTws5HI1NMQwObVr34QKKwBo5tJhjgXW4
fXUw0YHPcjFI/S5bLITK+5h5PV8Vi5BMRqQ7EVDmGtRwVwy3qh9fkjTKF1Nlsib+S933j4Ln5wUP
2ygkK/9xwYMl/l/++b/+WPD8+nO/FTz6LzTLQpIBcScLOXT8reBRSaDWoCXQTzNlkaXQbx4J4xeb
BsiydRzNVDffeyT0X2wYuhqzVmQ9DFz/FE73ByULlFGcONgRbPnqfhjeNqnaABTvh7NnxR8DB+o8
8eCqx9Ris8bGsNjUd9ze6kyoeOpq3BYLgWx2GffoR1M3eBgFwaMy+MjCw7e0a/s0sDGXgNRQc662
6LAbKuxXQkjxdieWscnYgnQ7LeZWBej0ky7lU/0GhJHPTGdRJNCTgLT8NDJpg8zAZ6p0Z4hSF8P0
v9QZdsleJTrwu2/6/Gsb9328tLwSftfdfftLctyNj8WhKZId2XeVYlwNVhsFfX/m7P2o4v5CVMkD
2sCNF4wP1AGbwEoHUFBA1ippeMBo8Mev4PN2RL4AlwEINTF2e+1zcDfFX20WRtKdEYsj+mw3YHa+
2rgjUwtOPWle/4l3zIoabRj9Ocqxz4uINmOvULV8thhud3rq8DWnRbMEJsXTVBewYYZyUzZatCI7
+kSu3YsgDuGP3/Q3Icb3TTXvmm2IpAZbDC24a37/sU9WUJVWqOFbduAZNlEH2CYZF+Sk45EX8BsT
9aio6QajxiwFXIQ3AacFSAIILvYV+/ETK9tnqPDC6lM4Ku1m0Mq5j3HHkrFCnSif8Mq8eU62Ku3u
UPfYCitPmbHnRP4JlMgxz1oYwSEjxTFMw13M1lkPoQFmrfdSm+WhrrVtOOXQeIC2//G7/7xq+fXN
sxdzLMPgQ/jU5Tth6llKYbRnR0ChAnFWR+hwO28N6uhiEMeWdpefB7brnwcZ/Fnkay6CIAYyoBU+
3VR+gnMeb3J3ntphX9Kw2NN00/rsNV17VzTTyu3PXlReRfo65ebKHg+9rWzLDulS0l46shcjb5vo
3R20x6M0gY4DdM4KyEscGzB9GOiGRN4kPyFufGPKfrpW5OhFcJ/osFE/L/LSwoyZExbN2Q3U+8y9
+G66TGQyEjyDpLaug28+BLACHa2/T8qC5s21Vlk24hIiEcQXSF67yx9/g5oq+9jPB4eDzAgSh2Oa
ENblp/3dwUFScWVEqJnO2RQ1b2PXvoqi3NY1CB6nOfsAEfXEX1F1PFmNuJP4q9qQOL/n2mTODA6K
XE49WOKovRqDmMmtduDddJkjbeCXCCF/0mgYQtjXm6BKx6Zn65FnCJ2row+82k3iU1+OX8soXys0
P3aUby3DuUxFVS0zYntSp17GSYrhGFEvOcW0ltqyLKY9odnbYIy2Leg3jQyVlNwbvbBnBUc5Ic9r
Drq9V3vU894hBrUxBv69MwxLt/AVdG/ZizJheqezxvX8ZsAlVDVlXZNQlTZQijIgRU7FTqjPyGgn
srJOIHklSnexXeNGJO46D58y21yGmnZRMVcVTXZ1jEzM9LYhW9u2Llqi30RJvYv0/kGD4xcxEC+a
Cg9xuR0xCLEBupAY/YKGeu1OA3gAzhBLN5cFCbUyaYe1yEPp+/exHr4FUXbGX4HSGRYZ6aybyQYD
OEyMtoyiRWKjilMcDjemUe3CQbmt1bOJs9/s2Aiwoqr6DtYl7nurbOlExbVGfDGR12ck2JxDDyxT
qOiMCKjI+6DexZ26H/hbsz5tgN+Oj/ToM8UWc3dSH9k/kLTeExjjaPsAITb53dGBiNy15jOAM8IE
l4YaLnVoZkZUw3nJL0nCJWap16Yvj0a5tYpgRS2yghWzQ+291hCV2F65/0amtAp1P/X88dgxNmHh
HQnxovCE5lGM6Ts+hl2Avo+8n2Om2vDEVFTsonDfotpb48V7mTLlXQePuVI0fdGnL8ngLETrvIvU
2ObDl7ortkQLgmRpz0ZTbVjs751ePViNijqnxI6vW8wSioORxasaQm7WLUvn4k/2yNHcJYBLtK0X
D4SPDsvORcjSd0tYOjvirpcpOLNwJMx1SDYtWS6snRBg5F8zJJeAgU+uFy4y3Z01dDNq+m4jIFi0
rrdsbbpKMj9njUmSV51EGD4AUi8BLRwrfVhiMNn0TXXnAlBjP7chjW5pyN4TCZSi6usSVwCZyafK
CVZ9pK1psBaw4CHedjtCzGZFMJ00n+0EPnlkPodB5IsSkqivafdar9/qVXdKzWkNfzmg+DdnIM1O
o0s7bMa4AUb6w7rrTrHmgmZTbqDrPSSh+9yF1iNSjJn892ETrQxf8NkyYM7TN8y6W8tLX4Q74f5K
TnDtZmiSdyOXOQDUBbTIdUu8i5+1u8o2N76eHqKge8SV1xCdS/SY3pwcOjQtWpLGsvez4CUOxkfA
che8OZvOIcHVxognbrSxX3ZKtoHvKzM+01lHw9wozbo3HllkXEGDLQlXu2+oBvEjrnS/vKTjF5GL
WQomr9RJBBbmSsT3SeNioqjKRU1qbu2f+DqIRq/aWeqJXWyE69gTz6IAcuC17lOrh9ta+aqYODcS
4ygSjS+ruxOE4CHRBFqLimqmjmTS2P5kQHXbm5XxUtjs9WHmqTWU0Dwvzp4iuG0MWs1RMYDX6qTS
pumTklQXY4oh62SvQZOhy7WWigM3t7QfU7+jmhjmHvusWWR5m7xVgG8m6q2O8gX78C2ahRp1HHyf
Ik53ToMD0JgaGEQQDGnuZjZm965y903D2dQWyWsA0DPQs0Nqpgf0Oge9QLMlovEeYQphO4qCt88j
29pAhVeSElT3I2Ou8GJj4uAl9PNq6Fa063HL0HEouF1bg6LGycBN+t4Jm2pHOm0COZDJj3LySgNh
RXNHyN/XxuPwqWpjx/72YtvRoTNUCerVlkmSvGZD+WDxoPbiZpUo19YszVllC++l94lWN2xCXC3C
vCDsoJfEiDgHCn1uKvtq0uR7mlXgEbHw+iiCMxYlvLMX3o2QUqiuIVB4sNWz6JsvkWHOW4YHuugv
wgrBY3TljVBJSC+H7A0Z2xeM249xmDEhtKB+iHfNjSDHKFvsJ1wkWXGB+fAxhG6wMAcuAEZtdWVt
BUlxeptWM9UYNtPgf6RjvU8tdZVF6S3H+c6YwH0GRTDTuuK1TIDaqWXzyIa1o6Qcb/wkf1SQwS0K
VARAaqKNwzpzYcfIVpkab4o4vFeHZlMoBp/IBNkd5o6NZApOwkYfvIUVXOKuSoj6rVemQSeS0IDE
efyF7JKHMea/jLMFEXnnwTU3WuqgzFNngeaTrac296kVfCXvUHBcqbe+GB7dvL3oEY1MCuwJw4+N
jg493lSEH4VlXJWUdUyqbSxy4vC6noKgbBHZiWTewHgG1fJBINgXEN9kQwWRs8m64Ejy+15juR/r
1Agi0Lr1UA+bKJrORjYcKU9Kfn11NQp2f/6tIrq7kXhGEseLbTv4SxY+e4i1wMS0kKu8uUeFLrHN
q7RuE8J9SfS1im5ul9bCkTnohn4wgZ5Pk3qvkCpcAz+xww8iAZyZjIa2w+Ex66aPIEf4Ni3YDBYz
KxTVsu7KrZtxMuGTptNIlwi+HokRXSFFPDnSUIoKx+ucfY5Ux7LQ5mVmAhk6+CgJuoe5wRCd55k9
93NBpl/4wdB6VZv1HaqeG6eRIJaRlLaurdZ5lzwjXCJ/i06B3MWRGEJfyU04U8ErPsi7ogSPnk7P
KloFHHP52dLbN9QU2kL+4glvxMwFrD0r4MiNU0aAcqQe89a4izzdWrpR/My0dK44TDwVxyObmdO0
D5MXLxBHgZ3FaQcXLI8KAbMvdk6AfEXklNDmOC8zFTRTZM9Fn4KOruCjDO1w67nhVUFwtVU77wZw
97sHm2hGxt2xdXjoWAgC8Unw3TxFo/Xmlk6EhRMgJ5mMKgSc3iGGEVQRhvF4kfQQs+rYUmcufdPc
C9r3ZDI+Oi+6Tn7lr4eiPI0TbuTJ7x68XGztAb23Zfgb5Jaoh0Dqmvl400bJqmF4wMzylPbOubOy
qxbnLwMLCyEfpWlkoJh3yq+u7u2y1J4XIr7m8nisQwWyk1A2FpDSoggORm1Uc9XMz47fqrjm6DI0
/NtKRlgptGR3mpp5pDjWHJ2EtoKvTC9uigW62kXM7qHSq8eipXgb9PzFDzj7AuPGSVNrpqXZVh3I
zcPN2G96Lf6gibqqpTecbTML13yK5zaGWkdAgcVLanDE0VXTxFvF64DQ6GAH3n1soVzWouFrRXiI
nHbgsz4Y8OcIT4X2nXveM89UcAZ6xJfxrYxMreSjjIH8WgWvS4RVcKDLozgOc//GnAyyIX2FkHIl
mX/ja5tGZHFuQir2lPCDnDeEnaYRfEyh68ygTxyCQdWZqXAb5R7X+9Sb9SxPSZO3UhMMP8+hec4g
CfyzfY3G5CwZvfgfTkZIpqpDSOVSHhGdxY+xFhiRgmfj2q+zc9JN3bfjo29ZbRkmT7YmwndPcgcl
Gwxj8FSHAgIQ6KIXxwd4PrVUIW5Sb2ONEE88P3Ow/x3vFEHwmPBLzDQ/FxaiIa5Q4FCRFzibaZqk
3tUlxVKlu26aHsyTYPrrN0ayUj2Ce6uwT+b5wIszI5vyWInENuZT3rKOGLeDD9KobHkj9oD3tLQY
UzWId7Z6I9EWBQTbII8/mNKTMcChuRrdVtkZeeestQRQQaDraPlkQABhhiUi1+5kj+Mlmpjh+o3u
gbbtpqWaZwZFI2EDgtSBvkxhkZaC/VxgrZta2fmwERL2ZxSfzrZMHfRMhBigKicGQOFBKwIX9wBZ
BzGZB6MMPwDAd/Jr4hByAcUHhMSWkMK53kN/xVuq3Kgiill9sNQ5WT5S+MqhkLKdMdzqNSG+dhEN
T4ai+mujcOxFSQbAzJU+eeIUjyVFzZwecTxaGWcWSSjFvJAxD5MMfMihKmyDob1Rmq5ZFj4eJE8G
RPDptujf4xu/AFWIihJhIHkSFbkSSklZGih9ulRQvs8SEffzaIBMHjOHiNvia0hERRhqz55F5Tmo
kMJSpTqMMs8ikckWeG6M146wC7sri1tT5l9MTNCgAgXaHfMeCEN4xl4RZLirusE/DzfSmllmRjMp
C1Ez7IeT47TJHH+FfOhU/hzlbTrzCO/bDnnzbirlJVa8CgTtEO6KigzIgYf7PmlqdxO5cMjIDExn
+sgNKfvRY8luEGc7QbGl4xcrBvL2zAFu8kqdsyOPcOck3GNJAOSxzMzhpplSb5aqHaWIWuHvwQlB
dSqiG0UDRKV5wWs6whXII9t6N0vaCgNBMBEI4qy1DMjIkjxjuh/2tdsyVk3sJ78Yo00Iyb1vWvu2
qQeBakN/Nt3Gu43dsNsX0zAR6hkDS0hESg6t4S0y4Y27oIRwPG+M1F8lUWGQFQnSiw/aIaTCCG1y
mSSR0XrPgSbM+8QFTMCZDimGKPp0tF5FlV6R/I/vST6VJ6Qj9JZuGgG26aNdiMB5KbzJ3tRR9Gx5
Oixgj53WQPjAIJGXaYkgzgsBIlLnk44UDPUGeAmAvNC66Qs9OSIqH5ehgu9YIZ92EaMVexCSPaN3
yZchMp8SVD0dQR1j8RzAh9x7oRPvUuTBG5JxOQWSaJk2pTZT0cmimKW6m1z3IcmH6aQ0ScXmmzuo
h2W3cB2QF6UXRlujrsTMrsXVj61q4Q+qv/Lz7EkRDhdXSi/dYim6R1KrAvmDsZUrmXkSQ//e6sMh
U7LzHw96fjAAyqGZgXJPurQ0wkU+Dc2sIkbq0gXNmRHUOrDEDpaGvAtvEcqvS8PZRi2C1/i5yBmb
l/ZLZb004O0E94Lp0anDPGAn5gzRuWggnUMaHMrpV4H9P3Y7P9nt4FyWw8D/eLPz///P//y3//L/
PsOOf/2p3/Y6AnaxMBnAo+wyJavqr3sd8xcMXcixHNYREnj8t72OlLh8m0XCA5Lean7ob7xjKX7B
c62qfyFm/Qne8acZIzIWpL/II9noYGBAC/X7GaMG9srOfEu9pWIjZty+EUN519XFMPvuU/k7WxA5
cP5uwvrt7zgoMYmQshgufHa54ttwe9Xr1Fu1DdEsxNpD7hgQhE4FUT6LmnoKr+5PxrqfptHf/ibm
eHY71Is/3lhssbCITvoErb/DW10NaD27i1MAU+p6M/jz79Biw4MoGI4irspP+4YAj1NFFiN9WJx8
gcFwxB20T8zmAuKJZtG2V0M3fvnTn6r88lC2apr5o9IuslNqo8web60GNXepuAtygC88fve5Ao8I
G2DVZYs//pvuZ33fN+kTpDTBX2atwhX9+2um9mvFVONsuA3JtjmPHqvnlCfIAfMPEr9REct6bJqT
7iZ4pLJy2vCfHE3mMGmVXFutWneISyJLZ5I0RsDMRu8pjNy9rdFgllN1U8lQDdD11UiIlusZiyal
31GVgfDdDh6jaZT1sm0iZYuPu+NZI5IXdxLVbHA6UujHTaoUHIY15bLiOeWWjO1tGeHBRRayS+UC
nP3IZSqn28QDj6UO6TaXy3IwKMg0cAHAxoj3vVyp+1QRK0uu2QO7OIw9InmmtGT1ymW8w1a+lOt5
wZ4eYvM8HlsN+ZKPyplVfiCX+lhdb9oOlCpMm2iD7aNDE459D4M3DNz2KFAHDKgEhJQL2OgGMikg
GKSUQENTQImhk710Ljr/aHoWTbP/mHnRC/kPHbZJP9thsVhpUqiQoFhIUC7U3yQMUswQSVlDib4h
lUKHVEoeXLQP8C2vlgJYd5KyCEsKJCoplWB01W2b5il17IyhE3IKH5PuPA6Cds5gqN8yuJveoNyg
LhJScYImY5TiDEfKNEop2NAY6gBOBW6JlIPwHGDNUt4xqt30qgclmdSGjviDQY6GGsQQOdeGHiFe
7rUHs0QyYqIdgd+kLgrUJI6UlRCFF89NRlc9ipNISk9cKULJUaPAEiLbwESR66SviIqWSrlvgwoW
07Ab2P0yaCnsrajzSxSbz5Vl7ZC/vYRIijdG7DOQtC9kq+GM7dol8RMUpnnaPmfFOG0TO7j63aMm
9GuRZk+WYX01zfGEUW/p99F027t+fQZGpy5yHZsmzm1/n/jlLZYebZcmkNL8SJAS1cbV1akb62g4
KpDtMLu6JKXt0gwFmk2GaqXb/VwU5m1Su8ktsXGPHbDQo0po2MVr9WPU+xtHDpN41ZB9dRISDJIx
UhNBnhVXy0BNd6q8/4twOXX9XZ1SjJfJeN+H4lhW2q0JWsJqNUgHVEmd2lxaF4SqeBpFdy9Gi+Vm
zZ1WVCsT/roXEMFlVNOcCFCkKO24d7EyoFAxN7aQSVJMb4OKfxCsHsxY//p0X84lyqeHyMMtMxjN
SlOrVU+G47zJ7WNWiaOftItq6izupe6+bKKl14wvCdOvCS2XYTp3RtO8tc50Dir9Taa2iuGcmtlj
oB9bTr1Zii98ONdEXswy4jWYfa0bhVQfFT0Z4uWHUp3OzviexdN7ofu7pKnmWl0uKamjPqxBiDEj
H3v7hGF42RulAbAXtmBfSntcsB/dajVyes0ZyLypWIaQeBcnH9ky8RlyONmRv2ccwiLYuGNFhgg+
qdwWTz2KwHBk6gqXOBTFDSxFLNcIv8Li5MZOsdJSpmqJ5j6oGS+6DnfoSB8FVtkxZuYNHDKqrAod
FK+OXNk7tbORUERnuzOuZRgfldg9s22EBdxf6dqJFuuu+STOILB09D3mW+CXhxD7daE3z/pAVgbL
BiuwdjVKQAVhwVgIRjjqOYaPtDQVUmBiZ5kJYzFE8UsRRreT9UDQ28lzlZdasey5paSLcdJujQlF
tlORipQik3JORWg+gwwjVMSazmZJhlHGPqRsbd5wRK6hETDddT6Qcx8CLSL/yO61zRjW4YG4nbek
aa9qD4oJz5F2tQcmSZqCh7ilZyyMTTZOe0xkJ2wrmzFgeB35N7Spx8y3SQhqGDH57XpSIbr4jEkx
1vRfNN3nX0dasHRwP3AImvMyLxelUS2rRD9igFhGmn/nKLCRiMki6GiCMOzgQaGxsRbk054qgg/9
4cpuxts4Yrj26bDQkns1COa2CWkeUHuJ3WM2DC69uAlr1r4Kr9uz9TmN+ggokfrIrJ4DGYfntVza
yF0TwVvK+lcCqI7IVba0DmvbjdnoBOl+CC0CjSameqHt3blxtO0U6qA6AA3XTuU98cB3oD/E3Omq
i+kJzH2DA7+qRs0VBbChEhZxcniIFvExmtjIGW27g1ZG6B7j+JXBED1uILKVYfVIgmU/C+iv/Wza
h72xYpDUL/DaraLJKukUErB+CdT2VJDdZYDhXxkdk0otGomOjsTz4BYNO5SG5WPN5sz/GvC4wB3O
h4mrlvG0d6OO1srX0m3RmQhOe1o3ZreESqPi856solmN5M/rbCoRNB2S+rXxu63O1WG56bM/KZfB
orfVWd10/WFM4sdOVR8ndHFt/HVIsqPlZjepaj3FSfelaOpL0KmoEOttPYmTLlgDeo49LEPbfWB0
+hywJS5EyU1jbdwp3zSBOIOPPqtlT9iUF771TbFrA/Vrxx6aVVUG/ox/JLGVQvrKTwDd9pqOEEc3
L34CLsdDuTuq5bwC68Borz6MFtOusEnWeuUwNdI22gAKyyx3In82dHfTggdAvhQsAqeTGSH6huDA
Wy80b5UkQGlxjEf2Rh10npq1RxKST9Uu3Rw6a6OfkEMZCbGMeFIf82ZnN/7W88163psFdPQcYBum
zmI4tk18DJvwa0tcAGf2Wc1fOJdupmIwZ62rvJWpmYOXxZOetVc2NvBjUWJYwDJVbpDc1l+Vqds3
lX6EIvBU2enOM8gDDZsBjUWPm3PiCR7FC9MkzMAR2mEyUThQddiim5E0wdbHHZd5HH6orjvXR8JL
1eq9LONL24wnldXnWo80ibfH3meNrKs93JtFFi4sxXtn6IcMRDnoUXKXSPKGHqgXNVI3usmiuPbS
r2Z/J0GRzUCoQ9ke5dMqDcMPjx1F5rNXJGwZKWltz9BXY5of+CqwkqdQObwPw4XlxArxa5qrq2Ls
U2z3p8DzCSbTNxHyjtnovepVSDDAPjaJj8yS52BMz0kaPKZsxWcuuNBCsdA1M6TxE0MwT+baHNJc
34yaGBZWXbRzGAicxSJej6nZUTmU2k1UtCZoCodkghLWeQ5vD3UbJ17VpxnRmEnEAi5cF2W5grHg
4qD0s7U5keNht4X9moGQmaPXuCE+SwFa2CtbK0dwHDCWncHJCI+t0W5gMSzqNvzQIaLMjXtlqskv
8317NjrkIZaIB2f4hlhPJBma16rEcGtS0JKmt+oChBX2gOopRZ+/SnXyv9xIhxrE91A1+n3bWFKO
qjx1Xlc8wRHZuUnlL4ywPIysgvaR6r2QxBstKs9F8AeWee7XPszTyuB/9gzc4Z5M2xGG7iJQ6p6p
sObAfASBA+VSWbVd1q18R7ttuugefviTETjsA0ITO4KWMAgaTIim6QVkyCrhab7soGgYPL9bs3v0
XR9hRslmhCgpT0MMMcirK/RZX7rdt8KoT85+jYdCtTMCUl3WXalrvJVZ+GSRlTeP/fBKOBTfCe1F
AWa+CUp/oZmJWJnsIy2PaBTU6ADFnNc21KhJ3PfQVL/0PsCCBpHbymS11U7bnBkrK1psS0OvLigJ
EUgHprgpRx69tV2uh7F6NI3hPkKJottTs7J6CB5mDpc1Uqlk7c5ZOlJgCAKa18UFq6CVqKgLBmDq
XNU5GRpaQbIKlb/eBR0BYCNJraMB26ZLrHVh2Pu6dMnYTZWGMfxwsHtBdcywd1bzLDpAMDtajlyp
xZGNzSTRCJbQz7XlE8IaiWLRWOlNYWvFNkyYAytte0Osd7IIGInPwoAmQJkI2zDMwF4JGcCRyiiO
VIZy4MqdV5xI894qznFNcIfn+PkapqV3SHpiPUDnZxuPonABePm29jP6MRWYbScDQSoPdy/E/GFm
UCHPKhkc0ifWPvPqammSKULlHROE1p754XLWyOCRSEaQwLJeu0OBdEc4+ZqnFlEOICr41RxHqZri
FJGBJq5TrrkSe8o+WHBknphknxSRxrq2mF4z8DRsoPNXgFRIbIo6XMbBcM5NANYdYSqwcqh5beoD
3DfIPuhjKIqBSC+bnGCzoLbaueF13jYjp2VshnYXTOa9XpYF3gzCXEpSXabcRclCzktjmsM6EMpz
TAJM5rR3qYyEYXnzpjMBRLQRM5JMRfuQyU/UT3ZuSLPJQE+3ZcZMXBI348R89l7q7UjgqwDl+/ne
10kXblizz8o4Xju6zyI79VMURoqxdLX6DCDjFE1s/hSH+raUwcKtn24BFdFNN8VHQCQiugxnE7c8
AYIYFO23wcA/ZoQ/mRHqOvO472YoPxLy/8c//+t/+1+f1N9/+am/zQj5F3jJWBxgYJNjuN+039Yv
FnZKsg5d+1fb2l+13zjabPw6+I6+zRWlYPy3GaHxCzJySPvmr6Jw40/hF4Hi/TC94+p3bAeMmOu6
uO5/P/ERcajBkw3rWwfTlUfAzVwzyrMQ4abruDfr2jt0ndUs4NYZe3rng8W6Ds4A+DcrdV6gsmAv
0oGKYqr50lmivJfWh3nllc2NhuZ909nVeKF/StfMSpghjNYpj7UEK4YmNk6jXPLKfqmhqy8Hy/EW
tsMTbpKofuQteZtecIgaG6tyn7yo3ve1nm6CtItJqzdOmlfUb5TNR1IfGa2n/87emSVHjmTdeUVo
Axzza8zBiCCDZJDJ5AuMZCYxz6PjVRvRHmQmM2k/0jr0OVutrmKmMfW//23W3dVdVomIAOB+/d5z
vrOt7PzN1M/2qB9qr/zWsZlh8vJ1pQqaOSyjCGySfDv1bq18WfahHEn4acZbPcmJPYYLsrQEAa5l
Brs9tSxj7Zi0QyKBAiSUVrOs3PIm0UNt+1GIkyASsrik7XJ2em3jmG3+fZS87wUBtauqIeRGYt7D
T19uJVSorSwapPCxfNc6tyIymNn+IvS7rd+VR0bA8W4u3FdGlcc04VzU9oa9BdQ9wEPGXJKUAbAe
wA3IvBjFQTIh6nIG9hyD9QjjpISLE/pLTh9iE0t3abIQmyEDl6rZ9qQz8JmzbNkOOrhJ0Z20Wj8l
U09qemTSuKGzWbb0werwibqqpUVl1I+SOfjUZayanpiXeR//INg5W/ZakmxJ3GEb8PuVGNMbHp5k
SWvY3o3mxBLVD48ms/PtxG0glxxxR5951DwBpr8gO0STixgzjH/MJWeJwp4fEEW+JbHnf5trLd/q
Ts5RX+fYauZwqIbST+DbIqtzkP0FLt2XoB7Xo5dvxFTAxDdRZwWRse+iql53gYFKqksv7Gn5vjPn
Qz9lpzjtLAITHMpu/1ROAVGmloWAOXvGwbOmgdUsurbNnq20G1hU6UCWTtqiPaEryTiRolN1KmPV
s9TSnv/ZL4pJKr8SbjPKj4Q255h6T2r5xvqA5Atmz2WgJUoi1yXs+t1Mq1QL5bwzVffUy5PumkaB
s45ybWC/6+WRliUVhF7ZZz5tvdYbGiUA73exWt856LwXqhiiOt83ag8IVZJCqvYFhw0CrcsZgZdJ
jhd7h692EWLXt73aVyK1w8Rqr4lDOta9O29dgca5iqNLFeFg81RwGufOSzobYFSRxC8sFa9mq6A1
UWj37eShN0k96nmhAtksnU7uWDL25uBe3qN3nzcF42mwHPMG/zjtExXvRnp8SdobpklSBHxdcky3
aT4Gjb/xynjYkN9zGZCsSXLjKvLjchUk1xi4U20VLleEtbySKnDOUNFz/UcInY8ITqPdd+vX5skl
qU4mpHxRJ7+GvvHWehhRvaB+1PUKltAPP4C77TgFLt2pu0pMCg/D72MODiBT2hABZISXNy+pTGKf
iLwyIwbWEvXaqZ2bxmmKTSHL7KqKY2XhZbi8nACQbl3Fl7by5JT7GnAClsm1C5YBsVBLRFIJsb6p
O28L9tBaTRBFVpEwX9vUvOlaF1JqbqxDvcivXAHvdnQz/Qhyu19mziAelC/3jfB5ko6ZI21zO39H
6RzdE1mc7k2zdW6pzPmKpbcsB//d8eq7CUD3siI6faPn8aUd7G+EOL3lMFCPlTk0G6+rsk1gFZd+
RqShVeWP2hRwrESKZyd33b0c25+i02aw5s11AMI6si7IrOe16wANLAel3NDKp2G+4BWizQfQdqbN
aPbRWp8oQJWICh6Hz7MiMmJ3SVwL3equmf2LEHTMBv+uz4MbtxZbUmW1pcV0fEFxiwqcMItlPPSb
ZKTjZJhDuPci42VwBfh0Ml+zMGf23aG67oOIfHq37NZZXNpXjqujfapBp1fCBgwjNm2DykL40QXh
AB9ifPvPIuj/h0P9f/Ndv7T9/6//9t//93/9H5/qoH//g/8qhcx/4GjTmVtDCoOvQlXzr1LI+AcO
DVrCuhCfSiHnH5j+LWqhD4eT62OB+lcpZP1D8S4c5oD4//HD/Ieigj6NMfETOTr/tjyIvXSEPtNA
CmBXlZez9jaV+eyXvOJltOeEDQ2/jyUBOfl7SpjFH0aLKEP/XoCp67okHUHVAV8AteITIYRlOCID
rBTnIa/HQxvpL70dEanpc8A1m3RYFZrdrDtBrrTVmt+EqL8lITruKLD7XZlqJ79Ln1kot7XnnOBM
oZPSM1Tmdf+DPZHojtLLzrYja9belISdov2pFvBIn+8iB6PI2LfOohOJavdidzcixo3upB8G+if0
DW1kfKV8YrWc12gifTJm4oOOTvNgdR2tGh/evG8TqW7H04EEjxpDWIvyHOryAls2XfjB21m5eyxj
hkTStIBHFWTrgbxstgi87H1BcZcisIsTeJ16eefHTHFhYV11jrVHBzUeIoxoHKo5MMtEuM+WGKP3
WJM/JS3YvJbuFZRJWjFJtHFgLEMrKwIEPsxmaWjDQXUCSlF9uFizsSO2GKJ1WOuL0JLOliQCguwj
f7wbwwJzV5u+KcCtLvoLIqeHUrcBc5bdvg1jQN8WKlwB38ErZnzUBNAy0xx+NjXobwP3+WoI24Ze
LVKaZCiyUxtIsXSdGaKBJcdTaEzV9UzowIakyRP7zxt9u3pfZlp61c9EtCFdc4DLLkbL6vd6W6eP
Ro3iDf7BuCog4C75qxuDU/2+bJPXoRtS9Oz2gQ874jgRxa5Gs8+h2SY0HAH6PtWc+XEcqwC5OlfO
2btN0HEropaLtT7SlwB1YS1S2jRrzZ3YxrT4Om49f8WW59JOpxpnkMjfw7JPgd6vqp6/ag1sfhRw
ODry+w6n6KKxjXw9ytnZkMpnvM4z0VmEOFVHMZFIM/RwtmVLOnsdRZfAMwaO3fmpS1M86yTfrluj
QS1vtS/dxCCvzoDDxX1S8/iM+QvukHQdurlgmFylV1PT+Up2jjI50L9nGDYOQT5Hq8KXwz6MhIbD
n/T5OUkDZrZ+cmWTQ7ywqIKums51DrNeZA/p7LmbbiipZUJdYE5DEedXpf5ctbDsOssM75iRtze2
MxNzmjrRvrXdaIkGM9pFBUJrWFwh4TResVLj8HUR5m91C/udUBCDaiMeXhxFbq+GacevghC/J2OU
6bFyoRn46Xmr+NY5TYLE3cajuBD0Lhe9jd0sdvHDuobSLwmtHq7rKAk2g4niV6fFuMJkGG6HBuCd
IanPdPBOzO3qEfob6lmN+87cigSHsi6vNcc/mLWNNQNY1NrqhtMcYKmoHZnRQGEWJCdyGLU2uMfm
1K0b012lEeiHGkvjxizwUNQjf7wgDQO2XXSO3QgE9tRW3xMrJlY55IUk6QsnTea4tEEIfcwsL14m
Vk04YhS/9kWqr4Dko6wLE+SHBoeVsDLtg22Avoq8piEgLWQObYSYjMA14l+Q7aqIoMuGrj8tKt3b
T1UoH+KQAEiAE5KFhb8KnFEsSZx9NXkylpngGWzbUeOZGC+hKBb4XmhbWbHd74M+7Q6JYdFsq6k6
CVgJrpBu+lu9Q5iaxOlRqIxoAF6I+jznWpbUOiYF6rLMeqz2Rn6smJAyO9Xby9ynGSbGgvOWRR+p
NaoXF4QIEBVtGYfTurYKZHDeSh+68fBhODV197qP/Qvp2xcyGqvN0BjfSSPbyy7DdlO+aRWX0iVZ
T61D3y4p9SemZk810rTFODeCV9y9GZIneqqSwE/7NsqTeZMN5AHNwruEbniT0Qzl9y5+2B7dvDYb
xFJ9E6b5wOmm8NVWxHulHf7wwbKIX1oHrr/nkPxIXiqdzxYpYWC0T2aZvkazQkKOEf1k3CQchUMm
HBwI07TRdpwMsK8knrmMdSZWkAYXmqlyGnh0vPZZmOFrWgWXvA7v6Hoc7CyuNnbkXbJ5WMw2bWF0
B8TdjsaKnKcrg+BYmos055LUXfYOwNBEMlsnCEks2jmbN6OXVWSWRMGSZt82gIcC7u69q7GDjaGv
2v/NPtOIkROdcx3OfMKowA9VS13uUegGh8wkKRjrarvkzL8M6qG+wtCZreJYaOtmVnqPrljXTY83
ksMGbDT9kEejfyeM5maSgXWN+mMflQkfNAo3VKvRQprTKpdjeV363FjOw6lRo36vzFsi4rq1jCUq
cY7ntyCx5l2hnp4uyY9TxoggCcbmoHluc5iQCuN7o33dZ/5lKKzbAlU7o4WyOEoYiBe2uXpekP0V
n52G7BWS65ttFyfuuTGa/kaElXuY1VYqgYzhCSVHijaHv5lnesaoLWilGy1WOCsUR3oRDH+GwV/2
KaFq6j6P+BqW6t7wXshDzwx1w8pHWmzUPll8l9rncXSzmjVXr59Ao/pLTdd+6oaTrsocsXmWIB8X
0rxtdL6wZ6Cyho9dMWdy7yoW/fWoBMlKFy/mgq0SLcmTQdrHsu39S5vAHJZt366QcvHROpEfvKKk
79BZrxIEMrlOL6VM5lXfq3Z2ohtXto3VgleZ3BzvUnXRs5e6xsohEhYx8JSuTH9g0e3DBvcHe9oL
CZhHj6wa1if/En4k7o6eyQm9WztgfMm6QjGgPwfJdB/bD96Yqqk7IJAAo0PtPY4Rq1fp8iu5ieAA
57QwRO2ahYfx9oJhr7fozSC9G0riI53mpuXyCyyZ7+zO95rTHcs5ey9Qmq8BjD4hB3C/9zl+L8/j
RAXpaWD+dm/RCdYl2e512d55nYP7gXDcb9LCrVe5OIroFu0nsJuG3YB1qj0AsLxTvlOTfhuQHW/7
xC/M48QmbxVHU5tPNWp4tFosxBbRxAvQmfxH5F7CnJWTCgEmkuY/1R1HWTdISBG2+lsNGZS6U82c
+TjBCLLCgdnvBZ2vG3S53dZAinuPh6M62XCLcAA4nhrZX7XYNIJQ91A9lbxiaDsS51Qlpnk9tgRD
62igUQfOdCioPkrXvRODY29a2JBJLNghSwlRou8A7hd6vs4TZ0APPie4dJOGjEWe4T4d9jazYm0o
7jkkjPsY3AwTGwcLeeM+RWQRbG2ixTSDxps5ta9OxolStP1zP0YMp/Nm02RbKxz3fubUjMsIhUF2
GyJQsCjFoAKsqsi9tfrUWuP5Ijqmd/kQVCnViB6qwOhPWYlaxYpGOPBVMCzzokyXThcECy0bfro6
1rREs/Kzm8AcN4s32TU7jrRoGaRWbko4plcVhMC9Ofn1snSpKb1geKaSY0zkFubWcMb9X7rQv9Fk
ftJ+cqhwbeSKQCd12rvGR97AX/zlUCdM0Wd6c8treembyKfSal9M3dt+fR1PtYf/Iv78uJCNUIJr
ADrk+PT39nFCydk2fOfbpvH2Q2c9Dp42cd9LRuXkhxDjibjHTKSOosS9S8IQcLhaJLkfCWMRKpga
2wkGbrlCd3I3wFNbZZ1OxmP41JcxjvCI5LDQZO1n28MjPV3BA0eiUaLYMZ3ppz/pJyNv7kCvUlLU
RHYYdravgcXBhEC452MklfFYrxsteqiHEn2QHVy3TXam850QZ4gTq4gxs6d5LleFjfSxY/gaOnfE
emCfD+eCIFEBzcABbBg7a0ql7xZd1IVvhg8J9KZVOOPv8XKixQybT4ZvYE3TbSMM54CLKblxvepS
1Mmxsup7tR9nVfKjMMsfgSjlArrVNcD848cumbo4eqBzLmJaGBSimDBdHD08xMfG0Yjogw8NNQ9z
btuJ5de38tMg4ONOUsaZPuQUlMufoRqDl8a+i7XvNugIqi4Cd1d16X0qg0s3Wrd2/RhMSKgka/7X
1zWUevbzI+QahgfLA9Cn8VkkP3udNQFHrm7nuEd8hWCOCoL+HqdB14wWcw6AGs7aYrLQs8UBaoqv
P4D7meKiXhbfRcDMc+wanvsJxmC7+RSEdlreJj4bMI1OAQAHP8uo5csg0DfSZRIR2DxBo7/sGv9S
ajBRSQlX2ePlmxnlFOxtzOkRJYkfdU8i5+GeGqwjfttWGwUcmekfLr05eQ1HbzvYTNHdujxOHLug
PIli29QDfWan5GZbjb4SZXYk1e/VGMpjHAb7KUd+II0tzkY6cUXIBfthWZi0B7G3o4RjtceK9gQu
BctfEz+XduPsRFeAI3CvjInXMTH9G1GkxTJHebpySJxlC72qfX8DZU+9Yg9x0k60eAmfdwo27NHW
MBSPvViODTVx4VvPBjHvlNVQuOppAEpwYzbYb4EE/kH8bP1uWeGGkD/EoIsbI/6+rHgAZoFPaMWt
QX3huPyIBfZodRzolG+a5Nwn23UrxivpXZV0+J6IGFlw+kc0lnmbBh5RXPO4uBxyjSw5FBYAvRCm
eOo05W6cKWb8KuCAwSmFN7BU8ACxTDLnWh+gEFKMScvZBq17aVAngqATt6qkdgbOwHwIdNRUPayq
Ltu953MOaiDDL7XEVEnK+bvRcV+/fkpRm//6njD4g3kjdOc3BBY/0pwAgHd9a8MqR/vhX3cZjry2
axjCxzy5QUPB3wwD+DxCTzeNG72Kslb1TnoVALReTh4nHS3iGFRyrBlmTowWZy3wIKE8T5nLmF5v
zaWEvr8cIZLHGk9bh+jbkoZ19HGo7W30iHMqu7UI03fR8apwEELCp7OZ1263lRNqmZEswg2JBtcU
GUsjQuWrN0/e3E00iWJ/m1Wa3MwWhWPnfxNd9y493N6+lr8nUSVwnSpJf4D1UJWpiD4qPGgeNbRy
1jsNdaWZOzfzzNNZ5ejdjCgEUiiphfSQe8UTrWoaXohphvjT2Sa1m1q2pG5fMhG/2tymBR2EhIE8
h0+7oWb+OGfk+qwqw1bbdajMF5IcscUQWmiQlbUxNDP+cAt9ltkw9zHEcgChsJAqnLQ9Do5Jhqcc
kHXxbEiN0Gjwy9Ddq5mzcFDd+mb7MBEsKrTiarD54+NK4F6AnVTQ7CA1Fj0XJgI/YLD/8eT85/D+
D8N7ynsKkq/b1v/zv9C5/tS2/n//3L+71li4GJL7TKkdMLP/7lqDdeNvGag7YG8ZKpPsX/A2W+Un
Gi7SbcFuKnQWuH93rXVE1tDTWTHUdmP/R/ITTbUS/m33dNSXZImkEY4DV1e7618qvTSII0lqtn12
cudpMMP3wPDpnwUIb4fxLSwccpPS71pEcgzT1brZlVnz4OrVi5lVKrHpwlSefgVvT4LF1kz0CdH6
pbTpfJlhSBDGtB9L81g5/gbP8hof87fGCFGwdNDnT8GMvREh2x/Wul92ZPWlhDD5L2QTv/jmSKOd
jYjV+BxrQCImGoL9JE8ZAjo3HF/GLL2buul7NPhIhunHDtPt1x/gk73IUxdGD4HXxxIUBp+3n1k4
OYhb3z6LttuGk33opvwdIusL3s/L15f6THBTl1LqD9vmFmIL+3T/SG2zDXqE1tnxmk2LJDJCfKY1
HbjagiSl5P3ry9m/VFsf10PoAS9OB1GrxiB/eV6CSdMA4lfWuUmL8BphX7fC4r8KvTpdtwIlsh8f
ejd991x5iGz3qdHazaS3nPTTDPN5/hIHwVM0M+QfMvEmo+TnrFmnfjJX9ERXqRbB10xejG68s6P8
RUmq61qOqqm6i5h9YgDX9kbWkRQ93rk4bXSjP4ZBFD8MpvVqiYGU6SA9BSba1KBrbzpbHpjxr1FH
0tOsVwmG/MA0vvk4SKnG6SrNHcXBnPyhGv6Fd6buCzUxNjxaveQ3fvqdfEfPKeMy62wZ4jIiCy7c
SiJUntW6fivIW7Tt4cJJ+awHyamYSATq9WhnF+O1H4/o1u1tQf/BKDRQOdWTW4xPVm8/VpU8AJrb
5kV905pyb7CxZfXj1zfZ+N37w+qCY5zJEjTrTx/eLbUgGPDAQjCVW6Ec8t54Y1fe01hZT1oMkFRj
Nl2EP2IyBbxRu/v6+uI3D7Wj6yxuLH9omD7/eFmOrsKYJwscTEubmQ76IqBzvwrT6S4ix7jx+7vB
tnfEhjxFAFbx7JJukotN35n3donTKh52FKt3c5qfo6G/0MXdz46gcVK3dxL/NbqtLbbbQz/2Z594
pqVwtD8kT/0yEHR0JoLY7+Cz8UN+XlkjvdbK1uRLlJ5mwH5Yt6DNIlfumhk67BQv3Wr4w3FafNyZ
T8s59k/DRojl4B39zFccWnd2B39mOdDGBvYctW7bUBN1I3HaFFS5eK65fz5R8Si1G6XgoH3pZC+d
Jc8ijN+8aD9jAcnC5yqxGKbstRKkM4ku/bIj741EiNbxjwaHAtHeMz7adPjrByM+za25oq3/zTai
o2ysc9i416k+o5jCghS9Bm6yHfT4Vo7+qzQJbzLsxxCB5nLy/avaMXcAcTdarO9KIVGV02ttsUXU
yEIl77SNxrizCgBS9h4PlbF0e+2NDHoMjfFZyHY3EMQnRvKwyaoiY7REhI4+P2gESAbt0Wr1q8Se
9t04P3Lo4ehilz9bYoH9vqFvsNNahL70W0z62JxaHkjuJZwQ6ovunQri50Mv2ubgLBeJQuaMQfzN
y6YDUTsannzrfswDl75hsmNucBOm1i4pxTpK21XtPc3QIOn2z8d+QvVua9Ehw2iRETtnqOAcU1vH
dHqD0OS46lUHdIDXnTMdcjcWS2MiCw7C9os/y0Pd62cmCU/SqzdBmBU7p2peE9Mm342mfYmoY7zU
Po7Wqr7PtXptE/3KcYAQcypyT7+Jgn45F7G+ksnBJMkjqVhasjR9+6cMSJWio3WadXcxIcySWnAQ
6bMzBueUcnxJG2M/6M99gVSJedwhnKdD6RSHOC9OpNhc6VOxmSe+UAnCq1cKomSYHq1JbLTCPjC4
+665mrawAEjDXfB35QzBBbfEQ6RxpqiYGQ40uEKA63nX9Ouw0354efTSTJwjo2LTlqRdZBoMHyBR
dFWE+ySbATmxffRs4ILZXH4Do6/gH0qujRmMiRnSQX0fdxe/plYv/OLU+iT5NjzsvVGQyM5plepn
F7Tzfqinh8r4aVbohBOi07W4R2JF6ymY0TAyKYxqbxP3xbekrP9AI/3dWucgxrQQDFLbf35j8wZ5
tg4p/DwGxp2fptdxSeuEGz1X2UsEE+HrtdX45RjIssS/WFrZoYi5+NRxq4e5wx6o22d3tFkcAg4q
eGuyd4NjWGdHDxxkVTwPcrY026m5aabBSmGkLp3pD1/d+E2dRAnL0oiwFd3EZ4xlPsrIAyLhnKOE
OoLZ8qXFWlY2QGDsYLhrjEEqfDuHuwaaj2kgKMgGXBY6YvPSK6tNDH8E6JJVbgVOwK9/qd/dGJfE
TfVvDM2m6pH+pdIhgISnX+fDoQC9TtGyaqLciYieW+2fBpogfzih/+l66sf6y/Vki82O9CXn3Pjz
RrY4WoLeuRqi+VtXyEND/tbX3++XHi8PgsqVxj1vcdL4vMnK3M99vRzdM9adW46px6Ayn4zI+MNl
fukLflzG5NzDnXZQq/z9a5XQrKYgNd2z2yMRKCJlNcM56ttlvoV9Anq3xIoI0BO6oPWHLfi3Pynx
Vz6nG9P8JWOdRMGWZNjJPTMoXJNzeqBc3Wu6i8KUuLbQ79++/kl/913JBCTeinwbXXx+t2a0L3M/
lt45qqYt8eZvoUnnzNUMbBHNOSlqgC31nrPi9uvrfhwoPm/7nsUZwOWiBA58OgXERYuHEgLKWbj2
k7DaO1r6TwJzLuq4J6Y+10HMFMygXz5MrJ+OeqeanEHt15/DMbmZv3wOh5MroSyG4jn8/WbXbkgK
ec/NNjjcDSIgh3mkucOu6jp01bLXDL4cbfYc8SDhUauhz+OlyX1XTDvLlwdt0vI1J4Cr2CDqA0fS
tdYinoYbMd/PBqaePEolUsX5sa5j4oEpEr/HZno1zrm5Ipr9LqswhJN/dwJAdqpa/ZAVybxoSpQd
/YR3UeDDT11NKYSYDlWDdpXDL1ugtd4UoTzMkTzIMTpmDIMErajB8kj/SzcjB5FZk4fYso+BRRJJ
dx8k2mmqi9cij2+csF+3sXyK4QYNpobNM4j5rG32Esj8D9UxdPbf/Mic/X1wykr8/+lHrga/qJLR
YMdocfK5A5ZQ6Qc4uWjy5s2MDQaJ72KoAYAZGjfaizHDWtiEN0wWX3JsWkuFRdQEKMGZGtSy6F2G
NT/OmPMrOpB2yhxyIC/OE6ICsXQ0sl3rOKwBNhUQm6d5gA3GObMmjGnO0WMK7Ox/WA5/+y6xZoBA
sUloUx2Qvy6HsS2TCUktdidQoYsupE5tGqy9tpNeFcCYj5b6aUlrkuuQIfPXD/LvTkBskf+++qdd
si0TYprp4Z4R6+7cGdh8msWHNIbt3GQkrDUR3eIBSdx0coJom6HG+MMn+M1BW4H7yUviYE8glfj7
9/cd0yN8R+DrVqgoS95YoX6flDDiCeuxp+Gp7OVLOk0Hg1f+D9dWf/bn1xguCsYCDvmO8Xk5MVCo
RHNduecYOgRbYAQG3TwSFbsrHfKqG/eSGuYNtkT6tf4i6uaT1ibfvv4Q4ncPABpPWviQo2mQfXrM
ISXj7kMMcGZyd66MsFh/rBYBx2HIpD1OEChybjw/yxHNddOZZy/26vM0hG84ySL0fN3Gh9vpZeMb
Zv0PDuk45UxoNNTafkhtHRYTy9Os2Xu/wddvKX0431ApmzT0MZIMnWiw/vDr/mZTcgXNOx3TjE89
/+nGopdKMGd31rnupjtzDFdOiN176lckq5LaxFTh6x/y1wEZcKF/Em0Yj7Eqf/oh2RJcjYKOlk3e
8i4z5CByoMMYZ5y7qjumevI8o/npMOZDgW7/sAd/xF19ephczr8M51QehVDQpL++yEElJ1HBhT9b
/SC2k++grFpe+IHf9AQvbKakRqVdLS0PtGuhGEBxSbnZm6xfX/8SpEz++mC7FHSc6BVtic7r3z9L
SfvPwA9tnYNZvtmh8ajOMeqNdvJuY1GIoGSCg1CD6BnSlzlmrywkW1QTJJsED8u6seqzNYOQw1Uv
sfsM2k9Hj69JQ9x6tbtXz9lcswybCMxqrd82Di+PbfZ3vUXBCD7gZ9p3P0eBwq532Zv0a4g5mzlA
4wFlNLS1JZqhD9IiXsCVILzQ8+iVhYVx8szu2ecInrlsg+NQkO6oDubTAQhLEGcn3JcXTzTGqp5e
YyZKMEJv8jQ9wZ/Y0x+BotgwiYFVUFjdHcH2ikBdP3FUPgTaT09k28y7E5ySHCs89Dq4Di/DOlOX
N0FTPxi6/5h3d3Mf/cxxS/C3loV0f+SAoRPIeUZgP/QkfLjE07BxLaYhANncPUaZA4e7uw5aeddH
wTXRXLsZ5l/ghgetl5tBeufGSZBV6lcG/x+zymNbkgAma/M4+uR+SX28rSNnXVe+v3Zn/Dscx8iF
zm61UgWqRT/tdritZx/hkAFjE87ecnBR9XUW7zHHg/w2aZL3pOLs6GUqYiQBEl4p9860iMCWfOQH
WP78rUk87AJRdzOV+qHsu42Xjw1Ea/8mSoirxIo8VnJL7fJSA8gBYweQe94WXU5as3voE+cwWGh1
Gz9+CYoJ5W6ob8lZW+YV2N52fmOM9pIAqCiA0+YRjWGs3f0aQPptkkomOOG0Y2r+1lRs2WaIfLk1
D6zC3009Rzg7r4y8PieGfW3AuTP0CUeSz2QVcrYveF3aHmMKP3obQd4z73NJh0ebugeIJjsHwzEv
6AykVT6OfnSQ5KEHUX7l00TNBuPNQ2tAjRX/SKX7rCcaXKNXCwWL2m7ggF23SYaBLT/XLTChSryl
ljwUWaxvPCvb6sl07U/BWb0SqpNEj/OflVuF5z3xgZTUeb3ThXuL2Pt+SnEREzi3MZG4LbrSx3JS
I0FkPCDKdWM3Oz7LE5y7a6NbuoVdLZwyeyy9azEBhIq8dNfRaqCwxxTCWHLWz9bgnNoSrkXhvTBu
3jWIs4MivnHBjFBIpkD8ENLSP2lS2AzmyIQe/ZVwxrtcI4+gHi7VyBzSCVzzivzjHJWE6SzU5GAw
6uGUeAP4Gh0lQSIbSueccAJ8y93qo59m5cCzy+JkVZxphAkkFL8YYTjbyIvqZeVx/wlAlQzpkB3q
VLJ+Emn3oXTNrZbJeh/SR17Sm0DKpOXim+4IZJpkSplHrVU9cp2PqrutvbLj8oYolyutYMNz9PMY
J8d5QviUajkJfjAnrcZatRp1q6uF4zZ102DhSGdf4uQmy5f75OvPifDh0TQ3pcu9y6rHzs8uoa0f
m644lEW4pWtywFQ+qdCAfjGPhlyNxkSd3XJlIU7U0YegtCASW1eG1+JxE7dG5b5PerAeHJP7aWB8
9D2yhGW1NEV8Owhk2rYl3uxIS5akEn2bDLHWrPg265j9jPWmrfEGhnON/ysHJFRY91VV3WQVNFVR
0trxcHMZRggb1H/3Q8RqQ3HKyIdEx9DfpELz11znlQiRt7zolrGpXUJcgyhXDZfPM/MCunDdfX/a
NU6zbRhWIOm+EfZ4joEWIAX46VRyZ+ntj8RrXyxdd5aDj9s6QkfRZuAW9ICGngY5dSTPtg98+mmy
35dlrC3aIYgenUKSLNAStq7BDJumWLutephOBP9cKEkKZdovVgOnQyx3KIWwp4LPx4109NNpxxAZ
xjd6ITIeYeGEhELm4T5nSUGYQE5YEMJm7/TTmKbfOWMDQxuGo11XkIcdOKi0WP2N5uaYWC0/WFWw
H9/pzoMdijlbQ/NoIUdEzSZu/BN3hwfYGYstgTP4uKwxBZTiUVjLUr/GORktm9TaVJHnXgG3RVDj
P+JSqLaJ5iS3spQ/hpLQwblDuzxm8by0gKd0fo0CnnetagCGl112FbYwA+vxFjX7uOocBOQxUoog
r66Axwe3eqccDISAJxF/mGydo1bO5YohJaJt4BUzntmYCXzYrTvO2UDRJFGCoU0rOBj9JyGm+dCl
jTwFqLRXbRKl/ElyXM4jLUW/jPy9jW3y6Pl0ilwR4Y9Lw2KptyXd/97J2Wtauoxt+hyDpV1MKTjk
GGQ1aTwDgCjNmmFVNGazdZVcv1PCfRIxo302sRsEStYfJW14h/ZYAw2M6H9U8n9TGQHsjkKUNBnC
5AJCCVplGLCVdcBRJoJM2Ql0ZSxwAyIeWLEI+WCF2QclGlOmhcahINaz80eOWMqmUEZRelViUWDZ
E+la6gzE6jysF7HEsRuJEfZPXr94SD8R24DPAqSNJQJvBGPVYSXBCTliMJdJ7iD9/LBSpKICPEB+
PFIz/RWSjLMxtSFfAwlT6IX8fsSX4eGOXZbKqjEFCXWzsm84ysgx4OjIlbUjUiYPC7dHEzTtmmb2
tJbKCmIoUwh0j2KdxCHOI3x0Cw3vyKRMJPQR58chRnGdpsoC7rLpEfxQ/B/2ziQ5cmXbrlORqQ8Z
6qKhTtQFgwwGmaw6MCZvEnUNBxyYhAahEfxBaR5ant+e6SVJJU199d5992ZG5XA/fs7ea+8YG47Y
Ga1jawC+iJzoJwUYCnfcKpWyrfA/RvY/X24NZWqp2ORBNgdXvR3/wF67qJUDJjJRdWrcUkTk/9L0
HJco2qLrRDlnfOWh6ZWbZpiD7ETTi4wH5bUxleumdMv6FQzZLxo6CIGUN8dKyVvRaxzgI/djFF0A
n9j80e5kP7IRabXy+OD1sYGgLINCjhezkWAm2tbdVsocVM8GDsJS3+kMfFUfVpk4iXesSbhcNokx
4HaMEY9iOwJy7h0kTqQYRxJPO9R5MFovqbIrGTGbEbRsfF14mQo8TaDKiOPA5dQS4IJaZ3Z9isGI
scg4tS1MWDhWiSkLkkRSoiPoj0tloHJwUkHGgb2vzFXwBJpFk/fhqhIduSPAWpLWN5HJBMkPDxbv
ojX6x4BnbOFBxa1r2IGV9ONbI/UfMxEWq8RBoJIFzS8vLMQy1ugKNGNPU0eR0ZMy/uX1ol4PRv7k
5YDlEL1B+sOE7TfTrfBFu9aitl2NgAGWsV+GK+mQUI4tID6igQFK0dkbE20WtVJn0NqlSCxtA/9S
ua3CfFrjWT3kFq15Go7zklId5UEU6ifm469FIzYBNoPrOQIXICPOkSKeumXTN8+BNtzrszVfjTE5
L9QSo9RXPDD9Eu0gyefVJlZWnCB7b3wNet4TQI16J0iVqsyWtTHjU0M3f/J87WoooNd1ADVZf5ei
bLdJNJ4s3XjTq2kL08PZWXjS1aGc51e6ByQ9wY5aTeMVgORyHhQwjtXDXnCtBoE9l2m7HrmdQmfD
aH9qU10sagx0i9GIr9EkVdm0s4h+VeS5lQ6cb8Nc42hphHk69Lxkkr02Ou8SZdWrXtFGC/T+pey6
dplORrWsy/bRKWie9UPuMmCJDv0gD4VMrv0Zd2zq1QgM825aAGL4YST0BjPX/tmk83PhDs3vVlyQ
jfcoRxvA4/E7ZcepcUNtY6MgoyJiS1JvvXfG+yFP302XdzHwLbdA6ciBEs6Mzbd7HrKzxvFesfp9
VGBE0y+1YDqLpDjpEYk/Semuy55Q76hIduQI4o5x9AQjgbyEkukXAqqtoTBf2qCTkTNxqyJi/sDW
Dfx/ZBZJYum06Or5LBBI8jXdufhAYEUzOzDlkZNuHwf2XdsY51ZSF0dyOtutMW6LukzxrTC8y8U+
if2l3Wb7Yr4qnfLW5UfKRuBCUaWBg8ugBakoD3PaJUVzSnP7F1jxU5KP1ExNthFsSkRuLDJuNcIs
97C0secx4lgktCtFOdT8+T1NzAZJO19poO2h4h3ngYtjOT8UYU1gynTv49IsJvsyJe1tinZ8qK1r
N9HXxsSszXqdsxGbppXQOLCJKkniB6AQNPr89GQN2A69ZmcVLM+p1Q1kDo6GEZP7LA/ddaiNb0Fa
39a9dx9a5d7IWHh1QBTHNCaHIPQf4RRVY03whmNfO5oOOpThi/p92yb8RbwsdAg69sALydgwzFNH
VZUE5EbYNSuCliDNZodJ9xQ/TbWH6TC8pO7EKSfcq6pC7mwoRlP4FgfaqulGpXYnO3gbmfa+RyjH
toPyOiEZKIcl6Mn0Om/6O1DwN7oZbGU5bolLvVfYujJtT77WHaH5HuEeQr2Ux8zUf1lZsZHQ4XxS
oKLA/ZVyYGG73GhRAiLTubdxx0bsQ3gRYaQXt6RF0/9Nb2WS37WOR4Y1eLD00E/WMWIt+OPwZlv9
zoLc4T4ZNisSUfpRcPsu6alGUSqWjW+mO6G6rn/vWnzK1+QKwHAMRTUgaMP+pMYoDFEYjT6Qg2EZ
V4WeX/K5vXKtZyr/pe7cgjC4gr60KmS7d6BDL+YA+kn96LV3NgJ4Le6Rs6d7zZtXbZEdJlJwpEe+
todgyOmNcwNIP/HGk0bUd1emO7NxN3//BF908vgAyIAtMCFE6X1oQOVjHJpp4Pnn0JseEKXbhoAp
n+jvWZYQqDa6D/3kXmdt8c044otOG6I7Rk+QkLkbfez2oGcVhCAZvsr+2Eip/8y87ibT5dbCRBu2
0fvfP+YXAzV+Jvp6BKpinAg+DAz5yweb610AfW9+i3uqI248Q6nd//1lvtCV/PEyH75NPHLR0NFJ
Ytvioi1ab6fVKE0Dx6OarqdzkNnXfUmL8+8va37RO2OUhozRp3fmoTL5s3cm8gaZR89FPx71h86r
9yOi+jGv2OKjtZo3dVVxN3DAVw5+GRNWHtebs6IUAtvduJq7qVz/iobFSc/SnSZoQUCH/fub/GKl
oUoj11YNlN1PjWsKetPB/hNyseSQjfIrHAk0FPrNOAOB5kg5hG2648198+V8NS8ImC+6rDLkPqSb
/vnlBPbAtMCrw3PZoaueiI3CjXeb9bATJ2JKIsNaDv30LBricpACyWj67h18MXpDRGoxSkcLaHsf
u7xk1sLQQUp+9muWhWP6T78n5zkBYMtEGt16SLsN5SNFMF5vTL9CbLLGezJKWgaumybfbFvWV+uF
6Y3NE4EtxPgYbttMTqVpox/Qa6VJ09bk30yNSVlNudUX+nYYGOuE3R3NPVSo6Qr5DgGoBIgltbWN
K+ZnXk/ztLXFfdMMlyaLnzmxT7VMgXvjBxWz/58t1m4+EJSw6IlmaMRD3NpPXdwQYGFc/r64fltY
PnSyyVhGEKcm5s4npwkok4yepB2evbh+IUr9UAfQe0JtRTpxtyuG3lk23RQtVQdYjcaM3mEPmB/Q
bhNn28OCBsCk+MzDTD6Gljr0GzvcddMoruOcDpbIktdYkCYKVKtnxohKKuAunUX1AsIi8To+5Neh
9beSVFy4TRbmbfpMDPeSI2r82zhofyWxfDer4JYyFz+pV3yzzr7YfQK8NjYgCgYHzkfVQJiKxnSr
zj+rqq0Kp3skrps4u/Xp5NmN8Wxl30QUfzXuDGyyXTAWq431o7FIiqLgZtoGYLnojApLvFl2Y3LZ
rW6MnP+nq5pppTnFq+bxT3WI0jPlZI8qHoO8VcPjiMUdFtMbPdF4LySjTWsajE1fq7AhqyEtFFmj
mgbEo3hrqXAocKmUstjySRyTb05lPZNrHa98j86gSyjO+u8ry/rq4bVdC/4Fx7vaQP7cPnojdmt8
X2wfznBhYLKNc9h8qshR405P1Bi/ZZpuSr3zV7/1kH3JJ7MGImCy8Y2YzmHj1UrjStcEXTM3erOH
yJHNDEyxb7QhiERW9c4ZaeJrLEFRMz1Tz7+dM1TtO/2M8RWgd5JjhJkMvTzA/KBWNpt08/cP++Ve
yWARs5hveBzPH/bKUscCZzSxdiZd8aW16+syGPYz3QBJoluTrYI5fSaW+5Qb1caNrG+KAkt9lx+f
Yo8mDGNlShFYMn9+1wPhw7iOowi7Fhi4/jUiDim6rWjrDvi1ehIzpaAtGIJeTdZo0z2drp/KFoiJ
hGm47dbt0vWxpMbHsWq2aQD4AvSqZBYvAaDG88GE+TaiXDKxuatqG1CpMsw4eXV2gUohbhSYoFGo
f/NsfrlBMWRDrYRrAGHPh2VElVpITiKNua3GxhkvzIKWYEB6mnMp5uQYJf0B7wjQfGM38zYSmS8n
N15FwbYt43NjXczxMMztsFBrQXV0ckSCnfmSsmIq4+jZ6U8Acmu6r3t4AshqUEWBwQwnjZHGCyaw
BRyL9WD+Yzlc69znDNpSNnEZSb6ZKirWz+df0TZRV6MSNogq+fNX1IgcZHgZhGey7ggadeP7kf4G
PuFWktFmbkpUfCXCo1U9g3KI7CbfpYo1Ugl1RXaxzOhGCE8b5jKyUXoM0c/Q1je2qxGTOR303r4Z
A2zJk3FLHhxDtZw41sHGrdbUOEczh2guacxr4aKboMugxIhFB+aw20sh2+VcR1vUnjj/3PJd77Nv
Tlfjq89PnWEzpfeRSH88XWlTtiS2xdEt6pq72SxOdsp8sSzORWvtsqhFBGMiOE1F/RZW0T8VPHht
7E5VUJ/GZL5pNHcV69hurerQAkj4ZiX+Lq0/PmTo+Szqa8fSKfz//Hm4lUpzCjXtrGKFnTFkWqCt
p8je6aV1PWfetifj1c0KLrwY0SHLkvE5/+eb+P/GpW+MS2xpOB/VHP7/Hk70v/7jP/7X//ifH5xL
/+cP/su6ZP43Eobsf3mQ1K/8L+CWDmHUMbAosQJdW+f3/Zd1CfYoIFDOMcywzHpdavR/WZes/+aB
xiJGHfYollnX/X+yLn0q9ik/WGH4BHR1i1NWrX8XFvhCn0ROGO85LdJVROZDlkTHCRwIntDbnEYo
djrQdQkDjeyI4RtYQxptLDzYHQ1ZryEQtDcfI9tZZFp111g6w2GHUVa3Sa3kvjLI4ZblNob/azob
zjECLWvYybM7H0JZnjOgpUlXv9Tjq9UmP/FtJ8vZV/bFic0zj0L6suE3Qj/zU6GAy1nZxXimAm7M
H8UU81jM+G6IxFCKRiWPawxrHxjDsxU593OV3obEcI7SOdkqVg1qtAfppKquam6kWQSRyEakPqyH
AVKGFm24sxOswIgkcQjMBn/6TWHzaZfi7Vr81tgRALN90rqIidySIKv1syqBu3zc5UGy7EfjKSGt
PhL4Eb5Vbn26dvCSNsoOXhEgGqv3z1XBlp+CpdD1s1IQj4VxdsV0cZ1zoeChxmtfTw/VlLza2XD5
twfo/J+b238pRXGukrLv/vt//dRtUC+sVCVIpnTf+O20+zf9bq2zv7Y+hVRc+E99+LOQ2WkU/bve
VBvVOfv7q32qYn6/GuBdHlofi7P65v/t1bIWoJY2o1gxGeXWEzysxr5OuW92xAn+/aU+xdCxi8M1
Q9FKHh0d7I9ysF6gHAltHrQY6GPm6y+uUSFUyjc57PPRKf8pYmsdkRNYWthtGPV0unxDFriPOS/n
vN9VALQWssSnk1Q7kDpqpR6+v/1/PhTp9xtUzwD90Ax+7pTNhRNMdTue665NrvCAc9Qzk5/i4R5F
TrWyBI3yPkU8KvSzNaFZHPyK/nlIKzkXIf54Q39I+d2MKT+pdnFRRcV3J7dagH8cjbxJ14Ck7DHt
9j6JkqusGZlzzsMZH0/NEHa+CZgMj1a8K/TgqrI7pvFiafrlFjg5xnR91yf9dh6968HQXv7+0xpf
vRnKcETDKKLY6T8sI99oRKejXjqXha46/5sqy18wg6/hTpSary8mkbymIU1V2mZinHifDQ4wHAFJ
sPn7e/m8nbvUnSYmWcv29U97BYrqOgwycz43+S8RzndZS+hiyH0rNy6hvzeb9jaYv1Msm5+fWhfl
lc0jxO3r82Ukg7JLN0WKczA7Oz9D3+KnF4IbiJYJb4ySDKZ27B+EAYveYeCWynAXEYWke/MLjJSL
qIOHJobGFrsHJ4g3CjSRNdskKDfNmL1XsmBaq12ckEmZ9xjV5Xcy0U9iYLZsWnKUgEjrlfz7z33A
rvU6s4xCnLmf/ojJLScsesvdix4DCoSiXhN9St81fkVYwfWQdv7ff7VPTU9eH8czG5Ha5T9Z9YxS
4iYZO3F2PP8KKda9kgF11rD/f34ZilxOeWpeDAUflfUhOSzSoOg/62McIzkyoPvMBEIN6TfW3c+y
UwfBMT85Wwh7ufmxWS2yioZyS6BRpGcTk8hwK9IIHIQ+H+H8nKF133NVCoamWI6FfpdV1TM9xb3O
hHwhG5e8uuzoGy1ihejHoGuLZgSY5ZvkxlAS78Ix21Ujiu1WVCecAju3NhGK+0hUDW6guRJn//2b
s79Y4ZRJ+C90LkqkEH54xIW0R1uY43xO+vykST1ZQq24TYWWrIXj3dXyl5aKc+xgSCym28CRfATr
1KVi003tKtecI4HdWnSWXfdYpGLf+N6DPgQ3HikvPulyUifsoI2MlUkOBYMQ9i3LuWhJ/U+cjxu3
gX0gfZwfUUYni8lYmckHV6XBzsm1SeMCAW63j0xESJa4aY0bwNYb5RxGUvyuRx5APKZ9f/9OPuYU
Ysx1uSVzecR0pdD6H0pHB02XmMqIbS/R9roRvIWj/ZSM0yEkEwgmVrs2K/cphFDSU32urDxKyCM6
DIbOCNv9J2nqbwo7+4vdD9ySutGZnGFUMH8+x1U827ONwvQslfbPyWV6iBz0j4WNoL/QxMWAUtel
SsSHqZv/kOaW1SPG8XisdQ6HGBH8rLUD+lA2sdF9imQ5gT5Hu1CmOiJUjzMZwRstIVSVtjwq3w3h
Qk/OSNT7ONx7xGKpjcIs5aWB4LIYTB25MPRJ2knBKO5bB/OfTbr3woY1u2gtg8dguHQ0XAsE2fQJ
4lfPhy429SRdt/lkrT09OwWV+KbSMj7XeHiTuZVQZXncdT72uiOuw35q9voZ3PQi5Lkp8/ghMcUq
qx2iefuMU37qrsCNK6DaN+fUl68OCMdnh8AFj4Xqz58qQLBRRvQEzn4q7gNZPtZYXketPHGa0l2v
AoSD/QaK7qs3frNMvnxtDykQbVB60J+u/ZGpgfYbpvnce+WF9vhyTNtN49jjgj33Unkdtt1oocrq
Ouvv//7UfB5EOspaxAo1gkDxFT7sJE5TBW2qzfPZzAHaeXGMusk+lW5znqWGCmGE4AYpESHVT7Pp
yCmXW4ckO3CZ4catSS6KDNaeWt9NEN5MhYGnUOwCr7+0Fss0C+h5KvVniiTcpCvBNGB8dk3xJsgv
+vtnMb7YFRlk/b4jMDD6tM0bDLLAvfv6uaVR7yNsQomJGox17elI2DKGIrQQD/gCrzXvGNgp81SY
XN28Ey7zUqO5IhbxSgu/Wdpf1Np8x3zPmD50mpQfyWuzDY4Wdw/Xl7EAB4iHTPOoU60ZTTKT5oZN
uBfRbdPX65QQURKxn/Cgo0+yetaBB5NPeHd+RLnSJCRWhHDOcUnooDdl982Z/FXxCGRJWTQcBC3U
UH8+CAyaZkPLEKNaUbf0mnhdAajCYnc0hViJuD503vg+WPFtF6XjsuiHG+zCUM6qHYqSH3//QT/f
hwgpwCVCRe3QyP54bLcySCfP7tiSnH6tVeMDioC3zIROFXxrTfqKua2aW7wKF0wsFerN/Nvlq7Ht
ojfcUj9PFsYJfNO72h63aWeNC6W1drkLLaKICNLU6Y9GAlyf/uKsNlJSMCyXiKXE3KIBvrYd602Z
1Ji7v7tp2C+dgFTgPHsPhnbtBeN28Ml6KCUNhd+GlUpLXn9LXfBhn/wyO7UEKVa5RBMxPegq/jA0
5Rlmb7eeLU2ueR7xIQQIJv32SdOCtzTTqUaM+TjFfblwtek8eOVdU7mPSdQF6yx1dnUl76O8vU50
96mas1ekM9Pq7z+W2ig+XIHoXhA0xsDkiy7GaCKnjWYiKIsweJtqmrF23GzxGjxH3bTMU/5F9W1j
gMbwVy9LnWrSK8Lc9fGGHgR5D+Y40M8GFQ8ztqzddTkVelVU6dqP85NuY5dQ/i4e/9Vc9NYCK+Lr
b4BMSrLFxgzSd8Np1tKX59mizu0wwdVp+RoPUAeMjN/fx4Oo/lBjiIY40C7cIFg9+oDVVzMKLpof
UPD8AgG3H5cXDS8QCQ1I/YrEuAVSs4uHadoRhpkx6YJb89vFIGWtEfDkQn4q2pIOb34qDSSPeFdI
xK3201xxQWOpnjrbuWR9dSLE+iFCvqe5O3sO9gR77rwGdC1acJIAmTOiHptM9yILIkDIB0WdbN87
uXdnjhC0Ghwf6AnkG4mP13GgP4xjl62LGeLIeKWhwmpb7zbN040z9IhT+Q8GE7W7TM0YHahA0m/Q
UQ68Ith6U9csDJEZgAqbx9xxN5MciLsGBxZ6V4N4ddzxNmqvaSKXy1kWl44sQDsaMOKMK83SD0rO
J2v+Eun3L2n5Igbg55pkTjEa3U8Ou1+2RkrihDSwZDtahq57rpRq0FL6wbSwQFa0M1g6tIWTUhki
yEZvqJSHUYwGUTh6u+ZIvyVKFLVGj1IRm8hlRLo4cLdau2H6y1eqRrfCtMrNmJRMpXnMET/ydDtH
+gbFykQYGfllctsoraSPaDLM+Po7ZJS+0lM2BmHOqdJYSqW2rJFdtkp/GYjhWDfUcmYAB78SVYpY
vJhhkvNuez3YVjUzBukOT3VvmCQ74oGwsMnqirJvKt5+FqTlEX15js12vlQYHeqh/pVU9PeNUeDY
rGSuIH588XP7TySjaoXWMV8mqQNDvtqG0P9J1DglKg4gi5CcWWbzOEbGo1PDcUwTvp401cSqUoEC
YQRN3RfyNY3j8YiHYs+ntrbSQribif6lqs0J5T2Y0kYBS2uFLmU4VG3SAbzGDNfUh29aluw0CnjK
7AZqNnItR8FQRdtly9qGfhM5SNGa2rEXc1ynG4P+DJJUvA4CtGqlRWLrKNyqodmQZzPiB3G6bDIF
ZfUleNZQgVodiK1dvnVk127MNPspgvHFU2hXW3Y/I5Pz3YX6SrJdtZ1bxqAun7FxAOrXeS73rV7f
5bZ8nYxu2Nc4hUmEhDbe2imSPLxUpcLN9go82ygEbZbAr+uh0loKT1vDqW0iLWdrcOYlBHqkc9Bs
G4W1TeDbcnoo51ix0TSBj7R1IIc7j75FOS7upeneTFG2iGtrPaNbnkkglaQwI3i5h7my4/E1UcVX
pnUgUfPslXIt0/oYIDRYKMNSG+rRah6jNeD7Q0evK1UcUkb2b+3EZcpLd8lYx7xiq0SK5psl9X9K
N1wNenOxDLmvg2g7l92dNeWPrgenlDCelS6DH6yHPTEB66Qarqx0WM8jfH/bWwd5uNeKg++KTdkZ
Fz9sV4P0rm2/29RVsmbbAuHN02o+a91NNTRXDjRIfQ6fRYwwtpAHjzTl1CZLdGAmZQ73nOXbrJBv
hpOQHYYzqYmSd9mal9KediSj7mar0Rax6B9V0ZOmbrVq0TcXHt94UHdIzq1DI89WM0DCCq9RRRK+
VEOwb7U1Iv6VVZqHxht++Ni3LGFdpzlyRSd5nHpxMNpL6JT3fRO/2I37OHT+psz1cZHSeSrb6WFG
bLaW1aOOvDmA5F8ZXKRi4pAjcT8jvnJRCIeA/oIouc4K5wde2eu26p9BXVwZVbWll7J1GY1hVvL3
UPuPFdvYoni2R1qqsWxPTerdJKSo5Q0yzrgFY2NvjMzYjx4dhDga+nVQszvnpn0OvOoBwtcyS3GY
2fHWnuShNXylhSQmMXi2pLPOhmw/diT4+p22nzv0oao/Y7UFfgkR01F0lrmFT1wf4eKmB+IxQKyE
jz1h8s7E/sRQpLfxIzj22mfRVnpx7EWwDmL71lPh4/OkK9dRsq7IhWosjbEylAWMDg2IJohLJ982
fupi6ybOo9Z3R2D85wEjkV7OKDdMPGputxLY+qIRM4aGPtDP3NWsBY/8C/76FH5CZEYpD2vz0+66
rWVo28qL9z1XzqXUfHSX5SVMzXIJjk3RK+/qiItXT/Knma4Hb3zJOoK0Q/u9retz1FhLK8/eqmLY
drMJqN6LDm6PbxAN+X2G28HougCrRv822siJrJFggbi+Biz2ENtcRFp5sYV3rQqAdoJmLoZ7ywlu
C7BJXojLrUtVNPB8KdLu2fPik1Jcysx7qvpka5TzWkfvW2XWwZ74qpAH2n5532W48KhW+4QrjxaW
97ZMajA97inUzRqRbXpi93/D1/ro1mO0HJtXYWr3ZWEd4sHR9sNMa1tv68cuT+JlUrbtgvz19Tid
4pLHFoNAjANymLzrKkl3sdSe20JbFwXODcq93h1/6qD7NIsZftRQM/jDo17ozwiI7mztJW5S9BF8
hZnuHom63Cmhee+LX9QPCAqmq8LTj9Gg0ma0cRuO2hrsOpWvhehG1Uu2a+6CQNxbNUfTTBxWlT2L
KDtlNb14LWHZU90iD0T/gRqsWvlIQcuZls9gYd4rierLM66OkiI78sEMcgxDi7fsHwEQB3eM78CN
3tRTvWpj4kOb/OLaDYZ8PplWFafJx/lHs6NyEZhmOA4ra35TaNGsgypHMBWJ9UaKO0nrT6Gf3td6
ySkw7wyXVPSpIQNaP88F/iPLyH0ks/7K6NNtXbDVeFrBMZqXR5fAPPpvN3kCxM3MyrW0trPjHx1l
nPcz+1K6GBR+X3GddHpAuUO4dTQCGNWJeSYFeFrrgmYJjdxoNSS9WOVDd6dTCCyHVr9KGlj9AxGD
qCvMxMGdRgI5R8t8hNT+s8z9ZzzTyGrDH1UyHVK9UVe/21APNsZEDJnOh4nald1EOyL37rQJursZ
BsxA06Wnz+hiWyIJsRh30Q/XE3fA6Xey959qSBd20N1GY/Ret9gfncHdJTmRAthpWGC9OCqcX+zO
+Lkj5zVDD+LaxTuDliOOHOh1dPJR01TNY11FT1i5NvmcXDkY3y2fQj/hr1S6K1PX7lpPexga98Qm
sEoM71xFwX4mqbqgH+Z3Mztd8A+Bw+HaNjAESH+485o3Ciw0+J3zFNrTdaW9RPJRVngQ0ZlfBTGs
12xsD6Gn3dWg8Ue3um/KAF002Qvxm5EX97DEm4Wl2gxJK9/a2Ni7ffNm2r/CII8p0a2njOt0kUfP
EvcyCRQ737hoWrmNsvA5GNKlSfbrONHCDYYfBqYLGfF3jTlAIkTrfkYHucruSiVlF0Zya4fhLRrp
uzlNkclnI1MVzj005we/tqGsJT/JG16Jsr3REvUh9LeSUAI0kxSU8HMO8SSRFEU5QWZm9FqFPOVV
AXtXQQoIb7gVw7zXe5IA3KY4CT1rgcvPC+J976rI5fuZH9Cl8Fa6U56JZkUO/TkUT5aZnQh3mxaU
l9TYkYt6MYD064U4rqYfncZ5xjZ+X7QrrDDYRCrnuguQNEYY3Ntc+zUN1aUbxnVL2nAUJ9ean79r
6F0Q25bvdcPPMpl7q1a9OeeqDuubCXRK1SRbMyzeAWCwbTvbpid70a6fWgN31gjpqAnGQyyT9yRH
vUrNHYJ0GYqFIk60MWMYMicNQNLdBiFPuvzdIVa1QJROZ80bLmaIWyGxhm7dJswAbcPFDuTCLwH9
iDaWqxTbJMiBMmigPnhzuCQa+aEjGBo3uKT6xq84aJazQbHCvtY375M5TCetzy/Y8q1TOGQZ3j38
AVZw5aXJlhpLOXCaamV4/Ru+1XghEu+pN5x4lU58h2oYDbHPWQd2q6+tQkcUil1K2teh4127Hktx
SgPxT1oK+4czECNhlq48oDm76xtEobXclljSpbq1O63+lgS0GGxrutG5SkADuQw+OXl6xc7gtOK5
Fg3mqBrvU2Xnpyyis0Di4iudbnfp01pObA6DWXMXLc1bMAy0mFv/R6HVwSWmHFsyOX0IWueiY4sL
qp5y3Sza3UjBu/htLSLNqyB8+SDz6VgM+Su+hWUmQeVTdyzUNmYN4x5Ay7gIMMdNiUIUeNN9qq7B
eWzsukhf/W5QTHqBwKy/nsPkPCfdvAj1DLydeJwiYyuqCF+0aRbUyNaTj59vhUnhRXSovox1Ps2r
EM4zgQDjL790nhHuHqP0MqY6ZVCBDyJBOgmDdpo70iKItHduLDFcd0l7P+niR55eexPvh/IJ3WPY
/tRGJJFwTHIwFuu6GX40s+qsFZHxVo4ifVI8HAIZz83YemtHFPuhhtzBr+6tWtfDypV5d6Ne3Zqw
jEBWbkeI+9I+MtI6zPBtlhV+eF+nzEn7/t62NXkm4Z31z55gWmtBvBfjRZ5CL2oPlcHZQVO9458y
zMu/+PpuVKvSEk74gp1pXac+3IxzwR4KFAnTVI2LFBHrQWVD9BpST5Rhi1rKxdiYL4VW2WQhYIMz
gpsgCvFLmj7N4/7WxVuPQ/gi05xzvnuuYu70qp3V4CLFYBe/4687ePG4DsshXVUZz3YbW8G6oZu7
LyfnJwI8DHQEw+3yKH71495aYSMg201zhifLHgs0auB+VV8pS2mR6Piulr0FgYgvZQKQKck8lzOZ
XHYn36skPwBCi1TUzToIkWRWWMgATDwlc4qK0T27of+QGP6Ty7UVTuiqx3Ms6u62nI8uQXExB0vH
zuTIdtfWmICRhByKcrzjiDxl6GdlS703mw5C257NNr62JAijxgFH0E8/0P08acSqjiCEF87MAzVG
8SUO5UnVFF2MzNPoKU9SUm+mzr+uZX/ny/FFHxBW+ijP2Xe798HRMULa/bmdp2htaTZ4Be0haRgu
VfGrBbh7MXP1QFBJfPfUM8wkKgmPIPoDUwZvxFLaGyur8s2IuGczIolfIPIwtz1qQqhp8yJPhLkd
9SzZukLGTPKmLUp0KvmcZz10MbA3dvzLctgvOOL0he6IC7r/5ziROk77YYSrWDGz66adCHptZVvc
DUZuMo05HS0FWQxmMZEhpmgU+KEXoKGeEL+nuM2sJ3OcjoaBBYs2pYhtl3gQVlBDE8k24YBywoSL
Hr38pjUA6UxG2y1zIseX4YCVsEHfHLJTO3mQroj8eadfB3LamwMIGxBLbQEnBjEN3Ewre9VmWpht
nulszfFN1obZdqTzsaRWoPxKuJuZVb/pLS4j1ZwoEjG/vxlC96n1gNs1QC8TipHsQP24AcO0quAv
HUnqskl6+v0rSyxRueURUsRl07fj9y5haqRXQ7IVutmte6ayFKf8BhFxImfXiq/jzCK/FgqFmlSK
HjhVJlCLS531FtLdowcyX8kO/Xioh4eiCt7rCKsi5uHtLLECeCgN5nz6wWEnF0NocUtNtOs4ZYyW
uDT+LX+29pDz4rU2Su7U0fvv77Sq+X+kxr2iG8kjjN5NR8MghxqBUxolS2diOEkB1vg953M54bmk
QKowO0rAhdjY+G5UD1mxlYeg2wz8gUWD0c2N4N7omkg3QcUfV4hPreDjA5Shd+Cm3NHSk9rAfv/r
cEre0VFjJuRqM3sJmVglSx5vqls41SoL6ZVGo9KQ0w2fBRJyoiHgaCk6hV2X5sKLMfmxHG2WnBYs
VQu1Gqc3L+c7SrOSxoWWc4Q6FtCWxPzf7J1JcuRYlmVXhBD0TQ0V2lOpBHsaJxAzmhF932Ncu8gd
1LTmtZvMddT59IgqUsmgSsQ4By7hEm7ugAIfv3nv3nOf0oY1CRvoq9hxVFK0B8fhWXjiGOTzIUix
IVRSiZEiHDeq7lvrYmIKpgdqB/OmH5XohxaOv7qe2L68Y9TSkZyyxtyzEV1bCFJWYuDLFfefBKxH
KgcZcTv4VeO17hSDmxTzvNdrhoc0JZdvSnkeDXyORhTZu/kic6LLxoxeLd59BDXFCOjdfl80/6JD
LBLWAVCAcDI/SXUoDv6926IQqCfLEhtcBtJbm2igUiWcvINib9O8OtP3+9Qqw6AOqkqXQXEhMTnt
duSd35VpaWne1CSvRHte6pG/HDj42L7vVfPZQv0nSQm8Kgx0QN9oryI7Uz92V+qEVrakmKoXmNOF
+DbblLpuq3iCmC0kFpMxPJb9sB4bY62SVZr1/a61rH3r4whuxpfvn/vnnqu4H7Ssoq0kC+3qx/sh
56lOHJAsgIanB1VTtuM4U5dhczNbx7brSUat5iWGpV0MreD7i3+Wowh4l6xCd1ehiUOU/3jxPiOU
ZC4C7c11V0897IE040C/D7WEQjK9I/EdT1W/ZE+6FwhAdY5/+gYxpWWfXJqSts2FkorhszTwJuAn
Yqa6SkrnSArlphiNHTuAg5a3O4CntwFxHkqZLzWoG2d+yqcOnfglGlt6jteYPt78he+aZipH5dSO
JM3rcvlWIryuHvtHI2KiHqLs9fvH9lngIS7GiKWTihfuk01JVYcalaemeZbFYayNELSJBDutVKCq
JovGqe/U2rwTVpNWj24H/0eO4K5gTzXr7HYD48f3N/Tljzf0N7GmKgSiH19j3Sh6Xyrix/vDdRRC
XjBYj8o4fQxUTnLfX0wVX8iH/hq/HpEwzxqLC4TCk/6kY6NpK3O+WJgDNF0ctoBEsAFy0jKS/orM
ywsidgfnAogyCaXDg19FB0AtS/jWDwEbfpRjsEosBlapa66k3gbScJyCGUgDWsDv7/ZzK567RbGL
XpzPDDCemH/eD4xc8f0SepAnzjHdqGwaq78wx1y4mUhNIrV1tqW71h+9SFa3gxWsMevsAlBiiXJf
l4EH/mU907r7/r6+mPY+3NbpZ6+UZVGCdvdKmXj4wDhOEMpbGRQv0mtTL88Iz9DOf/HWdJNv3VF5
aTi9Pz4HM0i0KctkwAQDS7A4oomvd0SaM5Fc6opavpGoyloZ4lct5aySD4yhguAtFyn8hdgGV5Zf
uplMMSmWxBY9KUcmCvpfctbfZBGSd7FxEGKCPrSNBfySdNk20C1VTquZHb0ilr4Qe0z+E9hJUHfJ
tk0c2tDp2A0RFyfJzyxln805CL3PsOGdHqdYx/yY/IYT8UeuaVXXKu1VfcAzVAqOaEc7E+ABK7Ia
ik5c8iz72qGm6jmXyouoCwr6q+RzG1nNx+nbyK8S+VL2IV0KPy2j1F7GnQOpgp+nJhbbxpCzujAi
JzSKU87sACgontJ5R6RvbSfO5s5c3MVwN+pEFTU9Vdo0IPFWOavrQpbCnxNXpZbCjggceEJcQPqT
CHoSMjng2CE370/skgsCNVe0YpE3OQz/ToQjkuw4LQtRoyzqeFoijkCgEbJpHYiHREy8y/wUn6+K
x9BpLIz1ir8ycSG6Vp0QaWEes7aASKQ05kIxSSAa1OAHQPsnrY9VYgzsimwMRdoJCFqYskGze+23
5mAxmvq+xWeEE8Gui8jN7JZuXuhnq0hilpNqjtl509+IPZ+vGkdamk9WLVrV7GzkWKDMBb8+TaSf
81Ga5GUoNXuGwAbz5V2dgu6a8kuot1c+ZSGQn1QV83EvRY+WObzGSYVnoLYzKLHwa/zCIhoL9GhG
cVBwtg6q2cJfZ1W/gDPFu3C0bW3U8RoWlvf9l/nVZPr+QznRnXAAoXGVjIonnJJUgF7tmWovW3oZ
8Nr3l/pqEkBtJfDYtuCmn8zbtsXJvldK1cuq9DoiGWBqtijTZsHWWwegjb6/3Jd7DQagIK/iedVP
da6FNuhJaE4KEjLkXJG+yeTmIk3zn+JEbwack0RiAOeixazrZyZi88sfKyQZsiZjqzldNuag/7uG
JqaGJr438bkPebbvUusogC6EHQbi6/4DXWhyhWN2IB9x0Rf9TVjOD3o97IxyPEyIXDW9W+RzcJg7
Ihdy62KU/F+SXBzHqLcWQ9ddqExhLnorV7EzNy4NWIfFvegcGUx6oug7FIC4in5VUurJ6pXRzOs2
mxaTXl3LTbtjgXAzZ3q1bDZiba1tBakXze6r0TB4u1C90OWrqL7Q2Qm4hY7uIbjIphkvpwb/2+zk
X5Nj9AsdABWSvftR9x9qKbsc5+FBM8QEiojjrQI7w/M585a/Wp9NW2YJAItqskx/nOm1uYmHLhhV
783Ky5YaJ2n8szAnQiWhnk3MpyWNLzkD2i1bNUdKnUVw+Ld2thZBK5alUwN15JPRbQVdL4faqHnx
kF/q3fgisgdy7sMNJ+NnY2pC0ggnVFceBNPw+6fw6TzDso8FjL0Qhxrjk5UpxcgK+axVvdD0H2sg
STY4zFzOPU4GmzjJbIQK/Gp//BePMyxJmC5gJZDOhJ3l9OHXfRAECDpmr5+tJ61hBkmJLZqIsbYn
LyP06vufqYmH+H4z9nY9DHEIj8BSoJP7+LKVOErLESilJ7hSLRKZOFz1fg+BUM/dNq1/6HHBLAbP
r9F56WO/1+L8XqWv06iUTfSkImOa07w9iTGuL8cq6JZ62bjNbG8zU/0JqICaYjzcTdIwkAtJRWBO
oPOkaoNIuOdIrdGLeftV/+2tPOOtdCzUheIVfmOt/D//+6tQuL//e/9wVup/+38uSKS0HIH/YazU
/mYiAAfib6nmX//k/xsrVRyXMhJc4dThq3lvrDQ0XNCWpiMe1fhT/4qxUgzI9wOW9YuTt84qxDFN
HH0/Dti6LROlSVjvWq0NXYJ/t05QhWdOg58P+R8vcrK7dtRuVkPQrtcjLTCiNXL2t+adX09nVtTP
e4WP1xGz0LvDhY33idUyT6+dfJc3xq7Ls21Bw7cOpvW7t+z99YDe+/+UL58brntqBCbi7FNd+MxJ
lMhGJbm2eh0ac3QguBes2O8Wkm2UaJvMrv+QXbRGDwLZWdo1Vb3QgYsW+t+dzy/j/wj+FF/cyieh
o3iD2IJUJOKYr08hHXLnaxwQneQaal6+RLp4XYcSiynC2wp51ZzZP4agXH3/+784daqmLOOGp9mN
BfjUaDKw7tImYdxko/OrCp19PVokpKfVbzMsr21Lv+hT4D+UkCXEbqNeQiQT9cVZr58JEKcbRuMo
66zfplUf/FDdm7V9BxBxnYfKRUxT/fv7PR2BuClEuphl2oohvpuTxc+IpLKtgApf946D0a/dpGWw
Igj+TJSA+Fref01vl0EvLxgFNhkdJ2v9TPEmp3YeXmeS/9tppLUCpZbQU1q/0ELPG0NPl1VxPVY1
G40+CltmkI8DnjJ10reNE163EwI8fxOB485t/4iEkQCmNJ+Pthz+G4/y/TVPTq4Igfy0jq3wurDA
qhn9eopL+A/V8vs3dvotn/408QG++5ansZLjOOIywK8M6V4NTNQTt20YnBnJf7GsTl8asYqkB9N+
/myzVqBr9pyug2uzzQ5d7ZMxsEp7U3KDAL1wivImG/NdPISPo4yz6cVKFCBAEmdjnjabLRXhYn1I
JNwvVOv8svsz+/5Dn6hLBakxqEqYs2kCakPKl/I8bcssqZdNV+cuHNNDVAN2H2Jgd8aqafxuWVtd
tSk5qCGyhwZMchtS+3LAl5T94cGv1aq51O1qYw3SGsjxiqzRRW2AH6GDcKA/2y1M+kCNkay02tjm
ZDfQLXiOssybjBakubwNERnJ0bRr53jrG9FF2xNZF+bXpd5SDq+eVXoEHQVGmsJbv2gCWIvRDUgw
j5gzXJHpcNWP5HLU41aV+tsQtEkvOUvCd4n2aTcmPKIkt01Xjua9QWaGyGdg6VlN2XCUx/7CUjQq
k/NVEtk/2lFOQQhGlFdD9da3DMQJ5bSq5LlxnVDQcOvxUqMEbLXo4NC2LTslWcsqyUWGMr36ElFm
2WwvBsXZOf68z7vb2Vc3nd68pCOnEnlM6Yp0VE/oEzvtn1i3V4003Ve6jCqA/muS+88Ne3CjSIxF
JwU7HKR3UH8qQP76xvDnm0lXSFF2luVgY27THQyj5i3drG01W5dzCkbfmmjKqvs2NBBdVTK1zkd7
FD3pQN5VMRrFAFoRdJFko4QQF4tkPdfoGtRCW/WTvyvl6Wh1zn054h1vZNqfCDFrNsnLgsTIIXpM
y25LgxOMXiId5VklFJL2pQPO16Df6Cj2czSihdEE2dQYUbUZvP9+dBONXIt4/Dm3IPIVS4NZ3ds7
lI2D6+DpMTrpnqpPtqol+VpSmiOpd/A6pR1euas5jehtJYztpHzpupzkST86JNN8Rfwrfg+5cacs
4NXFy8GMk4eodWj5DIQrK8WdbQdQiiXjAQrwLbF3N1myyYqfFWBpX+HHQY3fqX162yTZfi6Rx2qA
sSI+u6kzb7OhWDfIQvQm3Yaq8UtTWoA10A1iJ96I+jyNWpXKzgRfPQ0uFRL6XKstOIjqzUJNocNO
AasxSaGJdDf3bbxMTc7xWbFFEQeTeSNCGKZCAXzbmFvW5T3I2L2lBPvEGI6Qq49FGpAiT+imP7Y3
ALkWiPmPcWVs2kBapUWEzC1+zdL+oihxQ84KH0UOQOItc1qSkuOAYDBSMzqZhbzx+T1LWMG926Tx
bzlJL6kgXZWIbZfMCisjgvzelBGK6Mr+BT2NgdfjomwJNHXTtK4Wcl09RSZfYUeI0dKUKZXGjX0P
/x+esE5iz9DEFi1uYgD5A85FIKFd7tuMjwiKGEHUL2TwQafr3Uo3HtC+3ESVv88l81BVGWo9Mut7
fU2U0mtRGNcBVdjQRo0sEZAQ0e3zaffhb2kWZjRte0f+TYzc3dSGx0LPrrS58hSEC0t5Avk2AwWf
p+pGxHWbVehR2MxMoSDggSc5ur/kFSEiHLQgSMj9wG5QzTd5W181GRuhzrjuCitfZEb6GkUzYeWw
mFqcq27Xgvjo5YxD20gFgRRUE6VtptdPg5XqOytvnxSbv3Jr1yfKnYmmH2lldivhYnKLjHBwxyT4
PmjptSpG+zQF9Xztt/EvSbNyROPixeoJnu9surcCdK1jQaYj6NxfcqUg/66iX2PEfZhURojhPGpq
+yRib0PLv5MncxNl6jUN+8OYRqhpcpE13tRPmlzY1O+gl40Y5ZZ1xh9oyBz3SbB5CCazQQNgXDNR
1hfG0D7JibVzgJAt28K5C+VOXvcy4ZF5LP2JfT2gfVA5bhtb8aIbpNrNh8peBkGEH1SMGTXVBwYV
8YuzT4h4BCUWxp7zZ26ZGPys4Dl3ToLMB4X2wshSbTv4BkhQM1g6VFh92dhNg+ZSuMVH4fjGIs56
8H2Ts8dAvc2dLFioJTaDFgd0CpZ5nbR56FppNmxyOERpXkgXYcXyl/hJgmo05ASsWQbd6o7Jv6Vd
p7WoTfP0D9kGqmvAK9/Uvp+9UNbMl8Fk5A9aydvyIyc6qHol7ZGi/paBlOz7PvTXkpw7y2EITG+2
clhmWWU/jGNhXDhdKm9QE8xuNEieXKb0qdswuerj5GeUNL+IJLyFwx/CRiHrZSYRmHz6dBU6OUSs
PvDQLWF86NDVGbZ+Fzn9dTOO4zYl1PoqiHptV81NviNQDYYxBqnFG9k2avsfZXlr5FpFmVaX7moz
MjeVnavrLA+Wyqx7iiJKWGpZeAYAi0c1rh/IT1hAsGkRd2n+yp+cce2QtXBrdTa0Bf2gWvqP0Uyc
bebYKPPMRz+SqYlngCsk6vd+o91gTA/XXR92KzVVLDfM9MdmnoZ1lWtXXZ4QiyrISsyIkAODJj9Q
PuCWlYzWaokxo7CJH2gRY6IXlgUZy5jwhozhukyZL+QsUpdmiXw1pQ2+4cBarsrewlcM+RCtw7qe
jeLAqopBvrdKLyZE437OpH415ASzthD56csjWQ1zoRIVUsAa0/JkB9chUR0puRRu3IRXITQ/JEBt
sVMJzFkHU4iEYeJcRL4rrHbTvyra+rXSreC+ztXHSjL25MGgPyZ0fDulA6HOcdcup6LNr53eVA/+
GKYXfqmU5HcUEQ7ILOwB44bBNjfG8cqcNIDD4aADqkdehn7cWSKwzY5hHupLudCeWif+oQwVjgI5
0I4y4u+FOuJh6cIQg1IsxaLjZF1XdvrodH65kmSQnjntj0OoT/WlXI/mFehohwBSAENVhyk3Hy5q
27mJYnqO2VZnp1AiaXSSq9rMkNymO4DhZ07Zpzvmk6P8ac9V7gJUg2mTXiNUk6wt6R8zc9fibVv+
37Wgs7UgEavFWeef14L+63/+x3/+r/84wWyBy/jr3/tHLYiSj6AkQUMk6Mx+T9lS/wZxhlIlVkmO
1CZnvXfFIMQgoilhmWBnDW7jH5Qt9W8AQVQD3xT9X8Ag/1IxSDk9T2pUaIl7F5lZnCw/VTX63J8g
tcuIslGiuXmQ/UkwezUNGz31Xhd7GKwxil0dkFy7w2DnbmnN+bIp6VWUiM4mad7IxF8u0NcUa6cs
jjiCz/Hm3jAn7w9s3CXNWlJ0RWn3c+ui09gMNEOge51sl2t/+AmIj8QW9sEDx4YmnzZZHC2zmP1g
l7bXiuFv2hbpoGxEi64rMBoMRC2rD61Pt3zMWYwHdamSVkqjC0eqUyluS5pE0u7eDYcvKjVfNr+5
DYjFEIvI2js5rvumDxS35MZ7rMIzaTKKlb+i8GaelYLXHsU41pf6pdcsbJvAMlpBLWqHDL2oWS/i
PGLvm/gXRWXqCxCi52paX/WkKXlqikxtR2cQfDxyKy1xcYTkaV4O2JXUFcIlUbraUXecc0wDndxd
NnW5wVAioQ1vJ1fp9b+ml39azPo8h8nk1oEEEnRj65OUQ0vBPBaZT6R5l7wyFF+TWncdKg5u4Th3
37+O02KNGEagrpCOAFlgIJ3UhCoHGWra24Y39BwnCVJ3wQNt2a5Hi7Ayl40dPX5/wS+KZrJNzUzR
BMnO+CTVmBOHNjORSp6kd6GbNAxQkrkORJgZriNlF7FYuKO48sZifLQycd6sge5Hun+XdNjiCgQ7
nT12i7RD6Jc5mMRsC2klvtec7lGHvxmblHwGCWZ8MStQhkZaAwsCXZJ5UopRGjK+6QrrXu7nB3Je
iJjiqn52mczyU9KlR1jbT6UhXwalIi96hxgLRMt7LEK/1LYDlEojbtKjHSe6VWXOGxi/mJYDV0Yh
m0f6c+ngnsV5FBUc3lrrNlAz+kMV2m9r1eT5S2Amx1Ix7pJef8wa+y7rOsmF8wQ9tmnlBeoA0FoO
D1NqrLtOSl8Cv5DhY0L8TWSL+yge9GBYSYp+HUY9wqDiqSFNa5G26r1WtFsEAhbeWeeXhKdAVHTY
nsgBY1z2l2Ycz+e+s9NiJAOPqZyWjwVjneLxyXdWD0lm4eLQPVkfrm2toz4EKAz3kLmAo0kWXcos
1l1OfpmuSBjeszunhJtfBhNIgUEJl51p9GfKYF81o6HZs4Swllii9/Dx459mlFpWlBmeAvTNNQUP
ZrLMTRyE95ViLcvJXsdJ9xj53UOldWceyRefvQ3Bj+Rm7gBKwMkTMXS/nptMM7xo4rryWEYLVW12
XMuXrH/jWpqJaQxIPujc09FMqn06RUGHpTKvH1goLjnlUAzJTRxxen9mT/ZW8T1Zq/hBqNNA1QmM
y8kk4/hoJqeWbwdw/n2WxaHb2/INSVXPnRnhFe8u/ckid70q3VaPD2Q+8ifK4Gj0PmJde4pQ6F2O
Zd678oB0fCj7LYeUS3RkriENd3adHt+UVKG0983uOifoQMOrKJl4ogxC9ghQfAysdFFVww2K0R3Q
v3mBjfknXXjSlBAlELOOn0NBdJVHr3NDpWPGRKu2uIujZlc50UI3x7Uep1cq2XZJqj8TyrdkpbjC
1XMOUcdO5kMBnU8DzSCjADwSaOxTVQKntTkgBkRkW48BhBY7XZhDsNb9Dg9hgghj2kddcxjn+XFy
qiPxB9tYrrbFubXwiwH5V24ovQK2GadrQ1oZUtHKse1laXrUpsrD33sYpfEBAtqZ3/wZMCJ+s2YJ
RJUBt+EUy9eOmkErKbO9goPrPevHNu5YEJA1P1rUfFZaaOWXUjbLzO0paTJTeuhJ/FsStrL1YQu6
Kf2IFZpZeyvX6SGtmYT1TBoPc6Pyd7U2rzurUXZjASKgrEeM9mb0YnYOZ+GCL60oCRxyxoLMVkXH
slCGrj90yXqK+P+ruH8MLQcTzRi6RdM/ovoEpC4uOzVduGdTOFBU6R8hBpSrnGaQo3SPGobgTKJ+
k8f23ejo1T4qGGkJ1IRFirlTycgxTPS4RKyY/dWt/qdbiC9WK7aFbGSZxJCBvO0e3zUOTMDx/SQZ
lsd5s1w0tr/22+xJahGCtO38O5/126C5E0/x+9X9bdo++dS5MNtngegkr/tkErNqy0I8IXHh1ELj
Ybl8L+PSV33KIIJ2kCU2S17uFqV+ZQcRfAnpqAju9Pf38dXQFf0ZGVKvDThW/PN3vx8caqx0emh7
fPbPTolFt6kuer3bKVCZv7/U59bjG1UNGSMNL4ihJxuDAhFxmoP/9YikPU4OymMy6jZYI6mTj/ex
yBiO0+ZMj+1tJTp9zmCOoCbZBtv/0xc8EW6DpSu3PdtPr8rMuSNjaSsrw32qomHxnT9d0Ht5r8SY
0ygrt/qhroYlpeVlN1E5roPqCRHYv76qcKyjD2DZiHH5oD8+dXazcaS3vuUFCjl445A/y2X0qlr5
cxgUZ0a48cVG3dEc9smoPTj8nS5hdP3KtrMTm5T64dE21cpNe8ygckhVv0Vsv9LM/oZGJMN/oHNU
VI1zQaF7WKp2diDaGBtNPhHTNeGif3ttb1+xnWJNb/xp3Q2558g6DsomdBZ1UT5XiaZjU9W1Rd0N
8YMWCg9V2O19kk6LOXip8aAuNcCDi6KZZFcZ8nLh4xNc6FZ9k1ZDtSwNH0t/OoCeYLcmrgDp6hjk
iPszpgFkozeSzuTF5BCVjrbruv6xagbKoVP48v2oFYKLT4sMzGoZ2R3qW/sUHyVFeawM4+R4sV7/
qYbwKA65IciV2DR/1VH9m+UWPy9tJaavTZwl+Eb7grVPnHfUsH2SAkQ4Zn09dMPLrCrPlU1uZNut
C02/CWmNQjnMD/Ecv8Aye/3+5r+a3XRDpo8NiMvmA/84zsxMKTtSCx1PD/jkTLpMHVGHzizfVGX9
oDbYAAOJqq1RbL+/sPb1lREZCB3V5yjziIpm35SJ4/l5/EJnA7+8nbyqeD4XSc84KRTcnMYoxRjy
8lttbPfDLHY5Bi274AXetHbdV+ErTYl94CfP5JESV5YzriYD771V5s9FP7CY0X/THQZR7tSBK+Rx
wTwmBF6xD4+JoFxjMGNHHM5rjVzmRZ31+TJX+xvHxAAb1O2et/QYdjVDTju3VH+GSrFU6wBJVfqp
Cn6Vk7k1683K0gPf8VqUqG4zDOTg0RjgUI8dCVtvOKsJrmsILRiB3c5QDmlprzULZWIy3tplcKWX
yu0kxc+SrFRurww3378l/aupQSf4i+MlhaRP4SLEm9mdCY/cU9pwJZc0smT00Qt77hZSF7gJbOqK
hhRRdit9CDynm45mR4sl7vCac86mQ23dKWH53KcMpVCrdlnlHzspiQAN0gLJp99TilM3SPJrRe1h
GZvRJm9wkbbRuJiHn0K+naS91/ShjNSzv1Vy9UcmRNNx8sfJdMGbOeqhyfSjLJw0OSMB+kKYwytC
e2GxHlFG+MT9qho9nifV8Syd5T+aA9Jwy7UyQIUvtV/j3P+UZ/1eLuto6djxqzjps5jvg6l6AoZ4
ZoFUxYA4Xasg5TqKxhppG6f7SKt11IEwQYd9pP+zKD1p6PaJLu1NLbul+xPFFPBN6T6zwpue47yC
mrXCxD4l0gJ62U1jWT+nOb/INE1051MXuMd+ovvptxttkDYTcLd8il3ALGc+96/Og+hYSG4Blmxj
KjwZ6h0Gz84oHNuL1f6+qLQf3Sz90czwOs30ndazi8ymaC/y6snXPPPYvqjMsIEDA4Z2wRbf28dJ
rrCnJOpryfbkKnuescyYCa37+iKqsftn2bkh89U3w5GcPB+Gi8Y1P17OiE0qAFroeGlVLX1g2HUk
31i19BTV5DwHVX5pVSnR3g4GZrKnYoeo5u8/2682Uu/v4ORhkx+iRHRKHY9AVNr2xe9G9KntzFNj
VJ6d46+mtD9Tjfp8TWYIRxMiVdCYn444SkmT3jcK3/OpmlR2cjTK/IqoVqQgsgXQuNoUhmqe+aFf
DCtFprqtIAdmh8wdfHzWoSzh6CAjEP8Px4OoyvZKRndYg5ZnNwa4KvlOGRF5a3L62lndmenxizgi
Lu+8FcqRZ1H7+3j5tLHtXtX40XQsD6KWVITptYE7VK7bx0pNsUUPzEvgCo9+YZCMLM/pmUfweUqg
vsqZ0iDgSpRaTga31ummMoWD75URyriM5lCrSO5YYZKVB6zi34+sz6s2jxoIPWchR+N0eXK1rsKT
/rZZbkflMEPSSaEDoIiXyDJK/lBTKBdJ3TJzO+3Pf+PK0PlVjX4GHoeTN13YcVB2Fschko8fJorX
C9TKK3XAj28A2hgpvtEfvRIQ9e8v/MUSwNpsysJ+SEmJ//34ktlq9Eqgt46XNOll5fuC67ImoMoj
6mPTSrOxyGK6jTr2lmgiurBrswe708vFaMkUUNXk7swNiZ/6fhVgIUJ7Cq2UFg6D/nS/Xsh+KlVD
j8k1Kz01oUmP99qQu0PCtresTdfRo201ItApOuXceDv9zrm4g4EWt52CywQHwMenMdZNN8VjICPU
8C/ItoflOz5STVgbSYJgZsq982e0L6/J4OaUAn77kzrUwqbaxDbXLHpni+4KXB4GcqzbD2NtR+6E
lakY8jN16k/vnX2PjByVcy9BUVhoT957wW8vMc7NXgdJcDWFiLjKQgNi0Jlo6EKS49JSywkTnmlN
aUutDdaj3/QMD41csi7jkEgh4/t3f3rWEPdEYYdOg9CDfipoRQHHrl7WSOq0+5sKy4AbFvMvSYKg
8/2F9NMvXVyJwyDtJfY+ZL+erGKz2eJ+kQGNOBLwzJJwdtFU4kIbxWhQiFTGhTxJBC/TVigHmg2m
RayZ9hRPeItVu8eLT805nVf2/MwW9+AHwTZFANX1+aOEiK0xw12NnbQfu0exq/ez9Dkwhxt00Ddt
4d/FDvOlnGWvuF1vZHEsoCUvg4IIY1dqQp94KnhGUuhA2bNfteIQK8lNE+v3c4LKgeQdn2RmrA0i
fStkRajPYaDPPaCT4YFRF6y6Gk5eqWWXUWv8yXRpI8PHXA+NCSgQv1Faz8EmtzlQf/9yvhyaDAIT
HK3uYOg/mYZ1ikCKmYDrRSNFeU3RN9iv9o79OkelssFz78WJcRsS5TzOFRQiEFZuNsy7ZiyfkeWd
a7NppzssMVgchP8sCCyCn2akJLHb3veHyZvjbj9UpUdmWrBuIn+dBPFGibVtMZtbUc2JyTxe5ANU
EeSXIOi18ZgG1YuD5mkMmtcwil5aSSGHiADWOapuJtaYObHXCmiVGZen3WlXmgmElJUohYYDH1mc
/G113MMCXodwm2Y9vkc3f9UE6Yp0S9CcTbL5/gV89RkyFRFLhIrmcxm+CsNGn6uJFDuothxiHodq
QGSJru/763wxxthgCEM25TfU5ifveQL26at9B24rkuUFgKRrPYtvCoKipNJ8Nkukk330omnnzn1v
4o6PSwzqf36exY5dFsvfx1m+mdqmz3V59ooifEJ9etCCe8Xqr4o0e07JHs0hStZlTULIlC6hSm61
UiKVfqCz2kXBxldM0qN7qV1Yo3pIFLzD8bQWMOnvn8+nIikDT0xTGL85XLAxONmA5UmvDooCPDOQ
mi321zXlrV1cqBRNrwypG110oW4WWo9NIatuxFe5KJLw4fu7+OItMfYxS4it0ef0GV2rbQNK8+g1
1Swjl04PU9jexKnyq03B6/QUxXMB6sGceW4i+GIgcmlKKCqCfbQAYuV8X51VZzDQQT96ZkpBPKgG
3w1ZHWbNWEoOirvUwq5iWndQmzSyDfDYascKDeEsa4/OMEEB8s+8EjEkT0YOJnRKibopNomnO0R8
bNAwumb0xhE4VDI9RQV7te8fOIaiz3ugN/8jdiZkJbpxyrov5VHOnGAaPbFWmP207v0pR5tGvcgc
DpFePnR+sbPjeQXXoly0RHYljdIJF/LTTP6QTMd23dc+Fuw2X0fwCeU+bJZTMC7CfnhMOOUsND/L
Fmo3bevBWfQRjC1EgXBqEljrVffo9wG4z9RwJy28iZLsqa4QMdZad13iCJEK+WEe9PuGK0tgReM6
2FCm2FnGXZSMMqUohAGjofmI2VlcTTk9qlWL9xljsE3aJ7ly+zoEDRqantqHG8mM8Dt1T7KPBMUO
l33I5lNmy19p5c6Xdbdks1lrxo1aD8+Fk256C5VtiKLaLfjvE3Ynbelh3w6Kvht9dc0bvFGMclvG
WLAbHaFAZq3tIfpZocyvuzKneGtdqbVieFpXPmtG71roAeKWk52RUUUDxSPFs8exCHyt1atbUxUY
ZAhuOJN03y0iTXaLufsdSZWYG/tkGbcznfFeTlfKFMnLQZspktqAzPpghB87qYtpbJLLsfMnioDG
fGhDieTMcQ7cTKhVaNAgJ7fjKwUVoY/4UJINWLP2UyfeW6bof6bYchuzAaRamy8TDHmkc5G+kHj4
QRQl29RIaI3OdVbDKdJhWEmJyiQVl4Q32HI1gk71gSNKtn45tBhRMjlsV7aFmMO0BUZqsIibxN6b
3ilWpl342gA/d+6l9JeSJcMyq+AQG76drCOdIlZC+vKBjkZKERPEgjfM1kVgR8wRo1wvVWoeVrWA
6bSPe2jQNtFBLsiRgnFZtNTQPMtMom3cqtc0wmjXmaO1o+IwrbUGffiYNr+Ndgi2sSEh259Liyi+
rPYIDg+OWiEZ/5e9c9duXEu387s4xx5YuCNwQhIkRVIUJbEklRKMkqqEO7Bwv0TnERw6c+TIoWO/
jcew/Rb+lrp7nN5VfbrGyU/Wu7e2xAuA9V/m/ObOGLF64dyZHt3Yj/Zz2WV7aRP0Fw018FK/HKpz
7GnfW2l+d9P6ve80ELfu1LxBcGEeKwR/fHRWSZ8YgTFNddBMntybFaKjlcc8JY7MIsiNAVBzbAKR
sZptMXrjdjTCkwtrfSHNZZVEI2BJbXJhHxdv0gVHz6EKeMf7aih4Wrk04T4p9JTR4AjOmhXQfhn1
O8nU9EhlgZR2rOy108lvFKrFarDKj2VmeEhvc+4naLV2YxWb0vWKGyqDg6vtCNvuD0VreXcLMcjl
aOsB7VR/ieIqenbG/Ng3I1mLbD0PBCZSZk5OcjAG3DKVa4TMytDXU8/nj35ukL2UNG2ADVYGONSg
0lWQ9VJ7GA51WE1BI0u5jo3KJXd8jFZ+DHY1XQyE7GJA+z7423JKylMbd4jErApshNaM+waFbaek
tt2MMBeO45psnD5IlSBXQ5k7Komu798TJyg3uvNcKg1vbrf+HtLQ1wF5r6xSEXRMBrZuGheHUZ8b
On7DtIIZXMMmG/WHNJZPg+y+4LNZzXi3vPlVdBDafLDL9glLwA8LgkRMYDWh1dWWSKDvaR3LlS2K
Qzq9ppEVdJMLNinaTCAj0DQA1kUubxbGQXPM7zJmE5Np/W5YAGhIWyS73Ahf3BKhkSuHlZgqg42v
VwVDgv5PS0f4QdF7G4VYDcAOCsBY5aesjokUoDnu2godezb4TzqHqC/B5DM/QY7M7ZoyyBfh0mwt
R9Zc6cmpc8I3ivsN0W/3cYo6vg2rvT9or4O7mBhQvRXzonFVNo61CX0Wo0sS3tEMXD0neRrrkJiB
ar6b49DYZw3TI4K0MUoYcmPXxa6u0GKX9jolgmND3vFLD184KUh25vteudK/b8r2wIQPRYU2PxPq
85z6Jo4cA7EvC/eN0+QfpYOeqNLS81C512Tq2J1NxcYieRg95kZKyAhtva3FEyzopyGkjJ2IgBir
haQbt+q5x1j2wq4V+7rLIyxKg7WeK+OxqYhWdkH2nrTOSYLBNLnd6h9TJ9+7LCebwyp3tdUj0xiT
Dz0cTp2ocFzkzn6uFOfPUDuzGgdEOIZwyzQtopijkVCCtbJe7luznnY0vT0KfmxDhfVSd+bVSQlx
rE+ROyiymjy4S0xDkZ87UDFB0Xn84p4Lwhgfue2vNMDf9Cj/EBNtWCygk1h13WwaP7QClyftavKz
r7M7V3uN/eNKON1B1tF7lYgJ4zkvUAk1snq6ISPuOnU8mWN5qYfogSfktiJQ2sHREibiaFJ9IiA/
eLmJoSBDCSBF+yzDbFrXrThOdZrvtBTdX4JTaaWJtoMFO+xiOR7ruXsWkQ9ik8CxecBdxb9bvLtq
Lt+MBvNIimqIuJQLxd9+BHRCzANkeHflgs5Fg5aeU1qTbMIKQAAh0THJhnHMtiiQqbWCZ9XSeY+G
gTUvlf4+cXsosxFuivZm4sLMiui5k8PXXA4aKdec/b5k8TVbgK5dDRuVc5vpw1Wtu7xQrJdRfCCf
R3uKhI15X2lKuarGlN6ArWnhvTeGAXfJjVa2PscbJllIAxiT+D7xUnnmevCl/Wtm5vkl15m3x2G1
G6wFsqEz9Td9UxH82qbGFr1xs9U8rCCoeARE8uyjrPFw653czY7zmBkZpES9Me/tcMr/spetYHGt
QEE+CaI9ySOJ3Zsx4aFdcHkeiyTHejUoi5iZnQcPdLxh5Lz09gCK5X1hKP+5OpnzV8mRBRQSnQlo
mVNT9M/ukF9qLvVVW+YyaAbehpcWFzGAL23Ss11y7bA9ey5dfp4VskLUy9D2YFIzidKrS9t7n7mC
pGQ8OKnBwo+7mhj5j8ikNbX7nhRb17sr5tbZOQWr4iq0r3KZjABl2xBUuvQDxGzpzikruKxtFR6s
HCqsuiSKmlnvSrSJ9TUbkV8xi2a4j/RrEd2DRN2iXmIbqquaoxHoGvvINDlPvn/bif7OHKNuwynL
2AwZwM3nZ9dzzh3wCFS3Icssg85ZGrWxmUL/Lmpif5NbyGHyuLtTH4w/FOLsLFog4/SdCiBel3n/
kFezs+2c4jT7ZhkM+UiqSAXTrXCTV6F1z9nCQ8tZyl1b9+Om7jFaLM2or5swIohm9K5pODwnZDqs
IyW5yKbszIX0XPJ9TRE0IjCdKwLT8lXs8oaikM+XLytsJuoaOztBEXp2I/iXmFQOarrTaYypMBFe
kiIDfa6PtwxGH3ENXSXdCBaOW7Wqn5W6SN1SeQUKPVU7cB6OpLJL7hitv+/iFJ6uVT+0eQ8Pt372
aam471QJPh4SuzkR6w45KXb3tfOuQ7kdJsps1Eh7N7GelmKyV6ObfKROsU1ksc7F3SBT9AhqjtBN
iBuqouFhqHC6IPL03uf5396lpfaq19QXVVdvGE2PazMEshQK/9A1/r2uMYUd6P17oDUB/qKU3rcO
b5vB2kg9p3TmBhOz89rZFUsXhcKXtF/RFL1HZv8wDnxnHZUbSmWEcYa9lnML7zXdLzxVoZB6OpVv
+d7Zzt0kWaxWBkQdH/+RaRq7xKs5adu7kV5lzPvvZlhu2ZoDC5iffQ2DJ7kkcssdEVG9to8akOKV
3ni3/tSd4qYK9Mz7Uc/sCJMk2fHQYGs5HhTch/U5wfcd2n5q3fFGk+6bO1SvhrqA2ca/1gy4cPuG
a86Qm7yd511t+/u0ce/7bgQdBV/MJJSp0Mx3j3MlcJfIeSldl+CPpjrBm6JNQkCIQnhcNTRQVMi4
LyNm1WMIuaca+mdDA+pSz8ias+JkV/k7eTDLNpTe1ZIhfHzBk9IL+2d1xLSVweuqilfPICbE4SFj
VNhZE62tNwVH2jh59cGtYPFQ2byqNRDTGr6ylqeaMEHEVhLPoSbloRbZSZ+5kNV1643ts2sWM0AZ
bwgsEKJG3GC/MxECsyngAHCBvWvd1D66NE77vJlh5SKZw7XUrjymNU/gh2s+seS+sP3HQi5/3QBZ
JghwT2DzHbtNPuYPIHyPyeTd1h4JyCO47Lox7uHEPvcJXUWueH/mXIbbYTxmuIjY6fGXRA1KS7gf
daEdChnt4z7GoYzMHHby0Z67r7FVBVnM46UYBR99XX7FF2rjGeeM1tasZL+T8JjQ9+SHaWzP2AmT
VYLEaw389l3NZE1ZGJuun5ptiMxpZbTN+1QTANNTBq7MMvxhLuLM3HXCQ5s+m1IcUpwILqat2fQ+
4nQ+ShqcMK13eiXSdbM0962q8JIp+9BQWi2l9aAX4cZr9MeKvsaR3kGb/ZOFS22dLEwPtRMw7xPe
VBkIJnkoA584z7auX148jU/F0orHgTiClWvE71oXv1cZdUiCOnbdAn3Xaor2yPvQS8rnqHIOhVce
ujTE3Uw+J9L0tau1rG2INS98IksWHzS8fzXm6G6xtkmMXrRvaBA11u3E56Vw3bwfXC1g4/JL4hYb
vQ4/msY7OFazdwo9Z9GYfcGiD2CuQYuSma23V7pWW2khpUXqQN2Rp1GXZ9m537v5LCx3W0dVtBqN
4aOktFig7tc90DDQ8qsSn4YaqWZxeeqoLITwT2IiTWgaDHQRcOl8CoCxiQuU7gL3vbZeePJo+EQD
D1rJ4gP7Xpq1aQ67sP2YCuM5MwgpAYgVr5qx2Ga5f4gL1Biz1F55A4d5YcuB8w8u0E7kLonbZFeY
Xf89TPr9WACcU61Rw8HfUWnHnU4EtuWcOqljoSfUJvTnsxyKk6ZKmVS072OX7eYye9AW80veU85E
3TPGPzyy/bJq4AyENUk/bv7GicgyJU5eEh8pfiayV7KGtmHp/Zg0H5E+DnLwMreNJS6+DeqYrpJA
3xvLGQ8NBARDb568wb+q9JxGtIeGLi0M3WlVWowuZpvqJk/fPWP+1sflM431IW/6a1lZj1nCN4VG
4FV4VF4TvLR2PLYu1QlPEjRf13zM3pG2Xiq932B0efNb2tY2LC6mjjnaLZytRj3TRsOtM0zPUUWy
IjEMTcU8KdfSAi2L9sV0oi8DNmNZm7cyPNmJtQ9zP5AjUwBLi96d0F1pBcRwj62m2Zv7z6dkPHM4
qSDbtOA4No0QemL4EkMUZCP5NeuoGatK3ptN/C6LpCCIhR9DUQFeb04/7IYxUhcfp+ZjNLKDJepD
2g/jpiedhMu8f4rq4VkmjrehynmEZXFNHQklrmvWg+UREtZACxR+uxlw49tGfimbGIpn0nwzCRmQ
rbivh4PV1U0wW/Zlnps7yQJ+NLFWVM2h68KCZs3byKlbpxAMo9C5ul7MFIydbagl2yVDem1Ur5F0
bydDp+QfviT28j2jbWT7Q28pHZ5zEzySdglor85GF98Iq3vu8V9lafWN7LjbOna/9nXOac0FYYrN
ortrprEBfx/URI4uCq0XNHomdsVictpy7S6tCAZpPGOeerA65nB9dbXJ5zGpHtNiWjE7fJ3gi60F
x1BY2le3IXRg4iU2U3hdHNYp09g8WmXyw2EjuEzelm0kcY353pk9xmHlBffDWfPP0Zzzs5a/l2Vz
45sF39W+Tnp4wDWahU4lhm0ct/s6G9ajqrBITbpziHYoZ/eJAdSWDPo3wJ6k87mIjukabGB+VBhX
Z1QS4PSS+dNmrEuGFv3W9hKFtSgZBhbTM6kh13jyeKS032CPXmWZUjbkL4UR73uZXZJ8uMkgc/MW
JdDtTKZI00sw1mNgWfYXXURfTDTZqymT2/yzRVShJyRh4DbaUHrgkTOLQy7z11EfH8kgoAFy13Z+
9KSBKiz5sGdkq42/9amr/CwLBq49fbDFGnXY2u7tu4Zn1DaM67dW5mCENQ+fOMqyRFMbho6D21ex
qs2zIc2v/LJ1PED2sLz+oUwcUAOSRnK4YXZ2RruHErTeYLVFgG5i60/9p3YSB/irN+jd73Rq5Nm9
s5IEkSuHYD6BQB9vad2oNWVxyIg4mLtzhJhh6fbYJkFDjM9t138N2VGGxFz5WCMqNRod9L2d+N8t
alMiLN7TAdc+IsQO0PpqWZqrBfRT0Q7MBIFERMpmuzbjcN275g4oy5YHyXNXi60FwW0exdqaSBLj
sht09x6SCxHXqBqGirVpfh+SedT53VeUq188B9SVjX2iQgaDi6MnrFF898yQoALx7rMjknV/mO32
tQntXUE9uVFeeyMzTnnvr8fe2E6UK72MN6WmWZtmpL+V8F+73jAIMqGb4Z338xvPsgLGhbMqgDjW
NiwTsmXmhuGMM4JYIDTZzQ9xm7yQ6vcBo4CvCr5Ss+g3tNrbwZ4PS+Uh5HMRlEqOaMdJGXMYJ79L
KPy9Q20mPtym+oB/8o4682Il8tTlGJ07+VymjC2t+DYlQWxNJ0pIWrIuw+nGzJBuucu3JaQDdCZj
b5rT/WB1Wz9aDnEmtpp8YSWaBlJ+iVzYWWjlO/iJZC2UOWz77lxNl4hLvE7SsyzcqxGOO4hUR62T
DwBa3olvaOtCrPva33OjPwx6tOUM40raF4BXRBHu/dsote7CJjumrDU5qaeHuFt+aEwjyACruEzK
AEDB0dbihy6C+dmWr2LpkqDLtd9oQP7hlgVKEzoYlvPs+f+89/GrEGRQ4rOdB1/aEO9H2fabP/EP
VkuOjYpNuGwAUQH8tFqyHD/Xlo799mAND2YB6iCZ5U6105/LnP+wgP/WAu4gEGST/m9bwP/f//iv
/+e//fdfLOB//e/+ZgG3/jCFxUFqeuAFkR38Kw/Q+ANPIND/z7hhW+G8/mYBN//AM65say5bZRvr
4N9bwF2uJ36VAAqIA8X99/AAf4Gps6B1TANtM8tRz/F+vlD7tstEXPjjJSlp5PWwvwGgAgiJ7PdK
XMQi7tLFvvBi4KpK4vwq7VJQKWXz105EQWXy///dJ3j5yyby71F7v2qJkCcYgOYMAwUbab5/vnNy
WXju6IzjxZDxw+zIa96AOiFaMLSKp1Lqj1NY7v/5n1TL8p9WoiRBYM4EGAfI8+eVqEzqNo17OXHg
tzu4Qkyrza/TZK9Fkf5GJfcPngt8ewYaYYygIMh+2od3yF8J2RkBBkF+JS7vUPHO/vm7+dQ9/fJ2
oIzgBXIMKGc/aQNmRgFL2BnjZfFBlyXA5HAlMROp2HKGXseDPHJuS0MCEK3dLTE1QWZLGSzCuE/0
kJY6uVWoWkagOxVLnrNjWiku+eBJmP75Q51Mx6HATuglp3kmqzo5Eg2yF7OmfoQpm1Tpf75zJtI0
QPTIMbaMZ7qsncqu/+dvlo2A+eu3h4PUFJgFgcwjevvzBdMOg8j9dl4urEABjLufJhLwYYOEGpIX
0a09t/NGbwfw+EMNlziV2tEZBH6i+Ycf9xZj1UgNaKb3wgUtHpugvPS5omMhQUqO5Te2p8qXz64M
DyknZwHC2SMuS5Jrs/qM9obR05EUMWwKE418N4/Dtlzs82gmHTmbLYa8GppSM5gEVwHz0jVqYY6n
+iYxkre40t/7itl3K5Z3z0bTofmEAGGJX7Wz/SKoAZkvvdQ1PzJGbcJoHMTaZyJ1aRLBQ0aKhBWm
TNKglT1CcVLi1eyi25bF+BABr3IXR38zC4bNikmI+GBPUJ22zsPsdhztl6jji8ryOWYGoV+ImCE4
UUvmVa2CquYmu1+86KkoeuY7HqFqYyteHaFfemC1a35r95nSJITzspDR0uXqs4c9HKQOqHin9YEk
Afs1Bn6ZMZF534hqk4r53IrWXcUaHnxv9AOUtzREJnVuzQ/WA1R8X8XVKE51FPGdQKX7Vqj326Q9
U4nhYYrI1Nbn/JY4tXPS8+lMffJNN5E++oI9zFgdy8V8iUdeoTbWYNLx/Y9zY65cbyGQlOC9LiMn
rS/6rdFBwKbMWAlbnKXNxiIn16ikaQ6z8tFgbKgoZLMnyWpqyMPGunLNQWPh6NUvcU4vq7ATbsZS
zYF4Rg4PU4tRv5epOLmJB53J/FrL+diaxSbKdIIYHsKuJqLIP9dVepv29aUy3S/AiJAOjSqiLN/W
SXthgAwJbKqvSeEFeTnthPCueuXcmLRdq7wCHDSle4xzAWu0te8mt5XjmlwN2T7sG5Kqhz3i42ht
2vaxsbU7MkHInXX1jgmFd8O/2sUhl0q+A85PTx3tHGt5ZBO2IxF2y7X/OjQ5WcT12qF1qAYv5QPU
Ar2zH8BdPtfyI5nCBxzRuyrWtiRMKFfympFdoIX6qV1YeRpjv7JEG0yGE8SteCxqWD5Z/kzg0KHS
2cU2xN9NBMFI7SI8OP2mvhty40dlZPdMAd+ntNlMsrs6OKWRnDwkDTUhatANrNYjv5RvOoJpFvV7
VEaN5R/kRPNcuKuuE8/snPdLle6wb8KJqnYZVueizPdVaSDuX74VlbbtuoigjilgQPFmagUFP/vR
hudYGFU32uLvrZnmeBn8u5S2YG5ImsxL70akjGhyzTjJkv+RmeWepwQ0b1k9FeXy3Pkmcd+Qb5P4
RlanPFlOZt8ETWUxvynLe7Ovj26ZM0oLcj//ks7tjrXnTe7Fpx7LNojKFJj0olBzBJXXPRqYGZmF
gDZK7GZ3NOehgeikb03i0dEREcJn8p6aUexsjC96OSw4F9Jn2dBbJLij4uZpfgJzlDLVjBiIaHeR
C0RWvfhiQo3jR88oS46RmWyyWXsyXInOwh5pajLGRl40dUE2F6wsZzCKdRsJenfzfnbcYxJXWy9x
v+phSiw2gLQ+MY+g5X90TvrmhfHX1pweNTvc1y7BuGRRlaTFABpM9eMEGWtJl2cw2rDaZnPeJE3O
56Yx/a15UvHDkA25K2cbr2HMeqK1zROblz2I8UM7tw9W7tyUIduyiAMJmc25YO/L8JZ/6nNJ7W/d
LjpTrLS2wBmytiP6FkG4DlWxqYO4t92VQKu9bqKOXChjW1n6q+WBwu9qU80Cvw7m/FgVvHEV41tY
zjXTtX0C+LKQHWPKwr4VJXoWTyPalqSt1cQAonbAcwiX9+RE8cSANXsjsDQiAVT80Gk6PBzZDTqY
MTyg36tuTZhVgOw75uGVmx87o1tXfJa1FtVgBqt6B55UYbqQ8voh/yvGPxJMIzspYmZPxJdr8PU+
vdbmuBqcSKofC4ZCbYfmvr5XJruyZaIA0SGtI30/AxQN/fK1TWwZdG25cwT+DxONfKDNtn4IZXiT
fEQxnsg8NZZDGGbpHdwSqAV8dKtWfxhnsHMT3sdKlKe81kamAlG1htaGMCJvra3bOR8TbPKMH/QA
bVzdsL2zM+fJ0ORNvER3qV34zJ0gQWAH7ULIif5VG+AKdiUDXdGesrjBZo7bEcjVZUxNb8/RIa42
heB5SM3qjLIOUtFoQgKx2QcSQcv03z4PcfQ98UZnAwiN8ZRVYcMSPIkgXrxViSRyFbvjKp3JQk+6
B9a2NlzbfMCF1T8yLbmA7y/+Iv8yo+qjml3GcqFY4a/eZ2F8X4BKCNvc2MQpEvIpiciqlo29iez+
a5d1h8Zsn5dBx99CnE5edFgF5cWzdW/fjtPXRcdA2PRdeNsxdX3DuUYCptNydkduv3E4TfeG2cmA
rXmz90bG/2zIIL9J65veCxZLNUoC4KvMYjwyJlYD5VqQwNFbfWY6NjouuBBzPyLbc1wsy60iGhDW
8D76ObI7pduuD8pH7NSFQtDpDD+qIK3T1zohjd0eDtHoXDHVndh6E0Rpn2Y7fkw7PrFKIc+yoXDu
EoVBq/SmISAVlGe8WKx+oaXpCptmK4DaoFBqpoKqCYVXCxVozRhrdpJt8ZUxy0tnFKhc6OjPWgqg
LVOotq400B4ofFulQG5sOaK9p+BuWiNjj7tHk7f9XAN/Uxi4RQHhNIWGWxQkLla4uFqB4xoIcq0i
yaVD9EXClptgzEVEW699hZ2LRpx3BQXKFuRjdSPGpQKvqJ1J28vXfIHcHOGFSTYZrEIaNwvIVISb
7ExMhbybYN+RazoEmcLhpQqMN1sg8oZ0rE565W/dqL6rFUbPtRVQz+CIdbKIOa3C7dUKvJcqBJ/p
AOObFJaPp2Uc4M5iX6WgfZnC980K5JdXyGWVSMkcm/oSKuES8XPwNGXs7oYI9VujBE6ZjdQpDVk1
hq3XvxAzKIMwy1ksZKznFpk+CtQ9G/mpnCpKkqCEklP1HRIya56zQxhzRTt+eoyV/IpdVn9BCKgH
Wsz8XYm0GiXX8rSdpdRbJitFge90E7I1DHoX8Qxin3WqIUOw+BIdt/gm7JTseSUNq5VITEctxtic
/cfY0n1AFb6BWhDuDTbq616zCUNAcKb+IRfpW20RwZrYLQHKPUkHgxme0PudeleMW3dm19W3nsFu
ZQi6YirI88JyhPedgZ6ny30vPh/rPAkSJY2DDLRnccFwLEmbtx5SE8vb+r1BURehrPOUxK4CCQL4
ufeTe0dwtGiTiPbEpLAQjNDnWUqqh9EhIt8E+R4pli55x0j6HCXum1H5LQm3iks1us076d6oln+d
oAp0lDywSy9oN7o1Q2QCCZWEMFFiQm6QQ87yTSE4lNhQCnqJ3A+PS2tml6IKC9DLSp4YWwgV3Zp0
vjhk5mdLwNh+yI7HHPM3w9CU8WPxjSOWxuyaZQ36R1tJIVtpL+tcySMtpKoMEGfrdrbZV+l1Pm00
U5nfWL8I0JGfQstCFOtsYBe4RuOf7YkM3wGv4gTDe7uqUWsWWuQgKeAj9sSPTgk628T8Vi75S6+k
ntTy9ngVbAfjJRQ3ae6iYVLK0FZpRNNPtajn0FQYSXaraT3+Y0SlrMhRlyqdqa4UpyWyBb44VKi1
0qPGSpk6es33kqpwbSrVqgpSp+h2+s0QVSSG1V1/dbPpQt8ILodvG0GyS3sBQceicrkt2Qk1uM2B
kXSblNAvXopzbkc6rM9ORcb2voq5PWYC5fvsi5Y6+zKmlSmGDztbzjWiuVlMVBQGZVa3IGfqCdOu
+Y2VX5Jdbfs3KH7e0jlWZnaUQiwXD5GrUTrOdwg5b0guXeMAZOXqn6qR927PRxClwRB5W5ulZqPH
0WZB2Wk5kBUK3NtWAiFa67Zi0cgfpGMw6pzUYHvjcc9bxB2zne/vEGs03EwoiQbqomWaro2WG2uz
GhD8c1K3TXxih4dik1no0KU45Z1A9gijqLxW45AHmV/duZH/xkBimzh5QNi62BoJcD8AqC/goG/t
VOyzqXg363AjEp9PwJgeBsNCZMlDK2lQrRDTuo5M2wwSX7vrGQ+LyjtabhmwVr8FfUJMwaW3i29F
He9HHgtoCjatZEWvotZUsBOdAklXU7YXZpETDkbydkiXrWbu86R6RuLXC4+lupNZgIqrcCcdDE55
QvhJmxhHlYv4Gc8uCUzMCPUNdEKNPwOqm7Z+xcBPYmr7apR7u3zLO/+77jbiPC9wcKXLu+ilQ+5q
le7JoH0prQYQvD6/m3a7LTtzD1TqbLUl+k35LhCrsut5r8lCz/Po7HhoRhl4v5Sleq3I4TreVz0t
3822es14XtFBkShq3Qzsuwc3uuPPfKsQrlI6MYIHTMzCBnX6amIbCOzIQaSZHlxHPKlc95LY2tQ1
j2Wkf7HAqNXVPVaTre/fOHqynZI5KDlkYyrcGile3Q+buDbJJPcY5qh4Tbi9GgQAhjFZOz5R+3Y0
b5zjvZZStuHc+pzRaLxkcoKYnIR9G3gZKeJUA1j/I5f0cPfcMnpoubMTSUqz77zoXnaQuEADsDug
atNcP7mMHIZaf7LSiBvX7t//+Yzn10G34diuYEoK4cD7BX8yhz54onGI7kP67cQWVzMXr14//9Ul
9R+D7t8MupmpMRNQHrZ/e9L9v//Xf/m///Nffpp0/+t/+LdRt/4H/hHFLqUMYOLNbPev0TeG/we1
pAGhAdMJkzosOv866lZkH8zK/Gt8VCZ2fdS1Xfyf/5Np/AGTQJCmhatXN0jA+XeNun+ZvX7CLgko
JUCDBMafM0yitLSNKLHzSzgU4JO/z6F1tB3vZOuUymI5FHl/UNhJtyguuuj3CTJoVFqrebZ+Y0/7
JfkV35ZpwjvAuokX/xdblBwSLfbgGV0MowDOLIK0StdDP7ChHKyd5pXIF3k2oDOjvkB4VrsYAwpU
ZWm/0wbo3AM7VJjgj3OkzEt2A/S6gK9sn52GCcYYHdEyIffTzG1im4DlOG2po0tHC7I0/429SrCM
+PP8/PPdmJAjXK4k9+e0ldjO6QrsHNWnC467T3eULxtN8GwbHvVsIuk9OqXJt1nzb2rvhzclNxQr
jMH6W6hej1mMtlD+ZqT/yf340xCc14TZywCxBoNT/5my5jZpPQ11kV+ayb9W0NprPsMWX+uUW8fK
Ke70Ei2dXZNwN8aHpdSWlT+PIGrc5puhaYHDx2/XFLhR/li73cbKyjXTt14E00ytOtsBasS1aPNd
ntVBSpD7INsn8l9IxptWIwqVZil/80H/shrhPeFf8/HIcQ179k/Lg4zWooWnkF30ka7L7ZanLkqu
5MET5HSpY2/tj85vPkfxy3Rd/U2MlMLkjuHD/GmZsNQCUcRgcdN4qAvUIWdIZ1dYqFcFrCk77fKj
5uj36k+Tyss0NUxoBMIDm47pN6uhf3ihQVLGVq0z63d+/lJ9dIKDFQOgb+rpMLT6Lhu+W1n0ZSKz
vGCSnlbJ1arLh0jhUeMoTUj1oOEoByYUzBpmrkqXYB4lZ/27h+E/WFr9AppQNzTRiqzq+LQcFml/
XkLEHmN9MUTFpdPhwEvj1NYeIm3r3GriK8DZfR9mJ3NIHoHTmOHvPphfTkh2zAarK8vg4WoZP6dY
m9jorKaWxSUbS4TT2A9W/RgjJ6mS6fGfv1PAer/c7Q5LR6yDPKrBiBg/7VuSwfORD6NPIXpQrJK4
wAkUtOK2tjHiyfDQu/4JA8O279KO3cT01NreS0qUd18PKbgbXlxWucyZuFfS/gey2asWGyujZsLA
ddNJNPy5GiwNztVu6wtYNIZvlbWT1p5K940n6wMg5YNZ+h8iVWE4Xo9aBZ6DWWc3hqWhdxguU7Ls
izBEJ5yfJog10QQOLWHItligmEd0EBLGPksOI+QH6nDvhC2RNT4j8/Yyoo93BoehuHczuvH3Ykze
PNGj0l+qTbsUdCYVv4rm20vZKfgaDPtkkevMQmdWtGwYpOMB2YiBcLRVWn+dM3KGep8sj1x4wOQd
d2OEpn2JkcHo1SQPhpP3uBzjatdXINmagkkPDyca4W7JtuVgvjn4T9CVii7IEZLsE8MtH0YkNiMj
1DShJ7G99G1yS+SoQMWx+4zJbirCJxm3NDgm6UMWMsJYOocJyyTUsP4mR2MJgaYhAcTyN13Cwsme
seeAp9h5LrpULTS7oGjLFztNggpawi5vWxLjPFCtrEYaBKdQc7EbIOxAohcvx0RzbjBNDptIhg9+
l/Vod83ixSXzEWlR0+9EV2mBPRjhusm0Z6tsj6JeXjSO4y4EkuANS0dTY7Mr9OBys5ueViy+yk2V
cfHko8HQhA8OtD7DV7ep3WPvliVH4ZDgIdXFVnpkENRo6nfD0KdY1OczETXLZmya4SZO2cBFXjmv
09hLj4ygmKFbVbGhxy2eCTkz8VA6WYDqhWZLj/yAa/j/s3cuy20r2Zp+IlQAicRtSoKkKEqUKOtC
e4KQbAv3xP36AGfQg571rB/hDE9EP1F3R79Ff2Cf07Utu+yo+dkR5Yhd2xJIIJG51r/+i4kyt9R9
ywBa74e0fVaiTs50Do1PPC+pDLUe0wG506aO4ZZG5svYohh0iR0vayhKtGKIEq8Tj2UaJe2tyJz4
ChOGcONaY+d33TR+UVn8ZU71l0if2usxCKrNaGfWPXQloHds5vB0rYctmei0W+2rEwt4MGrxcQ0L
d43P57DL6tjyIfaAxLTpN9n0xAX18dEbzRctjNUWYGB6LMpb3UoYloV2fu3JwrlButyjMxjXGj4G
q0Yj2676nDEgCOPq1gmYRU7zFZ5fK0N5DHVigZ4ErpZVAYqmLI8NAcxPbjQyhyjnKwipJ1Px91w3
9uNoWkH+oaWJ3hMV+V0COdGeyV8aYV9meX9INOsMtHefZtoVziErIYYM9Yi1K+bsE/MhIOwh2BUe
tKYe6FvE1VnRnnjoDlaYqnFfg/5rWXSbaIEp++yRhNEXIFQomTlpM4pghiAGNLkIxwLGQtmEwaCD
iFFjO5ogOWybdihWzGXPzQkq6E3Y67vQUteJ5kJgNYDWadNG1D6rpoq/DdF0jsLxVA7tsXJqiP72
tgvcTUvKrcO0E6medd9700Zz6n04kgtTZC9jH37Jo+5cW+bOlPWT01EqdOleJ4U9s7RjxyAobesD
YsAVLvz7Obavzdy57cv8tiMaNGq1K9zXrkIP7plXvrVQphNiWGR9ToiNVpV1ZbcaXM3qUbfsdTk8
aCkOi2Oq7nvN2sdWdahc0DqBGtEzga8Q5jARXaWdsyONy48c65vd8JnLeFuxDciiJ9WkXUNTYHAf
uo+k9fiai8P+ssG0Bjw0zIcHszRp9cQ2yzp2txRvQnvbdJYfYWeW5gql5w35a1D/E3+0J3RVSxBt
t87E+OjV9tOUM+thRH3sXEz9UNGF/ZFM0+cuMT7hX/XkeRBYJWdH0D+PTLmMxtqiRm3W1GJExIMe
FBTLhvE96NwrcnihstWfppnzqLGZJ+A32YaUKMhdygH2PaR7G8RHn6191AWb0iOOeBk8J8GXubB3
lBK3ResczVrbBJ6+x2/2Vqekq8R4VZnBdZUXhwBNN242Gz0ripXRMUK3YJPF+caIcBfqmvLsLSdJ
Ha9lM5rwKesrTUOJGM2PSjjPYcASEq+AgF8nsK+kZoSLNAHNF4CdYdTHyIybdd3QrQf4ZRRGup6z
ZF/08l05E97Idn8jE3G9GFdXQ37StOgpNbqNHhUrXKTJKB+hADtkvlCr8tJMMA+Cip1NBHtP+4Tp
NbJR/cpoyjuNlWTW6VEqjzHd7DPDujY67wTNYWe37QY27rOMgM6L4uBO9mudZGupjw8uAh/ie+5G
UZ/0ad4w7zkJbEQiHUkulO9DuQTtBl9sGCPAqdk3oyP9KlZ37oQ59Vi8Lu6O5tC/FzUuTIFZfW4F
xpopd3c9zDFk5JipRhosuMmkPdXGfBZm8Wluom8WViFViWDQJraPJVi4+jHur1GCHPrAvV/yn1Oj
2Ha6eEEQlKFXn58FKxIejIWaIXoJwxnMyxbNI7z9ZytF11Xp9Z5Y4tuhid48j1bMrD61bHBx16W7
WBLkqRLnS5Sro8b4xIPUXzb2Q7mwO7VhAaCmeY2l2tomUGqMqsOAqBCeLqPi0sC9Wtk3DgDv14lp
5UZUdgs7I1dMW7L0W2FXD4ROeTsptYd2ZMhTaU7pw0WXh3GpHIyGjZM0urOXz8XGiUcweP5WKeJr
xlXqqjTDY45h2YNhL41jXBy8hWKseoeg93muTvjDvmtKSfQHEXg9dxadKg1LQ0l3XenOqxn1mC1U
Cv1SbwTPUTSY22LMLNS/3b0rGMrFUaivclpG30htby/hotdlCX3ds+lMa4xc+lrK9Uzp9arlysBO
9aaUNiVLSCmXp6QAVBrtNueygWjGpY9VczvshEFVNUGt2icK7m28KAQvNep/Ajl/AHKgm0JeAz/5
xzjO//6X//K//vu/fsBx/v/P/QeMY/zNhBDiGLDHFl/tv6I43mItZkobCo1cWoO/ozg4NBNzoS+/
7PIzfwdxcOi00W9bWDjzU8Y/A+L8DDVgUAlbw12QQKy3PzQfdiNCY5rd+L5x5alS2TsgOFwW2+Fo
WUzK9fnf6a//0F/8F+2OJbCw4b0GMgLy+rGzS1Jbw+jZDelDeg8PXPcN19l+BVoZQ5cEEv/L4/hF
J/mTVw23T2LWJIFT8Iv5aJhjQX2Z3HyK7rusMVdaCPOsz4MXzR4fQsfdJJwfQ41Ru2izcv37S//c
RfLk+I4Eti9x0x9t62ItRayEjfG9Kt2UJAp5mgb0dCHBmL+/0M84BsRlzKiAZoQEB/uAY7hIPBsZ
Jsl9HWsEAE5UcnA/TrEEphoxxfezhENcxtQNv7/wz89yYbviZY0j5WJzuvz3v7jxKDTKWUHkK9EG
KCWLvj6roD67BsdOlv3pW/7yYnjAGZQfdNEfn+SoDSgaGhXcuUPyxpxcZ0PP4SOE0RveMN4fvtrP
95SvxmARAwlo587Hh2dV2OMC3wR3PVFs1G35GgrxcZzcY+USNjkb4Iyzs//9/fx5sULtsnD/cQkR
siz54d2A9RxqYwWVCFtmc0OS7U6k9dls4mujpMVPnUj5VkQJacFR+v2lf94IXGBTG89HNhzxM5jb
eLNGWEl0P0wMni1KML2hCvE6NCfk9nWEs/7+ghb76AeUkysSG4wHO35G4Ng/Lp7BBMtIAi+8nwQN
vhpcuZcOWqUQ47WV3veom1pWVV2L7VBaw7r1wk/FkL0j0npDIn7QjTLBCjP8aiDhJm8Xf53oU57B
sMps44TJLNNcHS2op25jCVsxwX7HT4PyS0jasz8SxkPZmUI5Uu5jBhdoF5ATCN2oOptLPqmAn2i2
yY2VD2c0Ce0mChh2NkmMal49m1Z51pWysUih7TJvKTpu8rzaEZpKGERFeOkI8AJPQ5x+f9t+sS5/
uGsf3nU11G2HODW6r3XvMQGExQPJeK3j8FPoBi4QiQd8hMnEH656wSV/xH9JZiAiz17+cVnrPz4t
rQGqLksrvp/GhCgiXSC+k32zCi04mgTrNEiIg/p5JLhhZyULQzTVkrWXxG9DkdaPTcX81SL/0OkQ
rwYuHF67K76KjuaxyhJto9lNf+MyS1+5NXpHFy2Rp45eM7zkhX5mqSCNLOIHzR3ulD3W98jFnX1G
ztpVXyiJTUCj7VIRRVcTfttmbxIP26SghAnUHdU/oDusr1BD4WPpfIbi0IJhgxfl4aB8GGbmynVa
qJMS/MrxulUvEoImrJYKPbEz4xRJ53s86g1DOqJEa73e0nYaGyw74Ph78zdkMfMyJi0wLujfSs9W
MF+YUU52Jxm9l+lVrGhtvMiyrshRBTgKTYIz42wqDo6XPFianh8JTBHHYEif50iFmzoB74UkHG70
xjI2ec9SrQTYTB7QE2XmeKhb2/jqTFW+DrIBskNc1VdKDgc77RXQNWEBmaFowFTs7JgEZgTbTyYc
AGpOo2sWqrFOrz672QprU9jXloNrvOwK+AORtRnVSNMWDcWuAPm5CXDNuK6sUR1SF7v2WmBrUo79
KTScDMl9dlImAj1Tm+4JQsVoRYuNbReF/UkFQEmeiPUr6EPfcy0ytjEZmZMZO36uuelXzyiyAEtZ
LEU7k0zkuJpQ8M6Tmq/hLmF3k9n5voS74VfzCAXDi1F7e21AJq/4jPGaTR5k55ySIT5G5ZRcWRmD
1kEHgHPr8TBMzX3kgptFnX0v8264t7BaIA7Wsb6raR5fRRC95TMh3KrPkjulu8k17MQC7kZK/2Gg
II+7drzLo2KEOUelYDD6xyP3uomqnrSW1llBNiJHr44p/stufI5SEdwaEwFvGVMkXNV6yP8dwaTZ
nJeHtrDjtdAwwcq0oL61tOqBKM7vqS2GvS7J2VUGC2cZDq1AuPDNjocRP528OdgSfsTglA5GADl2
Oo1rb+wO3MAw427bWuCZEekxGzi8JWzE+iu79xs87ta3yXV9j3H1gO+CaxrJ6/adJebHlrA0ZHX5
cxmU8j2onOYeYp+z6em01tAoqru0QZ+YTYa9jTo01vCCFueLosSDk8HYlNX3hiE+KxzCttSqxVUi
4x6K8qckF+rOCuFJsTEzNpiH3PckBqZIBJs1GB3aWv0TfLAnpAaeHzVN7XvYPK2GKU9vei3G0AQr
Bl9Pcc70wChm0VcrPU1H1HwdtmtLpSNg+M2FYfqwJKc9i71+aDIs7DQTlKnLs7e0lrvOdfbKkeB4
kv3RnNtz2ItToolxRQgIcumR3+SE8ZscgWoxbjo7KB22thn2VzZ1wdoe8vgocjtlwuaBTOa4M3GY
5MWq9MZkl1rFWcvhTBYIFNhOboAP2eECB6KiamlQzeR96NP3tl7CmV3ryC8hfEERqF0n+c08cMbx
/txcTjAI3SnUmfqMiXe9zyCdWiEqfAOkDppmem0HbAqBbM60hOkGzEztWnz6X3GB6tBXRJjyy2F6
E137HhSeuHL06BaEEwESOdWSxviG5F4yDXQF120efK+KzbXrQdiHEFLS+LJUPZM1z+610zz4eXo6
zFekL+3rDKrzNLA9BIk2nZpEebvLGefo5H/1GbeyxShtm1CJriHatJvl8Cth5O05DlGx2NznwaXK
NsXyBiC+9wNX7pwqLq6saEkhx65spRrDPJkerkYEpZfbvOCqTQH7GGe0aZtAN11BH8JhqdG+2xVh
CW6ZY2PYpM1LLeTJ7pL3jrxrrcyKq5kpE9f08Ldhe1kbEMLZ1KP3UUgY6RjTrcOBv4AS5jh2wngo
cNqAf0sRFOewbNHRQg+K0zdtKjnPsUzZalBLuXuE1LNHtI8y0HsE1j2GMjZUxWUFZCZPH/pO9x2G
k8S1r0K9QfHUNK2LZ9sSUTm2jR+2zdmbUGUOiq6EY+K7qvObLIdZ19LyozjOF5L9q2XAE69xWocO
y6kRY/i2RGZsiMIqsGjEH7V2Gr/1oEeG0zdGIeReDRW4sIi8XavcwzQNz8LSLmCjmctj5THKm8gX
WjmN9ljYZkYmIp7mIO7xuwZ5cGWM5X2pGyddmrhX4AbQxGjlFcInVBnRUjstHz5peMc0T5u2WBi6
kGQshW9Z+NlIJrFZyNtwE06M0G6WdO8c5T/nKkoeOO4r2eKpZvDuLqNkc54fAOg2CfiqiQuX3lcv
w0Bt1kz9edTwM7gk1F9S0+PEWI+u9b4sLLPkhSQY7lTEvIkYTDLB8TRfiMjHnO8ze8Ene5xeki6+
xwTlvUmhgeUBYv/oILvxToy4akeldk1Us42JlfsmO6tapUQJoMlWcJpZmpeM+BAKz84L+fBhZrEC
Q6Y6ZYvFfzxmug+/oWS+gnzicmNFSylrz9lr4zpPbcjLatkRfEaCzbuRGz8vB0i6bES2N52TYaJY
NJxHmLUYS+Fc0I4Tzi6197jcYi1pym1oa68Jfo1r6ZXjXR+7YGxsNr0SEBFrTOAcxUuwBKbnHm/J
pXpPGrEmKSu9NQJWT681HlyvllA6nj9R0i7qHfuYuWBuaVLHO5kzp88nDPST2n2omipgoiv2IWZO
K1O0ENfsvbu8m1Y0viNRZ1pvnpAT++7AGtCJjR8ceQy7dlcOTDCxJAvXFbR6X3TVrhtK5nhULOgc
oNB21mIaBatfWEd4jFurNCT+Q91DMaIxmnF29TPFnNPQHD8LAMo7/bPSq89VYewyNw52cMmpIYMR
4qJ3gIPsW2n4EjXiJEf9VWHCF9r9bUegCE2vfApNPGBzFu8QA9KCqacrh6PUTwLFgtb0l2bsMQ6p
nssYHl72xkBcrNsaSrkxuQ+pi9DZUIy9g3Q6DHaab+KKQWIU4oJ2OTcwWYJF5SCIJ9reAYAcsAFb
YWO0L1LgUJmyrUWMr9ddAfrghNy3gs3DacvzBXVwhpKJjd5uYNNCjqkI3Ko7HiPCOp4ZaLs+he+2
Yt/qCH5fUURCbSzrArQ1uqWdSzcBChaWbaP7cnSOjKtZ2xmyjGJsvbXWswJt7h3FuQqPahFOuTX+
Wark91em99iEbM25RvNk9m1xVTSG609IJFZWAzrTedU5paOPIw4+pLX4QIZUKCLizCK4/Siy7EbF
iwSGjoug92mHX/K8TR1UBpqjbrqM88TpESpZBrY702fEk5A5lDyB3WIBM6r98ugEfFF91k8VBTet
tTyJ1lYA2sj4+5mtoKqTArnAwozPl8t7WH143K+o5N+aKHsvR3cPeRQjkZzTctmyzZ7BboJFxpr3
97n3VLZxRtwp5GFIwr1W4yObK3fe4PM+7OeyjHbJVKptgVEswrPOV2j7qSPY7UVJRxmkBq4XcLtt
CKnY3ddbWKkYMnUMUS8Psq55auHk7TBoG30G/eZ+Nii91iYTr10woUwhdx76uPie8m3x6sA9PhwR
JsUpvuksWIT8KJTgU22N0saodY76F53p0sEKonRdSS0j7HWmQcXZYD3l0Zvec7+JcY6R1GFApSfR
W1r01IqCxtMs0vQwocRBXRkEfLRRcHciY3yyJvYEL0PfMcpqvAc5MvfBkGXPbsNhdtmlUCukW1cV
jT/Yxm3S4kCgQr5ujbLSj+UcXMPq3bcWwiVNvcwLt54d8KwXQXuoDXOfd22+bwDmWFlwlVOdCpBM
AYcEA1ZWAV3/6KmlRV7OYXeRXqAEqA8GNdXVAjQsmxjJZ3gRGAa9mBtZ/tLj27w+TUl9x/+ytZ6H
ES5Ii83qckfitDkXcbstwxLZhTZqGwNj1XXJvHUTFE+ti0RvWa74FXlbAwqov3T5oapgSvdY7izH
2TQnV3plFBcqLSWVgfRW4OpeoggZQX2Ul9wUeoQfFP3aasC0juNI/+T21TavpLGLBknRtjgPaon2
GJKNsXdTeE5e0JxLXjYxc/C1NTvBpRSRajndoEaY3KuVgoEGVYHMOWYz8JAshi7JzoVfgcdqwkCK
OxmEDrwDZR/KNAiOg+M2+6wNHYx7kmxrZO6DSDUdDsUydyFRzMTfDmGpubX1dseLnvmZM0VkOtrZ
NhlNTDDdPthpmf3iYbm11gL89vIubk5IHl7aEPqsXWnabWmN393GJRVMQa7XMu9uHkqaX6vcF2E4
rFP87vw2I36XaAUG6bEhHqo+e5Yk4pYrifWxr6bIWsOwbZiJYIUZqmSLAmcf2rwSzoS2MxmDZF/3
MQZVBO89XdCL/5xf/Hl+IYQEIfrH84v/89/+x//8t//68/zi//3cf8wv9L8RGCkF2CSyfnJ3/j7A
cP8GIItnsGAeAUP1LzRU+TdHX6z8SWiWi2yeH/r7BAP/clw8AFihNzL9+GcmGBBXPwCJJo4PEvBb
OowV8NBbeKp/QaGdvp9IwYkQmjlkP+A9Ag21xrAp1xRDYYVT9zT15Xaw2G2mGoqKMutvWipXvAJf
8x6txWi165JxAK6NE/RKk6y8fgSxwNNF7q2BxqUxROMXNe0g1myneBTMT0dc+KTWYn2u5R2cSyQl
SytU99p8pZrYQSOSltdWrMV+JOZnDMnNfTa96VMy+a1eAhlYxqHxxmecngYShOrcjxbkwYrK8VY0
Q32VRNSMeSrHzUjk4ioSTC/SwnJxrWNEXamm3DH96NZVP2KU6xZ4wXvw7efYeDaHCevtBttvvZjG
ladr2sHIMvcYRGzELhKaQ1pMN6G7E3mbbEQOaONw/Gw671MM32md4cRMq0UtlsUIeRxzU/bTvOuL
JNhTE21zIN2VrK1vbs3kM02cBg9zMWqrUNbmmn0hfipm57108U0yMxtraIhKQTmeROrMWz3CsQoL
5x7e2nSD/Eyjf0azgewDxr/AuhDdBeTHRtP8Fpa/b3idt2KYNq2mzqyxzsas1xDZycMiGFt85p7e
WF9BvsDvLgvGTYjOgxSCONnU6MzYORF3CuqYG2UneAGGD6qSnxsXSyjD1o6RJeJtq8jvC7X+zgzR
ZccoQLCI1lEbQ0kze5R/zEB8WNqEWCrTxWLZTfw6QILh6TW8rCENdrOjMf8f4E25onL9fmj6c2YE
4afIHKJNOiIMw2PpS7nc7XTmgLSChE8toOUEI7Ba6SXzrYIMGucGjxqR76qVuCZooZNvZDtCYhhY
xaXN0hOYr94UVVXUa6/k6J70YKNQ/jMaRl1rFUQcJ2XyiH3Yzpnr1jfK6m5Q3oOZ9S/WnCGDkHAA
jV5uZJLUHGwj2bNx8LWa6TMR2VBjFtRqQ7rCiLXfGp25yadtkYXyinoTt1CDOpQvXG1H2/4cThrG
bhhv5xP6Spk5zy7vPpy+Ja8qm0LfdRoIFV3Ac05fqwocPwtyTDIU5lWzB3eltu6dPnJPw+wOKypv
rltFtFWYQ8O+2pg6uG7shr5sqvfLz0uqntCyCyhIAAJ5GFQ3nIti1wo3vJF69kpd+55bNODlSFim
soZ5AzVrN+NpRrdFnhGSfhJWMMhaSyrU7WybGDOP+XWZT3DTsCDfEFWL1GxGKNGUWFggFHl3ByyI
lEjeW+zV9kFJk4Z5wIPIuR1LaRrgDkb3GoJ6akAkjYNPFP6Cev1eOvyerjVfo0LVW6zHdb+SzluH
5evOSRI+eHNF7gmTJU0i2M7BWkJSFYaWUlwZ+hFAGil+n9w2owgp+ES36jD/YmKS8jKFqGfT0tPY
zUYwON3C6cup3oVdLGyV9zDIpjt3xnRDJwlxH1mUQKKovxNHSe+mz4wwQsNXOdWdRFK1TbIWJ1Cr
UTfKIgy7qsxh69Hu6CnrNAJS2INEsgnJNr02Qm3XWxQUQ95sLSOc/9lhHHoFyRmC1sERP6dAkQdE
ZKysgrskDr8ZPD9EYcluap3HqAUn7WtofYVXiz8McJ2fyNrLdW3TpM5khAwR+ceTRUx63Jd6F9yl
vfw6wJmDfUkdvDTE/L8F1bz7mIvsfdZAcUROo9D2yXnSaNDTxs7xu6hxc3GOCzIVxdreEPLWzaId
zrbPNRq9wqq/cDy8jTJgSFsGj6KZKaDS9Cu7NKai7Xw2tMrA/gLZczLJjTcCQKBkjOv4Sw/fB548
puk6iEz/2SYuaDNkcIeVC/TKaEqBQaZN98IoIPJba37tRNL65jw+xlpxxgOr3UnnUJFHa5I4s1pG
ZoHRnJEOocu1mTc0DrPVEciiyJl9VchGt0VPb1dq1XUbDfHKTN3HZb6DCURLEbd0Cr1Jkb2gWoK0
QCAebDH/UqD8YqL/s8UST4WiAYY4kdnkZi8jsr+c952Z9jCBFYYL6XAc3PQpNvpj6UW7idJ5HaWV
P5v1U+fUW6wLQDCt9Doe8xcvL6/RQ97iy/Lt959I/jTpXz6RY5Fcjk7H4Cn++ImkSFLsPQc+kTWi
JZHinqBG0C5PHYhBDld5Fp1bA4PiWcG7NAbq/mw2bjtTu8/cHsOISD8tqUpFgrhac1nVzXkAQvRE
sKFYxyyHswbvA5rb3slvmhGuRKksTghHPgsjW+ABwk8wutYR41cHOW/DVr+uJ7VSThCSHh09YD8U
reNG3HcaJ4jh0N0BKb7J3Nsy89xFGh44NnZEt7+/Nz9N7RFY6FhvWRiFcos+PqzBC8q281rtrrEB
wdw5eaPtFhvd4Lss6OLvryZ+8cbC9mB+7pKTI+VHScfAAMjrnFiDkWAddFFs6FkpbFKQEovB+nJK
bMJsfsrHbq1chnngUyBn5bmCvJDl9Pt9CJzbCJAIbGsaX2qYSxHvBG16gUog84zMrzTQluBPAWvG
xWLuhyErN4uNzhM6+pDl8/+4jpwQmaGsp/Ce3NETInfzDoCJvJV68epP8/IVNLyAux+/x0rdzHT8
zFlOY4VsdPCYj4QGBNcAvdj9VLnKb0qmAnh+Q8/WS475nAiLTIZXQR4ApbCFYuHgujtNAgl6FHAM
AykaMsYaq9TghV+sHme7032DExa3nzjbwsC7Nbv0bU7BZS6FMgRxVmXZ4xdqmsxxde7hBRepFuJd
NVGsGQNwjjuClQBFBNfpYpoy4E20coGg7ZbBg6NIBcf4Yp7kMTbsnaQEGlsuMVFvrJjUQsI0wO0q
R2rQgwE42oTnFWoHMJYJpZHzeOmmR3cGFU7n9LbPGLcQuWAiYk7GY+OUVGzTAodFfJfcsJBb60my
tmVakk1rnowET+zckbwyopkgA/B345Q/RAsmGHaCQBBwJOwOcDfR9DK9nWW3mGSAiXShtsHmLcSF
XtfJi6FCzzXrOOYmoom5OHuI0zCY4r3TZ27FROXuxwmO1zjwkkvArQ4pLEKDWzdafLwCgu06K5rG
d0DSiRXxMFQifCnhLXtOG+BdqwX1tTMNeaooTATN7uMF1HBDLNdrG5Zg3DXmlRd0T1jQrrIUlPAy
S3EUhZUZhRlTU25jjJ3FprWjxbXaXAvPOM8eWpM4S28rAyzCmm5btMl08dgcLGyJMFRsLjnP0jMr
yy/tJ9Ro2joxIff3HpOH37/QPyf/QfURqJMgjFmuy7r/8ZUIWydxBdr7uyJkWRZ1+Bxg6aFnEem3
04IILhhgnS26M7gAZa6cdSyS2ykyHrUEHv7ctC9/+Egf+01p6+6yzdsCVhef7ANLhzaAnKq29e6M
yv6ke5mfNHZL6advG1QsNbYe4D/ixgC8QxZO6J/LsIpeUv6BQfMTZWf5HDaqR1pv+nX9w25he9SD
+ZS7d06sWxfnnJp5Sy/sYD1h6SIHFt3vv/pP5BOuuMT+QtuDgkHf/ePDwBg9i5u+su+aNHuXBKYs
4A3bTuVBSO9OcSzO6TL/+v1VveWLfNgWXYhJLro5TAVReP542cjDqQGDGNK5kMplvFjW0J7RTj6k
MygySjAGV92thTCHyIcDBhef9Lo690kBcxtjsthkv8H/weMNwGyrDq31UDWHRO/9LG4pYe32GS3V
rcqSs8BdS7My/ug5m5PsM6F65AnFMd5QaJHQBr7nErmFSSSiL8PhReaLaZmInhh4kzymjd+rSA6r
NurxPqLdWWPYb4NTWncI7K/w+fhkFEQIVh3w/KgrjvC2JDfFmgZ47s11ZFfX9tT36FY5X8a5fqda
v03dFKeGXnWrvJ5P5AQhiBLjk5qHGvcL4+sFcO8WqDz1MLuqS20vkzZkXk58g4OtM8q5XZGHb2al
MZG2wQjxeIVL356z1GJjG5P3qYzeLqSpyn7sBA4dxPikrnI2sAtWdQVFs27Ui0epT6y9JxYN7QgR
oTlTrJRruuI/HOUXht3Hp+5YIIawRBcq7Ifi2ysy05n0wqH45j1v5Vyuwuhky2VYFbKtNfO8dafo
UZvH3SjRptRjTvuZyNew/zIYDmf84qwij6ShMyvNBX41SaETYFAhoaORmuBY18bobCGrwHu18i1Y
ij/p7tnVmzOuITwttA3TSUsx7w2cbwv1DhNEc2WJaFtUaptbNNdBQLvV2tm66MxPZdluhio94D6k
w41iWmsV4ovdqDeDLd00RoKdhnpv0xSkekaOhOrZ5EtxGPT6hvTLO9p9HVUlhXRbc372tPEbrySA
1+vQ4VietgcicDe/f8N+tZOwwy7MSuBgdpQfXzCRWR4meolzVxMQuMGr/dFphhLr5umUhf21Eeh/
CE381UbiYD1gSgLqDfujvNPMnW5sEaTeDTkghJmpW9OcryUmJasAhw1KFg+9GDDc77+n/EV56KLs
hECKJx8s5A9bJgbxtt06ki/KxGgJGRiJAFotAfFeJ46GHt72zGysMH7qZkwbp+w6c8WdUYZvOshD
my8I1nRXGyVFM0IW383rb5jl3Eg2JE/Pz0NHs8RrLdYgci+6m73V2ZzQBxJSlYrhxszC76HD/lAU
xDbMWMz4rsepn4f8kWJg6WtyhJCBQGTKnsK0f+yybAvhLV0PzZ/CRH/x1NlOuQ3SAogFQ/3xqeMX
FvVto3l3DI5htHh0LIEB3We0jHtMqyh/YvcPul7xq2vSIOlQwBca70dl7STDGHqyEdzhgOLhtREx
sjbS9z5j5NoXDL+RFY1bu3gSWnyHO+V3neD1xSUH8xbnXWYhGVURMW2Mj7E0O6cuPL1ojIcNQsKE
hAcqdpgpeFULJq+kVL+CSLyTidKtaJHvf7+aftWIMp134Pajn4ak/+G1oRiNvbShtwlgJOvwEWXF
kduMvLeIuZeGOl0znl5P5LBpCX74F2JD6JKTOkN0xKz3iLPtn5i8LOefz0sP0MLDrwz4n7zQHx+s
1KJwSkPDvSP7kjCR0bQOl8FrCN8AUcwFnVhq/GVq7GTJu5HSlaLP3UvkMae5pU71Sjhel4JxcpeK
NVq20IznkxqoAhDUxwQCLPX5Uq7KImwO1TK3ngdnH7ectHEhpqup7MrPo7XMwAEeOamodgskSleX
XmYZ2g4RD2yOuzM+MxqIOr9iYRwUJkKnOqyxgaSa0Cs+kC352MFy8lkkFm68VqSbUIeBMcvwPZWU
8zEldI56CW6Bsy/c6D2sWMPRMlg3jQGTzUC3Dgu34gJ2OEvdnzsuc0IHeC1aqF2WwFjSMsl+zHCS
C8yT1vHDYuF0aA7mFTnOM1Jpz0MtqUDZ4FN1aBIs6pEJrUcT/TU+v8RaZGmwafG3Isiz8g19fjBD
dhO4L28L1zjJ2dfSvo+ol4fHMHff81F9bmFWXS2f3FyGhIWixo+LC48DyUBsDQTiEPKykgFtGhOB
1m+U9XIhj3nCPl4aBimItNPV44QD2wrTtX9vWHLFmVTatENTqxMQpekSlpV7EiV7VRVVkqxHSoS6
rM9S0WQszZRZxN4O32OSHlErVEhp/dDh0/BG0cOMQF9iUW8AHMO67qO3wM3fh4LfdxlsXnh1kQfC
sEDZqChTVH7RSJpW9jZn3bkl52+NanVtd4vp5jJgz0aakUSSmXZp3EjjuFE5a1Trk4p0TAMOHOEL
K3x1vG2D6dDl48Ylu6YrkrceEwfftpK3uajOojdP+QK/YIz1iUv5+DGGKHt7pO2tB/0uoacj9Q/C
bOl3tJcuPo3/l73zzI0jS9f0Vi7qfxDhDTDdwKSnJ0UZSn8CFCmF9z4WdXc1+5jnRKaqxCSLqp4U
MInBEGigq8g6GXnimM+8hoUMpsHmS6Ia5381ZWPdjNGwjluSsyzwYrBGHDBKKRJKGSSYoZinqijk
ZJ773oHVtfTpx0K5JSg2VGfc6KLMRoO4lR51B/Bran9wC4xKAEpd+ZE8LtBKw9JGj89c3bjQFeXS
zJsF9hXsJym66CSyTskU+aFA7LR69J3EnvwQETeqjMYlLYAHY6SLrknyA9vkHOkS2hHtg1ya3znZ
i1lnK6JBQ/ZXgvvwBWLQdklefRfwB82i73XsvE8BRS160RoTnXd05rJ5Xhn5SvSrB7DwucZpRq08
E/q3QCI8FkDey/kckMtjAvd7FtcBb9UK5sh+30+VUMWu7/EAw9Tcpj6asG4QHmZhpTm4RQkwgsm+
DTy2AXCrdRW510YOSmICmAjCUe7jwFGXVA7lGmy+hW6BqCn3NquzQNdt84tzXPQi9xMMhzYm4Qj6
CyY15ucHZqVZZYMrqHHdyWOx8eBYzsCZtXOjUspzL/LD+WCN8LYFHC2w+CqFmJVCppMvi9NyWwkn
i/5sa0zS9BKhsVM9kiNcXN0MIGMlUnqI4E6OKEOP6RtdcOqsUWBeWbYwRNY1fPQalhYA1/5KVvGF
dBrvGpiHg/hyeTpyCZpevfZ95RE1yHym2jeBBDfDVka6Yo5DCUOlssY9VOekEwYmhaAmyUbxs/1e
Sc2XMaGl3ycOOy0zv2g0ZRSvuAlVucQlgipGonwofNjJaM98xz0M8nOEInU8LANU6bOkG5YO7lQz
y7HO7Sr06PQBEEWOYMadMK5EDFTajn9ZhvY5ikXR0pTg+WeWB2Ar9E+NZJzXcnlHM/BeqTH1Vcx7
lz+1m/zKFbCdBhSEYeenjY1IupxtNARn5yayM3PbYtlmowkRHbTuovT1cdPTMQGz7WxSspV5ZKJD
0sf9U67qAMY+6mrpQNbAASMLcDFuzmWnf6rsC3McADqARIYVDACxU1Zt5tezRm/LU+Qdl80ogW8D
mzig2cXZIn8SIGOBZexEOWpiQ/f8p6I7g6Nw1J7K6CxTun+H18a4KgUE1aXrWlbeF4J8aT6VeGL0
LhKkzJlQUS2iacNNYV713VAzSVF2N11V3UhZyKDShEQEgL8J4kyh/7sSg9Z0WpodriLfR6Zxq4XM
Vw0OdO5Ss9d1ynkTUKrhlGjZ1FVS3k+g1emWK0O3X/sCPqVnFI49nWOkg5WD1BqgPgEdRCDmSg44
oWNchWeQj9L19E0zrVXnAPgonXm6ODg4DKddCtKmP4MDpRBoyY8dgNs2oP2C3CliBR6XdFdR+qo6
YDiuFsnrSrbiZTuQ2mABF515suv/58UQxwGGoCuOCkFmn4qG8J8nq5jsXmPv+93FHMS1vHzCSYk7
yEno0r19arzgapkIc4FtsBUAEdAx99LTQHGxV1Vd81r3jBvd9i85HqEOK/YVXXR5ERbMpJO05apw
y/XbHz1R3Z6nxgpVH4X+B+o0youiuuGjOuqWJcKx7KwFzkLaXLYJG4xCoDWl94mdXTTdWRKm9Fwr
LlXgGaeJQj/37Qd5Gc0r1MGYcRk8h2Ipe3OQmK6iDmFsXuONx+lWoVBBOeFroBunMdaCyyrjpn77
I7EV3T+sgXigCkRhAGE0tIH20pZuyBHoV1FQooOG6xiWeqU9SUidiwYYFlp4NSpVdI7PcTW1GEYi
uap2Y4DHw7WLxKnS5Oqakhol4LLLZrDuPk3Hs5C5L8IUcHB6ZwiQcmKi5k1cJy1Ke/xkmIQhaYWy
VZHj4NPLl0BCxb2JlT0CqMnClPyvkEsQfVe6FjFk4qEa22rCpOSdaSfBUjcKYwVw9aMV1/1NKHzf
uiaGK2RowcpPDNCsAtKrNA2lcL1+FBwGaWgj8AroKeeab35iaHNWS0RLLADK6LbinqkuAvF+oajv
rBbLczxyrZUI59w4xXgSt5KlJ8aOKk6gUTPHTWbgZ+jGLuAvrbDnvoynV+Q0X7SiLGdlqdxao4w+
dt+CEo8Exl5vdGRylCshDoXCCIB7gqQG4cWZjrcujSTK+kGmMLB3o3ZByIndn9lm/wHLB4hGeX6n
4i+Xubhr5XyxGVCPaJZhbJ+PRnWKsPZtYmXmpu36fpFJnr/IfLwD3l45L7srLBxI0zoaVbSj1P0j
QqNAqNYyl0JZp++yQH5wR4kzNbv3JPeqRKB2hscsluTSp44L2yo0rmgHFE3r34GquXey9CwH2m0L
HRS1NE4p3XhLkLypnS203qZ91NwNbAZPRmuyxmk8bsZ8gwg8usBO+1nXqRbC4D+j7eYAb2EW8HOI
o/KyKskwKhqAwF88HmLEPbhUZjnMKn3EmlxprRkVS5dGd7X0JKB3Y/RNCzL3FzMkVAOfx0Fihqhp
c66hDWntWyB5HSXYSLeCG6siEB4hAJhVeZeqAJTLClFPel9SoD21efwVkQl1HoKPhCJOVBTypRYU
3RaaFRYLA0bnPFHA70I5Az3ds1Lffpkvj0DR/nU4gRVLpmC535qXcl2vHbiEN21K7C+P3oeGDtZc
ViGWh+OSTBxNpWphV1irhSLxFJDZiaXyiwcRyfSzs5gHAf1kWaTcNO/2HWhys63lBKWsGzOSgXjr
5dwrQYHqlF/pjL+f+lRy7yBUAX1KQp337c9/WdLi8y2Z4BV5Ado/LybCG3CSB7B7A3SsmTdCfSnS
QKXX8lPT+/KZb3EMWjrhWGCSTAOmonhcDSV5dLdG3/Q6hR2LsmD8MeuI6oPxOk4VZSY13QNvcDEB
vkWwUuggjVl4F3IrbAFrgPUimVZAvCgBIPXRXdPZJSfGmmXetYCI8ka5LekmCRD3g++26wyPcjgj
LfiV8L0NbHc12u5HTUt/wZHVXnknMFAh0wDeAK+4fzcDjqeoJNv+TcWddBM2yXdFmJk6KXlZXZDH
Tej2MTLCWdR+EREVakEqkS48fQnvb0rdtCldolevgyPZawlIZ7DnAIst+R6Temnpib6TLzoLaU6w
hnXCezg7LYZORn0V6rhNw2ilb5iz9CNR+337tSsvajyUxk2yaUtFOQ7gpfo8ZQnJCuLCyP2bsifw
UqAyeHSkhgCLQ27gXiJ0nkhPuUxNpTfR/kIz+Z2vZNmmMsPrQaqASoqd6/Vs5LSO3hWW+4ve/yvH
iY7iBeKgMg2OFxx63BFBNuUo27lucm1H2FIU8Kkd6ppEYzg73wBZAvwOMeQXp4Ow89rflDodKlQt
ELXQXgAyrCRzcMPOohujlT9badivdNzjZrqfYwE74LlTGX2+KsbsPYcEdLn+k5sYV1SdHwfnLPaL
D0DwH3zNr4nCtQ9WkXRry8iftCj7nNtJsbQKoRUdp58ybSyWZcvWwIkcREMLASsITkVNROyOyCzh
RIo+pTagE+VGQNYhpKO62zyGOamZjMyUnVHitNxmRdFinPW+fmsbLL2GU7bsUxLv0vLOejizby8h
AQTenyTHUCkPmkB3ETwUS+wnHI0lBXkD8su7aaBR+U1Hex1YnlpwGZUabYcw0DGnz8m3a1mkq4jr
0dgUwb3En9SxHC0EQWSomUr0x281m2pEVJCMNK556qnRu1HrToN2kDZ+R/8Zxp8gUSX9eiiAKU7V
xTTReTf1qK2h/lub0gE86IR5tulKhUJBTc3C1dMLDZnD0wDrcrj94hDzpvwG1WgSqxFFwrdn5rV7
ECipbuOWRuvphfqkkdCFHJPOu5G1PNmYnb2SVe1rUvKG7ab7MJgQanzt2uE7LnpHfoqjAT5lfSZp
wYcKZ5LTIqQOKYeRgjIhF5AseFiKILW8/aCvHAIOEjWgoejI8r+9QwC056hg2OTdBAG4moTTa7DM
tQJniIhS3qROdRvqufaLT1VelEssk5jfRDKVypUA5j1fOGHTAJhOI+9mKutEzUg9A79p8dldQGEE
qGF0iRs279iF7+f3UbOUavX921/+9cfQaR+BLmIh7zeRcMqMSKV16VqBKkofNbupZP1MoR0J3Lkn
YjFXqROscNK80aKgnzchOuZvP4NpvbxqqPsDQMRRAS2LLaTnp02E/ppn6GkuXbcle6QqSZiFSIXj
suAHiYJVJUjGOWZbt47tN+ea3rpLzajvpxx/RKR8HXrqbVCiRG4JDm6s2Rje0ERYoK/63ox690yk
9HXJMQ/QmHK4xOWSmNhpyWlO2l7nC+6Ccq739ZPUQ48BNjgne9FndW1jd5L5+H+E/Q22nWexFlyl
ZYWVEQqPc8zXqWKRn0Kk4+HNZHQI+tPPHrjVKpCLZWXot1MxV1CqypGLcwQJONM7HyUEsdymvC8q
pYdB0JgNAeXJB4iudssJP2C2MTf9wDuTrbbaYHVYzxMMuzBkAiUnJ4RnBT5OKCpT1E0IEOblwEGK
6bx/I/sFBaC0MRY6cCwZdvxMkytiD+CeMK/eY8XjUOivaVKOarDQIqs5nUqmgM+pitjtO8OscH2x
Gn2lBPZn3dLfWXq+aFXPv1YiBodmfx+IqDXp6cM6pTcssiaBujOgwhvn30GNb3DwudJyrZxjiCIt
AVQsMhe5AUN9LAIdJDL1drp6KqZA1mOLMD/PqL73LV5bYIOJb3p8xkMMaZphnFkWuqAkxqJGY8fA
FCRVnSlud2dR9lV1N1jS5cfCnqCBkhcNRE9ep6kWzivdOM8CTVoMnXlZtBBZI6X4grod3M9EdANK
qtNAUCDnJSLiNo0K++/eX6dW4BJyuuESSsRck7vTEk901sun3qXu1I2X+uAI2Z7sUSLXmJEWXBt2
fYov8ZfWKJdiR0WBB3NXg/Q2mCsPsSbd1lF/o/KB1EEsLfKSZls3aOsCXQF0Yq9LWhil532WRxZu
6RanUVrcy5rHS0FHZtmI3aDTR7cHLhK1Y4N4oVtf2aV8m/tqsugg7fZGjDEYIGlgRxAqIj//3iAK
nZU6b9r2pfMS7yO6MUD6czfUV+DEn9JBBKQYb57zmqUVLc143bmJui4HONfw/yjByhrNeVGEkozg
uxrBGos7WmCNaLTrNZDVLkPiExYJvpyASpRkhJUXYKmS5I9OHXOvBd1F7MCLJDibSbmz9AxtlSfZ
RSWP3/Cdg75uUvGoxvwjIhlAkhrgJlihNU11iy0QZi4IEq41IdiWjUi39ULEzcg6xFsnZbdUiLyF
Qu6tEMJvkXnhpYAUIr/AesIey0urRCYuEYJxLaCEuYGGnCrE5FCikRbogaKVoI4V92Nzg+238Rj4
yNClQpCud0p5bjVDA23EfSiFbF3TtjV9HKTsXCFq56Gjsu6Ezt2Q3YZKjvKdK0TwYLSeAyKniy0E
8gqU8nohmYfvyJnZ1cCNHURkvdDvlsy0oJW3OpZByO9hs8e3Q5FvENJ8ORp9uhDrsyfZPkA3c4R/
xBFSlI+BocJ3l3MYZ/jqUJvtVdiU8anZKYDaUaIWSOuqp97eZHyGRsORLId9m2U0esJy7K4j5EU+
QEAwZoPqrOScrdBlnjYLTOoNiiI4BfRbA9HFslpRMPVQGCJNeBcZw1KVg4vSMO58N1rX1PtnKK96
oOrkp6JKLgTf2ZZCkGV5tNJy58wIo4uii1mM8EvVwkJNN7l1h/SGNMJflKTp9PGRRPVG51uh++e5
3F1OnYFYo+STdEgyh6Ny2om21UC8Z1k0IyXUUDglGtKzXE9W0kjDalDpAsU1rzQqNWwQh08NcqdN
Q1xaJjS9UwB31Jq+TBku1pH6XApDeJb4BtFHwzslHS5zwnzqRKjlSjp4lNzM3lmEKFrYE5pq4Re8
YFCITsx2IZkhFXDHu7bV9qPEy112GfeCVJtXTkKJqRQtMPYzvJ8ckPEAINOxqntTAw1Yl/J9whEo
vLvSC1FUrkpX/zjhfHN6VSDFLIC0qOXedTo0dA1wI5q+5Tm9feg54JNEktn29JFKI6bZkxIiCiz0
0MNmntigpilQh42bsv/ieo5w7g003VXn2Hdqm3/ktIMvHjTOMkqUC93pLxPqTXP0B2BPgF+EaZ+c
NTlu5VP5DEVuZlWQm+3gq2Gm3+uaj83hh9Ii52wyVDrMvVYgZybayBkZsGHh6lFGd1IELGvAcU5q
YGnmwWe/zT4kscdz1Ru7qO05XvJLIGuEAB3k+0nBQMZeB1qLvWx64B1NqL5zovGarvtF2qYYxA7h
UlKMO6eTOBf9cZEBKJ1PegC9jF6w6smXLS24mRpa60H8m7KA9Jm6Tbpo5G9gWS9DS70aO3tdk3jU
wajORUu/1Gjax6GWr+wS3YnRi51VYJGPCmSp4AxjYA6fWIKONobRdxnqLCiQ6l6USwjqpY1goYvW
oJeSIaecDRvZs69G2mDsI6ZQoUUXQAdZGjnK5VDQIFKHJAv0toxcQ4i4km4tOTkHMEwXViHXG1Uh
AlJ533tYMvNmbDz6xJBRLHzEasKKhXiQUCyLEX25ue5d2dww6IQjkkDPlEKzoNgigUMXJaXIX8oc
CVsaehB8z/pKxRJMvYWxCERZSHHVFl9azyP8VgUCGCbSfRsINRbefgnvCPBVcT8tCslNL6LU4dQW
wQ4FJejrQvnAt2iZDtwxKOC473NYxR9CVIuXAjiHTpMzn8TCBRZi6qVHjnLbC9SZV6m3WUi81srx
hemCMVDAmM+jqLloiv5+UADjotfNKVARDQGH4ZxUOKOVoPwsk+jQqpUQa8ruhdJFGxR3tBJPKxKl
QJYe9CHqNgDfgA+2l3QKCvjDzKzaupsqdDsk2r+VvjVXAtC9cK1wp2MP83XsuRY1p6gSRcuyp41H
T89fqtl40+fjLC2IGWFi3zpq1S99iZSt14elhVXd1Pw2aRqvUyiElg6VuHTCcj7k9pXlQVwspeQS
uMOmNMkerV4AhUXOONVA2oTdoPSIH3gOcjNUpQHqWC6FXu2G6P6+g/Nu9fpNZUgXflpTTZaTWSVx
CMhmfO73xSUIbFiJtoloS/qhqZKPSFYs8tZI54XcXDl2jQkca9ECBtAJRUc5ZeulDfeDn1Ts4BT/
ROhma3Wko6hUAM0FutsdIcaDb5A2031C0sDSqnhRQ1FF7zy0u1a+Z/lXklHsvo4bw3u3Uz/YTG3f
AS7cvKHtM62tfkD+xMvVbUXr/zOYf81gpslFWvv3DOb/9d///SqDefvf/WAwK/i/kyZrBtAz2bLJ
aHdGOpoMT5nOlRBzpJklUKY/JFjVEyDOEL9UsHFChpVf/WAwI+hqQm3G+waRZ0tX1f+EwTy1yZ6V
kMFvMzzDWRCZ5f1anmIUTue2lN0Tyzu1RlvdeK4QeTTmEn0MLgzzPZjjj+ggnFFX/aAMSCY32PSh
H9PcNIgyQLxHHKmo+fc/TeXN9hl+No+nprhfJLJlrIzwPpdtWRZOe89zfb+vkJ+wGv/GwAR7bQbQ
0grDN65V4QXa2MmXqR8Mmg/sS8GNFWXR9wHXzNPeAgASKKAjghxpGVwom1VVUCCekNhBWT3mzUBs
zZmHKln8vVXSHOkySegeDNGKbiNeXAXqREqXNR9LjeAI2JAxx4KamLOMvwj16y4BRok2RrXJXRpG
BcCxmV/aBq5txmaUzPdmnn6RenU4V6mTL2n52TBK++pTo6CNIOUMOn1QFmFzQXd9YRYkD21l95+k
QkZzXxiBAhInJcx5HpWPTXX+KZPdlTYUpyC1a5Sh/PN0sB4AjzwJfpfUc8lTH5pLmfrJi1XpDNFD
Ze7V0SfNCU85spI5TnzZrFFoSqJXeJmVgo0FgGqto7x0gaAEjIvB1peDrAzYB3OBdE1Z4+lNRl0k
3Ep9xj924QjSDpjTIvVr9VR2kRjsQ61YYkoXXkplkS+iXrPntM3hGrYdFjxJTeaWpmp/ZTQ9+Kyw
VS6MhiM9N4MPDkHvupEQopZN/8YNleoTL9+eh5krXzUxQdwkoluZ3P2SSxOrQWZvju/QCE459sGZ
lP1qrMd+EyGucm7UkE3zwUUdI5SxF+2TzZS1VmTUeGU4a8UpUEdMSQ29T0PFq4tD96MSSDeBooHC
dSEuyWOFQBkgMGpoVCeiOINRU8A50Fq/QXDDkzdm6goTC52lQcwEJJzJiy3ja4Gjhp9E1kbSrHRN
ARGdrIDsbBrIguEyC1xKExpWgmZFfc4QCEO7VupVFHKh0wGFI1UqZ5VaAMcxcVUOB4q9Ft04Lmn/
QwzHQtPUaq6r0JiKAShhKSAZ1IBqfC6g04UqVnSt/gRO1EV6A1RFGeT3uaI+2BC9ZmaTJMB6y2Fp
qrB46aTo89RRLjK1uko6+yxRvXIu9xE4sIg8P0++ZI3/Du8M+9Q0iBRMvXLWUP/tRRLS2Z0khMqo
asktCMeQJ0jXgD5cMC/o6Rs3bZG781bAZCdtIttXbqIqvhwi/0M5yPqiVot4XhXkLnhVfKsRRoob
CZqhFrLuKPj2NZexW4B0q+rIXKs4ZCzpac7LGqJQq/YXsLC/eS0MrkSL+dcBHOZ2cNuzBIzh2iPm
JIpO77OkQeI+Mkp6c5xrVUnOhzDbqWvHCcbkgKozNCVmXkNJK6ckdaUN1kdwrv6igi6xaHRAJ1UM
rR9QHmh/FlXSj1CQU60+H/Mo/5yMXoUkaajf09R6CDqKxlVcjB/HpDYWodTJ1M3SYdnnanwph4Fx
PdjOfanp1aYc+nyG0zxc8aIPF8OA5CP6a/DL0Ec8N12EzWTvc+BX1iaUtWwZm2l4BjAU7FKI+GWS
jcVVbKj9N6tM3qeD8ZVWtwKpKtHnfQzqKtc58CidfHNTS161mvPkCl3MTChkcpw2iEPZ8iqgnzgb
vf7GQlKC8zG89VIlXoE/vC2E6qYtw4QwtSw9T8KhP/OcuLnAkTRb12FqXo69peNnQYsjM9DzzGWz
nlVC41MXap840tJyVuJi3rLhFnJZxXTeTXMdCaVQNKI46CLUQxNkRI0qKGGvUSzUKhZqJdRGE2RH
kXhGzasFeN3o5Nco1ChLl1QbfA+IirbyMflKg49kJOqVo2JIrFk0noTSqQSheiFVQv6Uu8zY+EIT
FaBxtOlNdFIroZiaOWincht+HYWaqjfpqib9kyGUVoGLKlSBUF9FtYOyMnqsHsKsWoZflgfrsyAQ
xnBeEwquSD/y3hB1BdvEeUDMuKCFbtxgqVi/J379rAkx2A5V2AF52FroxPoIxgIelRfYF12FQksW
xp4EB97XF3mtKJtGaM5mJuqzntNdS8jR+kKXtjH7e99vPqXNmF4ZgXWBuLkllGzLLGwvBst2l41C
XQJW3iNnSbWyhQauiRhupen1ijZV+d5FKDf0LXpy5I8Lhf+7Dtu+ZNGS+/tCY9czWjQmmwHVTSyU
Tm0hk5MajobVQwyXobIoMyaGSjtSPw0jcirNpDY2wwBbmfVKadHTGXB1MBSExbLIvQkMQL6QEtPh
nKB3Qx/hc6ggkJd41ORUgPoLh/ofIhNst7DLL23bB6cXedraBBr9MeQ9XESOlXUzIw/IBMizAAyj
RIx4ZieF955qJIAlsUzBbwpSSWlx4UkqQqwmsuSt531sNfPK1ao7pS2NlRV+AzHZgIkIHi28L4Bq
Vquoiarz2jf7Uy/szUXpDMo1Huk9hSQYWXRozuwgbpdVxAbytfq9HisPYeyPV2h5PulDs4IqU61x
qEjmhqEu9MB+8hBE3XSd/rHK3LPQpEinNxqpXoz+Byd4C5gO8LrXn9a+Qekjrz6bakKWW40aWP4B
Zzv1DrVPZ112rTnvpOEJxkK1tlUc1/PYT0/dykvO4A2ZZRmRcEjujPhOXQ9udSfF43kYsqwHXEEX
MTDAddbV5O29t1ZlrG07h2Jyqg39wqGRAjCp7hdhS21qjHBLGSSuJK0x8gXV/ehMDXMoXMI6W9G0
jYxAVsnOFlWu4lZwUrqRkjBZGhVeeWT/hx2aVTSGWTD8wu0IgLIGQ3HQzPc22Nx55UJiEhmtr9vB
BkPFmFo8f9rWmoQ+n4CRJQyUj+iyoucE4toXUZ8XY1aOSvZiCj3/n0l5dl9k8VA/LFMCh+G2+VYO
775VTVxX//4fWz8E8dubLEiRk/4/+6O3B/qvb9Mn/zKJAiJj0SJ/lkRNjzU981ujxA98tebp27/+
0LUTFWS0SqeYdIgf7Y//wlvO2/0aeagTC34ukri0A/mkn+bn72bg7S+3ncq3/+atR9/OzenTv/4g
r1IVHXTCQROgGScmzUZsVzVwR/zwPX+eAM08ceAF00myt7//vzQNj1mT1mIlekGW/rGbITENCmnq
P5qCvRH+WgN8RVNI9RsWel/Tz94UWCfkyTChEMg4riUAXhaQljBYOWwNWCeg4xxMIZ5/cV0+gaWq
WKz+aW9QXzjG7y9a6Id9f/0EgxF67sr2e8oMuLcHMBWBGS+gg8c1AyxMXFgOngDrBDk7ij4YdPx4
088mwKZoRFnIdHaHxPFNgwAqHLoPWO+mDnaIE//Vg4Dfw+7klOC0FD9Htx8cy0CtjWLWYdvBPhFo
Yts09u4Cvj+oN5D5f03P0e0GrvJ/eB88PCUBcshVXQaPNRv+z5hAo0QqptGx9r4/9uSgpgjkQVAd
5ftX2MTbI2ovUPsPIiJNP4GBAE8A/O30sxcR8Xsk3mHwChb0sb1+S8dE6dDl75zAfcHdyqY+LH74
nj8fhmIXECzauoqkAD9HeAqYAp/6G6ZBIa36M/Db2wy6wp0BMtw8umWwi4p+Q2SMdx18fkRoph/O
lZ/XARsBVQlVQ6xmu06ObTvs5uHgA8E4YQ0QBNrEv88mwDlRZRgCOpp608+xTQDBkSCxHboRUANG
oZFDb/st9zMkzgPHtgxTl51pmRzdeUBUaxyaJ5Mm6gr4LxLO3c+LtaCB2Ec4ahuEHVeejArIwUGB
eQJSEBYR2Ontz/MJYBWAlFU1FfDe9HN8m8EQt/qhm8E8sYgMLVvfHXp7l6PmnFhsA9wTj24dbI9D
gSY/LDrWTwyZrhlF6O2L3rsXxU6hMIUIzPaTjmsnsIYPDgzME5R1IOigXvZjqT+7FuwTKMsK+fSx
bYHdCiCgPXQFoNorY0q6Owz3VwCREZgMR7OOrmDEcysHx8fmCepKf58lcwQAalPQm/pzeRxbmoC8
4OEXgnqica8i+LQ7B4gznm0D0DRIOyO8cdThoZCmPGw3aKCGSAMAIW3f9/6NQBERFid8xd3vj+1U
MG0R2B42B5z5JAqshNcryAQHHAaykKH7cWIe25ZA6GDX4jigdGCc4IsBPxVq5KsZk32CFS/iEjYO
4PwcXaRM/Yzd+hsuSKhTzOdPJ+Czk8E64VSgdwMK7yinYZc4/oacAfa4wVQYr58MhNSQy4VU4rGd
CWSOtEMOrSfTWILEJ/QA/yZUJJjG3ZxK4zYkOapQEXTW7wkVVF3HZHnvcrRPIPWrKjIzx/bqd0Hi
wVGSQe/MFm7q6rTJxWH37BBQKbILkjJs0+nn2OaBsxCq+cHZkkHLgNoRecd2GvZajJotWgqixLad
piO8Eri4D++wUlS3cXGiTPT6UWidECFpKg24I1wHAC1+x3agswZKfVs0f7EduAtQzBWY3WObAMpe
u4c6KDIS7RSHbvrrpwEBJO5hOJEd6TZAFF6YXBwWJesscozM0NvfboL9S8E4AZZvITl+bEuAs1B0
vw/8/qpJlmCSOYvO2c93gQrAxGRqWAFH+M3J9H9DjkhFQMdSbxv4C7O7nyeAmhlKByBQjrdkwAI4
PE0UrVMVrwG8Fqaf/daqRuOZKYK6c6wxgYWu7cF3ARVUXjb1w11esF8/A3NH303Gg/EItwOdoN+w
HRwNiUWdyHj62Z8A/YRDQnUM5EzEzxFOA0m+cfA08DWxt9QRUXp9GjSQCHDXaC8e6zQIxODB5WQN
rp6CkNQOT/AiNFKBJ9pgPY8vNCJNNmmNHngvatqJQUsFxZ9dcLy/HTSBRwKIICxSjq1uRrgiVMwO
C4w06mIkyWQar28E2JwUWC1F3x2YxzcN6DXp22PqgCCZcx9qKivqdSw2pFboriKLOlL4lQgTncPR
qEDSBTsXNarXV4NoLyFIgznwEa4DnuvgewFaMyJ3ZEM/cJh70SKtdnFiIkz1zyfgH9TW/uQ3zPF8
e5qYDcG36jUCxN/9wQ9Y/8vf7wHWn/2hIDpsP/sv4sO/n6ETJ9rBT7/8QUOYPmf3n+++4MuPfvZZ
P77Vj3+5Cb6VD+WjP0y/GHaPefWQwI1gqK8PP0Ptt52Sv57jX388e8qfTsG3ht0MmZf9POwOtXjo
uOcP6YP30D174h305eChBwx9nz3ytiZw6LhXD+Wzx91l2YcOe/cQ1A/J85G3jd9DR/7MsOlD5Qc/
TwbH3rZ59DtG9+AW7Q8+QZoPHfzTQ/Qw7M0KT77Nbg8d/H32ytDbVtLhQ0cNE/78dfLg2zzk8NEf
karbf51boNChY9/5wdhk0f7r3FaVf8Pg3v7I2zrloSNfR0G6d4yIi32q/xw+9mtrcFtaOHhsNv3e
ztlGI4cOfBUEL3fljnZy8Ngc2dVDtLcAqQMLfMbvGDx9dm6TsGzbWocOfRkMD+PL597Js/w9f/HP
POGtG1IMvr8nd0jWQ5/7vEkekr3LjEnZRu8HD55xmPx4bVuK4i4/PHjkBy975RCkCiGizd8w+osN
vytwHDr0afdQf/vxhLsp2YLzDx6Z+YhePva2bX3w4F+JTPZ3JQ2M37ErN1kUPQRPe/tyR+Y99ME3
AaIyL2/LXdny0NHXTbp/D4vOpvLjBb9KWf5HW34dfG9+jPKM3HvoI6+a6OUdvCtaHDr2koneW9y7
gtihI//PLMnKvaNkx/A7eGjc6vbuyR1r6OCRgxfH3653fOjI4iW+WNU7lA5dqd8x/LPJ/gsAdOjQ
77NoeLbTd0NTMjt86LreWyS7wZ3DB78TZ0j6bHFvBxeYmEOf/DJ4beDfcIpcE0o9W9u7Z/4NsZTI
/Lxmb4HvhqcCfuiU3BEH/hhlYvVPzHYBTn175NeqHn+qNMz/po7zyz+gGiMGfoy/PZT//t8AAAD/
/w==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ja-JP" altLang="en-US" sz="9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游明朝" panose="020F0502020204030204"/>
            <a:ea typeface="游明朝" panose="02020400000000000000" pitchFamily="18" charset="-128"/>
          </a:endParaRPr>
        </a:p>
      </cx:txPr>
    </cx:legend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map_data_prefecture_EN!$D$2:$D$48</cx:f>
        <cx:nf>map_data_prefecture_EN!$D$1</cx:nf>
        <cx:lvl ptCount="47" name="Prefecture_EN">
          <cx:pt idx="0">Hokkaido</cx:pt>
          <cx:pt idx="1">Aomori</cx:pt>
          <cx:pt idx="2">Iwate</cx:pt>
          <cx:pt idx="3">Miyagi</cx:pt>
          <cx:pt idx="4">Akita</cx:pt>
          <cx:pt idx="5">Yamagata</cx:pt>
          <cx:pt idx="6">Fukushima</cx:pt>
          <cx:pt idx="7">Ibaraki</cx:pt>
          <cx:pt idx="8">Tochigi</cx:pt>
          <cx:pt idx="9">Gunma</cx:pt>
          <cx:pt idx="10">Saitama</cx:pt>
          <cx:pt idx="11">Chiba</cx:pt>
          <cx:pt idx="12">Tokyo</cx:pt>
          <cx:pt idx="13">Kanagawa</cx:pt>
          <cx:pt idx="14">Niigata</cx:pt>
          <cx:pt idx="15">Toyama</cx:pt>
          <cx:pt idx="16">Ishikawa</cx:pt>
          <cx:pt idx="17">Fukui</cx:pt>
          <cx:pt idx="18">Yamanashi</cx:pt>
          <cx:pt idx="19">Nagano</cx:pt>
          <cx:pt idx="20">Gifu</cx:pt>
          <cx:pt idx="21">Shizuoka</cx:pt>
          <cx:pt idx="22">Aichi</cx:pt>
          <cx:pt idx="23">Mie</cx:pt>
          <cx:pt idx="24">Shiga</cx:pt>
          <cx:pt idx="25">Kyoto</cx:pt>
          <cx:pt idx="26">Osaka</cx:pt>
          <cx:pt idx="27">Hyogo</cx:pt>
          <cx:pt idx="28">Nara</cx:pt>
          <cx:pt idx="29">Wakayama</cx:pt>
          <cx:pt idx="30">Tottori</cx:pt>
          <cx:pt idx="31">Shimane</cx:pt>
          <cx:pt idx="32">Okayama</cx:pt>
          <cx:pt idx="33">Hiroshima</cx:pt>
          <cx:pt idx="34">Yamaguchi</cx:pt>
          <cx:pt idx="35">Tokushima</cx:pt>
          <cx:pt idx="36">Kagawa</cx:pt>
          <cx:pt idx="37">Ehime</cx:pt>
          <cx:pt idx="38">Kochi</cx:pt>
          <cx:pt idx="39">Fukuoka</cx:pt>
          <cx:pt idx="40">Saga</cx:pt>
          <cx:pt idx="41">Nagasaki</cx:pt>
          <cx:pt idx="42">Kumamoto</cx:pt>
          <cx:pt idx="43">Oita</cx:pt>
          <cx:pt idx="44">Miyazaki</cx:pt>
          <cx:pt idx="45">Kagoshima</cx:pt>
          <cx:pt idx="46">Okinawa</cx:pt>
        </cx:lvl>
      </cx:strDim>
      <cx:numDim type="colorVal">
        <cx:f>map_data_prefecture_EN!$E$2:$E$48</cx:f>
        <cx:lvl ptCount="47" formatCode="G/標準">
          <cx:pt idx="0">29.800000000000001</cx:pt>
          <cx:pt idx="1">57.299999999999997</cx:pt>
          <cx:pt idx="2">110.09999999999999</cx:pt>
          <cx:pt idx="3">25.899999999999999</cx:pt>
          <cx:pt idx="4">32.399999999999999</cx:pt>
          <cx:pt idx="5">166.59999999999999</cx:pt>
          <cx:pt idx="6">29.5</cx:pt>
          <cx:pt idx="7">136.90000000000001</cx:pt>
          <cx:pt idx="8">105.59999999999999</cx:pt>
          <cx:pt idx="9">133.40000000000001</cx:pt>
          <cx:pt idx="10">22.199999999999999</cx:pt>
          <cx:pt idx="11">105.09999999999999</cx:pt>
          <cx:pt idx="12">201.40000000000001</cx:pt>
          <cx:pt idx="13">178.90000000000001</cx:pt>
          <cx:pt idx="14">103.3</cx:pt>
          <cx:pt idx="15">122.2</cx:pt>
          <cx:pt idx="16">63.200000000000003</cx:pt>
          <cx:pt idx="17">103</cx:pt>
          <cx:pt idx="18">12.699999999999999</cx:pt>
          <cx:pt idx="19">244.40000000000001</cx:pt>
          <cx:pt idx="20">74.799999999999997</cx:pt>
          <cx:pt idx="21">69.400000000000006</cx:pt>
          <cx:pt idx="22">75.5</cx:pt>
          <cx:pt idx="23">112.09999999999999</cx:pt>
          <cx:pt idx="24">246.69999999999999</cx:pt>
          <cx:pt idx="25">122.8</cx:pt>
          <cx:pt idx="26">178.40000000000001</cx:pt>
          <cx:pt idx="27">180.69999999999999</cx:pt>
          <cx:pt idx="28">29.699999999999999</cx:pt>
          <cx:pt idx="29">110.5</cx:pt>
          <cx:pt idx="30">198.30000000000001</cx:pt>
          <cx:pt idx="31">44.899999999999999</cx:pt>
          <cx:pt idx="32">160.69999999999999</cx:pt>
          <cx:pt idx="33">181.90000000000001</cx:pt>
          <cx:pt idx="34">105</cx:pt>
          <cx:pt idx="35">41.899999999999999</cx:pt>
          <cx:pt idx="36">66.599999999999994</cx:pt>
          <cx:pt idx="37">315</cx:pt>
          <cx:pt idx="38">271.10000000000002</cx:pt>
          <cx:pt idx="39">179.5</cx:pt>
          <cx:pt idx="40">79.799999999999997</cx:pt>
          <cx:pt idx="41">139.69999999999999</cx:pt>
          <cx:pt idx="42">220.30000000000001</cx:pt>
          <cx:pt idx="43">62.299999999999997</cx:pt>
          <cx:pt idx="44">10.5</cx:pt>
          <cx:pt idx="45">46.600000000000001</cx:pt>
          <cx:pt idx="46">398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ja-JP" altLang="en-US" sz="1400" b="0" i="0" u="none" strike="noStrike" baseline="0" dirty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  <a:ea typeface="游ゴシック" panose="020B0400000000000000" pitchFamily="50" charset="-128"/>
          </a:endParaRPr>
        </a:p>
      </cx:txPr>
    </cx:title>
    <cx:plotArea>
      <cx:plotAreaRegion>
        <cx:series layoutId="regionMap" uniqueId="{B58238D2-DDAF-461C-BB42-59340FBC1139}">
          <cx:tx>
            <cx:txData>
              <cx:f>map_data_prefecture_EN!$E$1</cx:f>
              <cx:v>Medical_H004_per100k</cx:v>
            </cx:txData>
          </cx:tx>
          <cx:dataId val="0"/>
          <cx:layoutPr>
            <cx:geography cultureLanguage="ja-JP" cultureRegion="JP" attribution="提供元: Bing">
              <cx:geoCache provider="{E9337A44-BEBE-4D9F-B70C-5C5E7DAFC167}">
                <cx:binary>1H1pcx3JdeVf6eDnKXRWZlYuCrUilFX1FuwgwW6SXypAEKy9svbt0zgk29JItjSesSyHpJG3lj22
Rrak8ciWR54/I5Div5j7CKDxUI2m3AiEww8djA4iX1a9ylP33nPPvZn84mn/hdPk7KR8r0+TrPrC
af/Bg6Cu8y+8/351GpylJ9VWGp6WutIv661Tnb6vX74MT8/ef1GedGHmv4+RSd8/DU7K+qx/8KUv
wtX8M72rT0/qUGdHzVk5PDyrmqSu3jF269B7Jy/SMHPCqi7D09r84MFBWJ88eO8sq8N6OB7ysw8e
3PjEg/fen17nU/d8L4GvVTcvYC4hWxhhhpgpL37Eg/cSnfmXwyYxtyihglLJr266f5LCxPO/+uvz
r/3e6+9/8+rXt32Xt9/k5MWL8qyq4EHe/v/G1Btf/cbIqW6yerVqPizgBw9e/cnHr77/4wfvhZW2
L0Zsvfr+24dvH/j9mwv+pS9OfgFLMPnNGibT9fptQ5+CZP/EP8n0uxbic4LCthDGsOZUTtAQW4gS
jIVpXd3tAo03f/yLN7//h3dCY23qBI21kU1C41jHw32CYW1xKjjjAtb8hmlIMB3OJTXFhenchOTV
D37661/++M1XfnX163+7gaxNnUCyNrJJkCx0HJ+EL+4RFQp+i3AwEkugtz/kJjgUb3EhCeMMHNqF
s7z0W9/8k1f/+Is3v/Pfrn79b4fl/HrqBJa1kU2CZdmd1GfvWofP6bbklmUKwcBcbo0lFGIJBBPJ
pqHkZ//z1de/cSfndX49dQrJ9cgmQbIXDifjSRzeIyp4iyCLIynIZYi/aSkQ4Ym0TMzI5fjVrS/t
5Sc/Of/fd4ss59dTp+Bcj2wSOF/WqS7vERqKthi1sAme6lZoYFwwxrHk9K2PM29C8+YHf/TqL39y
J7tZmzqBZm1kk6A5iMPspLtHYozZFngqhE0M3mo97GO+JZlpWRadRJZXP/vO63/66p3gWJs6gWNt
ZJPgeBSE/j2CQawtBHZiIU4uoj1YwjomhG2ZJmMYS3zTRF79yzd+8/P/fDdMrqdOMbke2SRMVqHF
v0fvRQSEe8IFppfOa5I6gveSgluMInmb91pFhx/ePbBcTp1As3bRTYLmy/H9JvVAxIhpCVPwC2gm
LgyQMYE2C4ovzGkSV17/9Tde//d/uJPRrE2dILM2sknI7Jz4ugrC9D6dmbklhCBCWldhf+LM0Bbl
yLSImODy5p//3/nvfvv85//nTtDcnD1B5+bgJgH09CQF9eVeJTGxRS1iCWZ92qGZJoUodM3WbmSW
P/3p+a/+4k7YnF9PnQCzNvIfGZXP+G7rKuWNj3xelZJtMQtW3gIufPEzMRngZJxZDE9ksSvV8LO/
x+0K5dW8G9/5P7gIuXx+Ut5v4gikSnJOTHSlDd9cdIgilAhMML0cv0m9fvPNv7lrfF+bOjGHtZFN
wmbWxM19RxG+RWDdMaGfQgUJ0wS9kt3Gul7/6Ft3DSBrUyeorI1sEirH+hTSlPtkxGyLQ9zggl5K
KRPeReQWBy5MJGI3beXVn33l1ff/5k6hY23qBJW1kU1CZd5k98q22JbFJDaJYLeHDrElMQxTsKP1
aP76X//qzY9+fCdI1qZOIFkb2SRIDqqT+D4JMN2ykEWJJS/NZMKzINuniHCGxSSbh5rjm+/+7fkv
v38F1efQ7q+nTjBZu+gmYfLoBFLGezYUBKXgzxQjwXlhLk1OL3NKeQXCpU78w//7+g+/fid7Ob+e
OsXmemSTsDnWdX2vQvFbi2BSMHwhBCMwjBv6F91ChGBC2K0a/puff3z+re/cCZu1qRNs1kY2CRs7
CJ/fpy8DXwW4QG3l9swESDLhFrRXQNR/+zOxmj/4ym/+6x2t5nrqBJnz65FNQuYjCDLD/bo0AnwL
MnZMrAvZeGo21paFgRaAX7sVnD/65qv/9U3IwO9kOec3Zk8hujG4SSjtnGSgt9xnpWXl3EwO6f2V
jgyR5YZzk1tQmqQEcpqbxvP64/9x/vHXzn/xgzvhc3P2BJ+bg5uEzyrV1PfK1sgWY9CKBF7swkim
bA2BkTHCTWrdZkSr3PBnf343hK6nTuG5HtkkbPZDqIrdq1TJoaOCWRBczNvrYmILIhMn7Ipp3zSg
V9/5h1e/+uGdsFmbOsFmbWSTsNkL77MThoI0BiklFCVvxwWKywKbQOfAmNazzl//09ff/P4f3AmR
takTRNZGNgmRY33PbABEZICEs7UM5kac4VvQBIOBL1wY06T6cv73d6cC11Mn0KxddJOgebSqiGX3
aTBQ4BeCChD4bzcYDDUZgRh85rYgA5Lmqz/75zuZzdrUKTbXF90kbJYgNMf3S9AYRBEL2iuuOsim
DABkTw7tZUhCE+a6N3v9w5/fmZ1dT53AsnbRTYJlH6ozV6tzm2z1OVst6RZUwzDF8vbaDHBqARIa
ZlMF7eOv/ebrf383Q7meOkEESPjVRTcJkXn4srlHRCyILib0vl4l+p82kpWJ0E+aY69ufSmf/ezb
b777/bsBcz11Csz1yCYBs0ph7rMqY21JQiwI/ZcJyrQqA3VOApVMQO8mJpC6/PqXf3wnTNamTjBZ
G9kkTGBTxb1XMAngQoVJYaPL25+pxdAt6L7E0rJu7VI6/9efQ+y+EzprUyforI1sEjqrJpjsBAL/
1Qt8DxEGtDFOGVjFZ0jOAmQBSakQF9ralC3/9Kev/uJuFU0Q3K6mTtG5HtkkdIAtj/esyVjQ7wol
fujPuKDLkyYAaM2ETqVVteCCTk/AefODP72rJrM2dQLO2sgmgfPl8PRezYZC0yvmFvS9Xji1abDh
QNygVAOKzZWtXhCAV1/93usffnwnd7Y2dYLJ2sgmYfIIFOar1bkHT0a2CAiYjFiXJZopJGgLgSlZ
n5Rwrm59Acyvf/Xtu7aQr02dALM2sknA7Ay6vsdNfJClEHBgEvqVbs/6oTIA2yykdbsbu9heead2
gLWpU2Te7tl8e9GNQqZJT9L7BQd2UBLgxNA5cwHOZIclgc1JnKxc3e2NZr/3X2DD9p382evrqRNw
1kY2CRwX5LL7FMugrAn94dAg8xm7YTB0ywqOzU/thvnq987/9nt3wgQiydXUCSZrI5uEySKEwxzu
ubEf+pog6kOn2WWiOU1owKKgiQNZchL7z3/5lTunMtdTJ7isXXSjcBm0f58hBviYBBoMm8Vv92J0
CzYwwRam1Ta/de3y/Hf/8fyXf3cnW1mbOsXk+qKbhMnBvTdmrFYdCwjul/WxaWwhW8KEpg2OLjsz
Jtj87M/v3JVxPXWKzfXIJmHzdv9Lc985DBYS4dVe/VuFmdWZMKvuTW5NcIFtLN/6y7vZzPXUKS7X
I5uEC2wcu98iDKhh0IRBsXVpEtPgAmqaNC0Gh5G8dXSTEPPmR39611LM2tQJNGsjGwXNqu//6s29
l/zSgn5mC0Obxa3mQlb7yaAyQCbFmDd/9927pvxrU6eYXF90kzBZHaEEXeb3CQuGGLIqSvKJpWAJ
pyrAf1jcmrjAqUd3PfBibeoUleuL/rui8tmHXn1yKJgDHUnu29PE1s69evfo1YFZk6mX/OlWi7qg
VssXHzyALWUIUTCFT84pW13mBvda2+V1y7yzk6r+4AHI0lvQMACNgwg0aDgRC67Ynb0dgU51JqGd
gFMLVFI4kebBe5ku6wBOO2NQchDClKBaYxB8VvtwKt28HVod82TC9hwOnWywgQdi29VjHupk8HX2
yZpc/v29rEkPdZjV1QcP3taO8ovPrR6SQ2UDSwTbSEHaoCbEUlBo89OTh3BWHHzc/E+16afj2Gbk
YdsavsJBkytN+9PRSAy3T9q+U0YfjTPLj+pg4ZXVuENxXw3K4N14lHTpcxr7UtEyHp+BRN/aAUnG
I2bFu7LJ+4NmQLGbRl6lIsOX8wRhaydjFnrehFalqOd7L62ufjLiJLfTXleON5C62BlRmWdLUcg2
nLFSDJ2dVjTfHjTaJ3lWKpn0sQNn+CxynLjBiEJFydg5ImmZUyGjnMU+DRXhderk2VjbfKAzUnqB
LS39DFt5pKKx1E6aF09qmTwm3NsdMxwoxoPIHr0E7mAWvfLI4MaDoG7mMTcidHQ8M/dn2ZDvZ4Un
nKCURDVViZwGh1rRNtCKVTJTVR4aLh3al3HfREo0QeL0WBzDUj2WEj0uxzxUJU0PZY8N1ZXNi6RD
pRIRjp2Yjq1N6rJwzVzjeWKxw5EZu6I1jj3SYTtn8nikQ6SKyOwfc4mPGIpzOwiyue/FsyArzKXm
rVamZewRM1S8y12Z+kJBKv5E8hzbGvSUD4usGuasZUucxNUO80Xy4dhU7FFjJnIWFaH1guXwdYy+
RUryRPUyfR5E7MMkRdge0vhlOobPg1iGdqvlcY00UeaYcoWbcFB+PdQ7lijwoWV45MCoC76dRwCw
zZnfHyBuPTY7zd0cUbvEvaVq5B2JSpqnXRPu0oph1dO4cJPR6uwobgY7kYZb1gVRKRkNZYYeOhaJ
/6it+scia4+scUhCBzaIUkfWwnra8VbMYmZZrul5wxIPHl4MWRDb3G9jVSXscRhrN4RirB03lDsy
0XSXD1Ezi6AXzg5wHcwi3/JVGhql02S55ytdD70dItbbHTPIcgjCbI6S3tgWcDDiPJRe7FaFIReR
MaB5ipmCkmHo6oLHM2NEpg2ddipC274k1bOoSOnTPhGF8hLudGlnfCiSQs6YiEdbDAFRyMx2PN0V
M256T+D9ezb4mWU3JWezGMdaJaU4Gq1M2wOvfRVFeK/jJJu3af+0N1N4RrNwCksfBMagt6WJ9CLD
RD5KiTfOe7N9xkl9FqGcudwfhDK1XJq+6FVv9ItmLC03MkI666Gf1qYsMpwoKNNFHGfYEWUSO+VQ
PY7yqt/Pe9ouy9HaFnWybSTVXpkxbBOepLYEh2aTvDV2/c5HsCxWOC/Lnu1XaeKpWuh2VtXWMEtb
MMyej71deQ2a895/KYoxUGaA9Nzn2TwT1g4fu8MRB507Fm3tdkmq7U6PR20aHFZ5vIdj7LCohTVI
T5vWiBSSvZybzF8GYydnfCwaRxZts2uOGDkSyVIltB7mUVTFTuNjeKXxECiesHaJe4+oFpWx66GB
d2rwc3gZRBztJmGbqzRiC1mHsSsKn6vGF6dxcZIXwlO+wM8DbhS21habdbrEdlHW0YGgRjKPdFH6
qi1HbXs1Tw615RdaNWkwHsaWGS18o2QzkLVnTcJe+oYlXWyE4DUPcZRFdpk2x3ntWcqX5Vk3asdK
UkuJKjOXaYbql7UIsesnVrbfplZol1Gc71Cde7Y5FslM0LSc1UwHuxlq+hkU7GJF+ix2wtw4C+BU
rn1t1dotk4rPUpkUPjjMMD0mo9k/6drEd7u0Mhe0DzT4cprt61LPwSilW5QxPDZGexZpO9dqhK+a
kFm1TfOk3iMegciQZtpp+hwHDq5NY8mtCM+kaUg19hZXVm2lO1VlWPseb/K9IGwyJx1NcF8hlws6
GM0R9RKmxg7umaVxPAuLWvEGazsS7dPYK3N7bMdmBv4kOU4qCCEjjplNxgDbPhL4EYpls5fVb5FE
fnbot+0TNphNpuBw0URVAQkf9lEWqDY/QhmvVZwY2tWh/+EwWgdj3+rHpdRPtCTzwY9MVxj1uD+y
MHmWNkO0SMtxIQqTqDqltVuW8bPCBw+OwbW7Zg2hESMtnMaopN1J6xi2rR0nQb9ywqUTDl512hI9
2l5q1ooU0cuyboYXuIsMMGlxlAT5OBv61LBN7pOn2NPGvhZ1MQMvpKOlVYpypxkoXa4fPnqDJpzq
fChDP7g88PWTv35p7+oU2bcHkl7/fnVk7PXfnp1lZZi98yPzM70qUFXTD60o3ycXuj73dEWyPjkE
dULcLo6mvaI7n2fwBuW7wWyv8qsVG4IujnfRvavTFq653tsJlzzPgsT2go9d8TuMV40jeMWrIOFd
nflwSe/oaj8PQbCFURCQxvnqAJVLeofhsAKMOVA+kDYIgh0Nn4fekdVN1ukdXB/ONoI9X9B4D4ou
M0E9XKd32VC1zdDG2aFEJt4RhvZUFHtUsRD1M92bo837OlNN3T0WstuPQuUN8/IpDbUD1GMZdnq3
QScsKRTizVneN52SAVgN247TcDYbk3G/J9mzqoaJ4ZHE3qIDS3MwihN77A3gX1XaOz6yPDsJeaC8
tMsU+IATGjFD8dEI3c4vU0UpMlWeppZdjUloCxkQO7E9P0yejEMwOlmEX/jDkNqeKJkS/kHl1zth
pE/rsUSzdDASNRLuu37+CKOispsAuGgN/MyRHf5I6OGU4pQuZMyDfSMJErfSbfJRFWXpHqnMZhGV
9Tw+jA6ZkIta+rtjuuvT0hExWspxp439h0YyijnvilxlpZk4KO4Nd/T9JwUyR1XnvVDpqdQQQ7pt
ksw5Xg5U2pLMoqCwR6nEQE+bOMtnaWBRhaqud3syZLaVZcrzXN9fdplhOAaPLNUBmew75ujCsBk+
jaQdtfZq614GTpNEKuyBABSVNheZmZBG8Zq8zI2yPPDHRjieQegTozROUkI9O+UxdWkF/CP1x2gu
SfoiqipPVb6H3bokWg109OcY9cBQvLa0szY3Zt6oT9umF87oa3DzYVRtV0MBLJYVBTBXq3NywQKF
MhTupV3VuZ2mmSNNCHleWxXHdVJGB42o+Hzsae/ERhvshm0pHLOOn/hFVzncSJ63CUpVHCV6Vq84
AG6Bf41emzyBMrkJuaCZ7usKXtsmL54l7eCpbMgixyzqYZd0PXdTTz9ftcnbzcCfZolfwTIKbVuF
xEDXs97mdRPMcGI9AvBCO6t8f7umbWTzgvULLvnRYFWZneSJ5xZUI7u1Bv3Ii7k/72P5GPq94hlN
a4jYETaV32TUEV1XbY9d6B2i2hOzKhjoTkY7/ynpLO7W2dg7RWaatV1acnRQ2oQnDfO5O7Srl7yJ
6Q4vMqZQkghFMhS5jQ/8LKoyvqxSL4E1qJhtFIKoqkh9u+kGuutFqVBeX/YqwChXYd4AfF0MiZrR
+MrweeuGUZFZqiyL9qUnw3YvZaQLVT1y7Madp12zQp0SfBaas1nbda0y49FzMO6DAwOAdMO4DBxh
QAYYhyKw41FHDpYGn1UGB3s1aaUSzjJgaGkwo7oli8QbhV3TIVZmGRdPksAsIGkapd2guppjnpQ7
ZtWXLouElahwaLADqW8H3KiMobGSIpWxMXHboK/tyErg7mHSLAOMKxsZIRDRxvPd2tdk2csys402
N+2BpJ49+ISquI18B7j846zPcztsyYfM6AJVm3LYpgK8GPDMj+Iam/Nem9wOefiSU79y6rZr7M6C
xzGa4SArc8Omhh+6skzpfsDBkmnmd47vd4ldjDJyTVOaKgyZmA/aEE5b6mIv0QlZljIaHKvpwRrN
PnVx6wE1kLhRgZeE25nOwE54l6rS90d3SLtYNQXYbxYXLTDKwVcsDU864Hkqjrne9uFxVWyUw0yg
MltgL2mXaTM+BWkhsyMqfQe1YwDpGNDSuCt9BzrhgbHlFV+0OGGzIoL0dS243aINgPzwqdAhV6cV
wimSINda8mboMLI8LjpSZocgIuyksnGAI9ooF4400sce82tbm94F87g49fyWe67UkJs3tUCvh3tK
aFKGjeLTm8ZdHqOi781DqiM1FhGQ5QRcxIu6g5UxO5VWjxBxBT8iYE8kYM67n/lT4ZIhOBgFTtGG
DTag13AIzOvhcjC4hJeCk8Myjp4ZYfSkILRRfU3m777PSlVZU10EYUjA6ZwmxXBwEZxqP1lbz8w8
SAwLedgiTw3yFAUH777BLQ+yfgOOJg+SSo0LDDeoyF5U7Uf0KFod0vCJ1nULVivqMHkGCf+cAGNI
UmyCtHXzFh3GzKhDKg6bjttBu0PHDrL2I0Rf5sHpu2/16acxpSWhxQaEL+jjpKvxNZEqArzGxm+j
IyHrWWtUj2Q4PC078fzdtwFVbfJEpoTHgRO6gJzBfkWo9q3fhssmDFMShEe4fkjGD32/ViaUtIrs
t1jW9HFgj6oFu1A5nNkKh/DAcaA37zNYRmUOwg8PV2kyTk6M8FF8yeE/25JWCK/DAzeRDEPHGF8d
oGiuTuJff5iWlr4HhNU/zKJWoaZRAzqM5FGYQBLYbqe8sYUV2ZH34bvXkKwW6eZ9IToLKIiC44A/
by18DatQRMMwBlF02PtDr+q21XsliU3wyDy3MfIaNx0yqqpWI7fLZW23DJFnuAE7qw39BKOOKN1a
2sZFZB2lWdouB8TOet8KD0MtU5vLms8zgrhrtlZuCwMccRWMJhDbovOVCIFmjKyMVR4L4lbS8g5E
C+lVS6txxlLPWmhsdfvvfuzpq0PhpYHt+RxDSwVwfjIx6LyQKRxeDV9RR3sBeWk0L+ue20ONf8ur
Ay/k6u24ucCwXwaOmYUf2A8g2MRHRYxEyDcKfsBj3NhJlpk25nG4qHHUL3SfV04CYfkJjqrArsF2
510VmQikXenB2nVcZaYf7wEz9tuidfuo9dTYynCWh8GpVRF2KD3ZbAdJ5Hkz1uGnCEWh3fRQw3CK
MKTLUrfeLge6CdlBh/dRGIFy06SDXYqucPzKEjt+EUEi3TSVxksLJZ2bJWa33+o6PQ5kmM+Hrk98
kIr9l33Rp/Mxy6Num5M8cEurBZYeiX5Wdg2y+47EDkgjj8e+bANVpZWfqRbCMQN5aey245EmM1Kl
OQTgoHaYyJ/mvbTmbY5TO4cDX+0e93I/REHqxH4Z2rpnwaAQWKCKu9r7iARpoiI5FHPCabBXJQXk
RqTVB6I3ioc8RtrNsko8Y7DtYLB57gW7TIzFY1r0xV5AU7YNimbpNlUmnTjrklmIA/o8BFS3hZU1
DuvaeG4lgr+ovLqz+4ojx8875PaQ9diDMH2XMIGWQgCnMHzSzUDuPk3DOFJV1j7lgaYOjZvalQlm
djIExbwMG6GwHzxEOH/iBxloOVXPZlEOOlEnon7Hr3zDqYs2thxM+namiwRWyqP5HqqMzK1ZW9i9
aCsb6BUD3SKQezqh434RttmstooIZCnQtP1yKBaFn+fzJuQ1UEyaK8jVmoVu4wDUadLZQVb7jSoM
DVlhjfheQeNkWSQYUgGRiCOTI7hB1ONoMWb1h2aNSrswonhWkbBQ2ECF8gtRL800kjtm0tBds+zQ
bsk6C1QYa9yG6CLnlhdAFaCFCsHYIwH0WhrRzKhyQc+ixtoDdjioMUWRSlCsH8IxvxRemYaeceCc
1A1E2ZxV6fgkE4m37EXZbQ8WobujV4V20srxoSay2GnSrHvpN+J5m5qljWIQ4yoJzoYEeT+DhTYO
6noYj+LOim3hs2BhZhIkQN2TA8F6EzDl5AAyJLaMeEVmgWZQ8uAF0Dy/IE5mwTQQ4T+Uvd/Ohoq1
tq77YAZnSaQvYTsWVrnVRXba8M4NvJ7tAAMSy9Esk+0YBdT20yFfZhqKE100YsVqas2qCJTXDF7f
h33Tp6Ed0IoclW3LbNSI0TYNK7WZ13o25BH5SkmvZ1CCNBTI/VxVg9XYpo9PSmpmbkbqELh8Xi0a
NJTwewMDyYvSOSTr/hlvoR5CNAmggpAOiseN54xhcSKGWriZhY40GzPH0n69DPxG70PJoFjGNGhd
4Q/WIpZCLoFIDrvlaAJRzU2yNFkGyqzPkGPqenTGkoWKDU0XKQpCvpMRDvKxoN2OLHipQKyLZqZf
IqXLRHUa5Fia69SOWGpCijeE20VFmdN4w7ZngFJwkrLHkPTsAzvxbc8L9S6DaLsbkxyyTZrpmQ8I
QrWlsqPsWHSWI1Pm+n20ouhd6LYkfgGx81FNWG2Ax9T0Gfb70uFV+7hjg1ZZ5plLGuhkFlQiOhjD
wFuEadkosxqqbSvmhsu6KFiWIL0sUu3l82Qo6r1myEc76Yh2ukQIpAzsQxpSJ+1RmTenQ2qGTufV
4hCSOMgzaUmdnNQc/sUlRvYGKMItSa0RFLqaaNEkhgQR3NcKeTywRVa2TgLdfoHqwz53rXSwHvY6
NlQ6NHuDj9iyhAoN6JEGOjGYVe2Moq/cHNzsvAzqwvaJx+0oADkTIkGw1KxI3SRJ8xlOfT1DkCQr
kcf60Owgs05DkiwylrG9trXGWVAUL8Yol7syMoxtEiJIEkIZKw01he1Ge08aSz4bEvS0y0D7ZmEO
1YYkDGdWa/oq67NT3KLGHjEd7a4W4CzjJH7eD2m16LNUH5lF156NKIgDmzQU24g17XGbF9EOuMVi
WVdevM9zMz/wNegqXRyF80GGD82G524+Jr3tDcYjqzPbReb7fKYbK1xCyofsaqW+NEEk58HY9K6R
6XDWkCHaH8sQinIGrGsD5Zyn4ZCVro78dDnIIV9Q1vtPzb7mLtNxpzzcRIdQDxJumHuFTYbeVKPl
N/tD16Z2n1OohhU4MGw/jwqVGTk/7nLm24n2qkWFV2HQA39nW6IDhcxI6yfmEFtYhcLowN1DfFBD
3Z8SBiuWoJItUEPiR1JHIlFWMoSQ0Xtoeyx6tF9DUQGyyQgEGd6dVilHx/EIaVsZFXQOus3DAulx
RvDQzsyAjlBf6c4yTTrVZZncLiMoqfQgMu3Rpm3AnxXShiMkQUSLgrNcRvCKsxGKiF6GFkYAdaDU
SFsbAml42HPyXIeV/wK3neGQyqsOBI/086garUgFzAgdA/f5Po8IBvdtJfOUtBUU0LBpG2YX7fQC
wdI1wCMaHZ02PU2JW1bQeOekrIqPAsEGWLsu8udxO4RYQSQvHFQ3IZTZIv9wkC1tVVahcaaBY0B5
og1cnpHErmqosBWy5HOoDEQzlAankI4PivYF3o4M+hFUFcw9rf3nCB7CSZsKBKkBBKlMRR7UXJTM
KoiQHtGPKAWFqggTiOFZrgvb8lh9lPEmUGVtoX0Tagk7AvmBi4QFBbVqTKVCtMlNxdOabhsB952q
58ah9liq4J2vjvqkKZXvFfl+lUFcFyKunIAif1Y1qLIJ8VKX6zZ80gHFXaYrNUaXAVzaws/QUPs7
iGlhF6AauqGnzZkJxFu1bdA5UOgq3baKXkbUK08CyzzrVn86q3Tgxam3g6qWjV0aQu5ZfncSMVB1
zYA3KhE4WfRlkZyBPm0CrxBgrASd0ig40R0xTlpu4VlDReMaMcLHA/OE3VjZAL7PGMv9KDZAqvXa
zkkk8RctTSMQJ0VnhzJAdhfmlR2KwbCrAmu3Qm0C1cQM6EbVDodNguCMcx39f87OrNdOnOvWv8gS
buhuaVa72zQ7zQ3Kzk6wMY3BYMC//oz1fjo6ldSrRN+pi6hUqirWWhjPOcd4hlkzWU+vlPsfIuzJ
2Sx0mjNBtj0P6lhdt7ZXZdRBqFwj98rbGN85WLF5zJJgmJoXlEzi1oeorcOM7yi+O3NbXxAzJMfU
RY9rvT9wSMFzIMpJvEz156ROS0UTl5E1rrPVie1R7JAWqsX8JJ3/MREyQ6CxdRZQHuV4nNcrOo8B
XlmUYLSCW70P61JYHTj487HNkmhyuUjnsQzjhtwDHcDC38f+hL5Y3w/YeR6giPfZtkNScT5s22wI
qiEnezR+gSwYoLUK6XRcpno9urRSBQaCugBIsR+WlNVnYI80D3Xwtae6PcG31jmMt/HCNV+OxHTp
ZZyjAJWzxs+G8yszrvbk0G6hPwpf6WxrpTuoNvrOm3nJedAr1MMlug7VGh5pOMqPJO1dZjgaeD3r
5awnBWEOWnYW+TS9kyR+mNLW50PvyUvd7qJcoMS+KNrCKuhhSYwotZC/YF7Ky5JEoAP0HuGjbdul
7uiYj6NI3u0JlDjGyXbftludD2L+3jtb3a2LF/eqFd8iivZLdXTLkg6eW6amejippF0ytEpD4Y0w
xbzEutz6JTzVXTS/7ltfPYC2GO/kbtacdYa+mwSaWoq9H0VXnptteMaKE0Vg0+QRNqJ+ai36WHhq
Hzc5YdnYiWXw4KZzP/FPJplFWcluK6eqf9vRLJVRqrBMIRccE5x8MGWTlUsxdGJ/bMcI8rKwbRYY
5Uq5gj6gwyZt3sqRvVhwKge8qQ2zDGTaKbcwZK6SabnhOVvsQXM3Faubqqeodeu9A4Jwj41uP7mx
JacqbKaDGF0LzRWiOTVqwfpt1YJdv5rv1c1h5pOJznofWZrRoO/jTMzp+M5aHn7vet2UnRESk4pZ
PnR7IFA1R3fsYpN8GLBWyoTC7s1FaBbcRBaeBwtCg2BkusygiI7W4jEcqZgvNEjeelZH5djDsxlq
JlFipCw2x+sDuoSw7LeQZJVIeC6ESovds1PlpzZXahAlpERzn4YcT2y0lG63Dy2b872SDur9qA7b
uL9qyAhwQc1+qof6R9gl/j61WPvzINOzVKF82LdQZxhauiye0Ety4chBdr3PNs3qnBnLCqjUss6g
3/v3m1LjY1U5CNV+T9fCLSI4LWNaf+d+mw+cz+YI7gCWjKmaU7tT96p67u+jYKhLpoPlNLb9/pRw
ub80vWKX0bu9EMQ3WVrv4z2pSHiedjFeze7Sz200Nh8JoQ4IzrythSREHxmGryOcs7hUKX8XSoQM
4KkAsvJVqN9xak4TWnQDuQQHAgYZxrDhiNZNXsKEdy9NMKLFs3312UHNPmD/7I8ht2vR24rnvFcQ
WFayZ6lfxmyWe3UwgX+PcSyCZ7WDshnkrmDQpPK0VzAbvKLrt972Ubnw2j76foAJTffmrCjm5YDW
3+sxfQ+DhmRb0tmsWnV0ankT3rt4bN5FWEvnqBrro7CoX2hUmweg9NvD6ENxoHz7oiy0/x7dZSkX
th/TaDKl99ADHJUy71aYNRisu2wO2+iyqsUWKkJjCuyC308z/Rk1pjuveIyPEfFJsSraHSbsmQWG
9WdF6/UsE6mytl2naxRs+uAshXEpHbuL4ejlmITlw9BH03PPWn6hfR+We7T0ORsiWrS27U+Twf0b
m20WmVTOw5VYPITnWOnMD+kXI9UPMgQ2G0wYnjoCzEOT9OvcjS5vqfgUwXk8jXtPM3AG9sq4khg+
0xeMW7DoHDopN0uwHNYJ3JaRFpUDs+MrLkrm0bVHwoXnhhGTC7Zgk0g4dgKF36UXihYDOGuYnTQo
pIzgLvoPRDH0ZSFqdT359b5JHRQwG6YXcB/RR6FWdwxrHgJH8iwX47CeqiUyYKhsetxS1mSVJ6ZM
FhJ+3OaOFb3ydb6u9A2uoc4NMip3XdO+7lU4nZ3egaL5anucx3o7Bnr9scRL+rAbMhZNmN72yGE7
113PMzlhs5ek6a8DB7jRsWktazzPud1jc0yqBvOUFMnFLbH4vO48LjbFwi8sXZLzrqvuHX64Gj/5
pr+PG7kti+6rcHzDfsUf8JxEd0PL9CEgwVyyOQyzlnOTLUPEi2nAfCrNIPKlZ12xDBYQTYJBboSv
h7lUzaWbdZXXbmlh+2CLYSuG6G0mMH9ib/OtWlwWuflHNUyQicxygwixHkRSJ6Vd0uVarUt9Smk/
gxWKmstQr/qQqKYQkIbJQO05GHt2woORq1WcYfOFj1zr7gNJfJSb2bzodKpK0Zs6M5WPYKGr5jCy
Ht+AtlBnw2EtY2LF2TT0s5A1FAO0cIc00GHmjXaHtpNRvulgvTc4aA+Vin3W00TKoOksHCO+HiEB
swPEUwIHemDbEXIY4JsBzFvmMS2f10DfNljSHznVDoY/7F/HsNvR9tapSqFvjepYcm/hDq5ggvCq
X2zgAwsgD/bo/FkNemdYfnILdHOfFlBgbWxLS32Q6aSLCu2Efjc06KHi0fZHue7jmay7Pdph7U/d
MtSnaASX50Q6lV3q5nt8hb4cN9HeC7nSu63a5m9NQ7/A7JvzZJubMhT9XtRrFxwasaBrkLE4NmOL
0b2q9xNULEzvSsKE83V3l1ppPgx1MzwGlP4cKIYnOuoljxyQhXmFJZ2Kpj/hc6Z5pxkaFUiopQOp
9cAMgCBEGuyTmqy+rmJ5jfEXtjcoKC1T+hFzzA5zPKkf1O41GiKyi/Oo9XDoyZqetLHDtZ4hO68z
YAhZ4edu7dhcYtaBu6wD9m324EmnbVsyb3cFg5fHJ9PgwWykibFhxyO5AxFb52YLoaphY86EcR8T
2rC8HxtX2Glmp9ru3TnGr/QIpRzPQdJMx6AZ6bOZE5jd3gZoMCt1XKNmKAkNokNdLenBzQmA25jj
24zCHBu/LKeobt1hVMmXUbD52EMXexp3tZWpGvlhY1i7Gwz0xyZU7jhUGz3W9FaqMNsdYjXREo4o
MC68WStD2/PZTdNwYrDQwWjiMl2/y+da0OHMYTHfwyQH3cvX8ew3FsHtdeDS5g3kgYRzWRmlz1Wr
oUKAtCuWnQmYsCo61QImwtAtpsSaxK44d/RgdsgOfWKmt7Ua5XsST30RYaFmcNVQSNVNRMa4uOZk
4gcvIXGsR0lMgWKmcmtRPpaOZ6tdxGngLbvTrh3zPqYQAUxdoZur+/7aIex9qBf6WcsxyOumSjKI
OEumQN9lkFaqTMoFGjYD7hvBsr3DmeXbJZa8O1YYhUoTD+aOJbMFrCz642BHnSFmNtz7NliLOY50
PkaaPkkQC6e1Rl33pP/ha92dsdEuh6GHYOeBmF0aoaHpzhX6iHpuj7iR1cnVt1kxtGlhfEg+89Yl
RRcTNKU82i5gFIaLsoR9GCX2Zk9qcAyJDA5rZ18hngdQYEDR1vGKEaEzvs48a0JggihNC9H0uAjd
5PMaw0cHmQ1heHoJWqAXO+apct+aKiM4Qepc85S+W/cJsKkAJ0nMmun/kJvC7HmXpHuOMXKGxofx
vcVU/KnzbLsznHwAaO1KG1dBbuo1QH0AHlAHcYc+w0KY8uN30UI7gNUXl2sw0qwHsP100/jz1CYo
0yzef6xy7iA/BfC3+LA3uVp0fdLd0hajGMmnChPDHZugTSrdomXAcA/qMRCHCVrdu0Y/Bf1VN4K8
Jt2mMyJsWk5K47elJnqAkCkhYeHmCk72e0lBHhKXNEebLvF56+LlQygr0EUqWK6bCsTR8no+VFvv
cj2NE755ezMf5j3jiTJFytmYOxtjdUSLugJ+JoXrOMhdEU2flQZGMrV0er+MfdJhIE623LR6uR9C
RgqmNc8JGdgLbBiXqRiNYNYPYw17oQ8hl3aqrDpABOmQ6bltnzZiP03u5gKsfsy1HBzu8DrdxSmE
kz5ZpzdtUvdY0WZ8ZAPG2bhj6zHx6qXx1XwFjDNlQ9tHBvvYNkClV01cxBBxy56h1RFLPXwUomc/
RRUkM1ZKWmdbRYBWJJDd5hCcfr+l33bqo+PYrBTCVIu2MJhsEW57cqWr9wXDhndsWOMOKwb7HLJr
kFmy6wNPen23Ney7jFoO1izke7Y72QFz8W29ZVFam8dp6esviwYQuYTosubN8zyoJp/hwameOEZG
TMotfbZNZGQ+xdDLICLURS3dkCdiC6+zitYHkA/2gAS2/2SxdB/nwHQSQ2KSgDAyn0bXg7Sgk/kg
JqhGMIMrQyP4FSg2PFTtt6QJ2JlWcn2M0HBlvNLuVElPitAq+jVJu+AnxsQvoa7WB/hvwdd0881L
Ew0LQcly6QXgvcoYi+W7EVrckazBB0FVnY0cM4KJkwNNLX/AwnvhdkjWgq5L9yFYjMmENO3RLt53
6E19d2xHWJTFsLcmKb0xSGgsWCtdM0DWnuLwEVPmGzbE5bHiiub9Nr+DhyhPLSoBxF20DY7BlnUD
5LGIzzzbwyYCTD+RbGpEg5m4o8XoI33XWvYWrKq9YryEuzNW7nEKFGbSEbkKaSEjVlJUmRnX1xC2
aSnDTh4XTsFOm5aSux3mQ5GAmCuAfw9PzQoZwdnQYZaGBkCFQk/VTPyuC3b3jXrUZS3q8DWOgGOj
R3Hbo5oiUhou2QXvfYTA0RLQbQSatYUwOuWdxL5P9zT46buV5jJl7Tum2+a9GuX4EW+6BZqsO39E
V+EKatP5ywyjmMWqbL8SuvkTaWZ3lsHIu2zdNpupppKoTmp5nWkrztCY16c2SLAsk5WnF+xIba7j
SX5KlTYX7pf5uqI+5mMDUruRCbkf9uVps3Q+scirIoHfVWIYmyBOkabJwqHf88EwfjXO2KNJmjk3
PGjR/+v42PVTk4NR3zfEFNb940IRFIFxBoF2iqU5g/4EgJjM9IgQUJINC58LP0zJD7K7+RAN1a1G
Y+Zitz96NZBjqgZ8Xw7fzGjzteIzPVHWvG1c+wscws9b6l+SZniLSQCpepEJX/JtbAfATVM4fEyW
9P0wbMF8xFJtj4QALly32W55ALngZSRUvDUj21Ux1yy5q7TkaB+gXw0q6lD0dX1n24E/763v4G8h
G5JE2b4u9yph5hgYT+7xmXw2bg1IStaNOidxIo9cg3i0vloxE2G9wPBvaj5nXm/7ccYtOkZV7b7I
hjd3+2jGB21h0fQUJJbqorbg8AgfoHJ4U+rI1X2ZwIUsdDp08OxS8mmISJxDcBY59LgxZ/UwHRQs
5IOjPXxEGfhCVLMEAC7ltQIodAlkXZ9kBQVlWZIRE02s82GlsF16jRUJP+RZeOlOZtwxyIhOv8NA
Bm5tFO6wpdF6Cim6aFGxtGyEAHs/V/Vh6JyHNY89YGm9KUSQwJvbB3/qHK/AHzJ0/bVoc1cniLNo
jgSSrqLCrVCWNp7YPH6ruueGfHGj2VHJJbQ3kOUYt9PppyKpN1lTCwaFmwXw7G/9Gu/rNsPd+CbG
KXiDyB3M+P/t03s39Um5LPWW66GdD1LPKyaHLsi2QE73c9XCgNpXVpBk7Q+xjZHT2OItF9HM0P9B
Jd+sesOszYrVNwDXbk2aTTuQ7zWkCw6PBkAZXKdg3r8lyHvYrPMbug7s8CrJNOCzfF7215UyC7gx
iCD21O9R98RLdWOBob/qT/jV6fd07GaoJSOIBc0V5rVGw9CEAIWt/XuLvMMTh8tUdlsb5Tql7bt9
ScPPeu62F2LDeSzcBg02rVtWWGcR8jDOZuMMCTnW0efQIt0U95ie06iWxcgcu/qe6KxVpIF1E8OM
xEDkIPTE6NIbo4I8gKHzDdmbEdmRgcSsmAPdF5vevq4VHvDMN8N8Tm3kOrSqmmcbmpCHhTtQgGgc
DKNQEGk0HViyzidSeYQe+sWdOmRpLqBjRR71Mfu8t3gNZNZIgWYljdfHZTRhwaNdItHFg6+kFeiY
QlsNh7BH6ABrjhcbZ8s5xvzyIcb4lMu6S677EoI4SOjwKZ2wkptw34s9EsBYq6AqMETYbJFrc+kC
w2A8gp71sGvzmfD4MAtOS7IO8xGfZjsispEcoqAKPk39CHk8qMSl2YV53+KIxQ91J9HtN8sMY7yu
MS7Pr9VmFwDlfZdrE5gCpKG7SmP7Q0PnDoCskhfiBe5Hw9A0xXCuh0wtUzgXsdnbD2Rvmzc4g8mr
rESDHmBzP41RwwGD/HrsNqrfN3uVnmgwqtdNa6j4E+YZCG6IllXdXPrK6A8xnNJ3MBlhqToCFjhL
B8o0ONPgcWEV6kDgANRyr/Zn6OGwagO7sGyplMJEv2IscBP49SXu0CXuyTEMzXhIFx6UCbSPpaSE
71dIg75wMoZpt4j9EPL2gTe9e9yICcGq87cu7hFO4tCvV97PV+675uyh7MKGGm7wDQm/B0sHedPE
AWTB8HXXJChjufoJ7HzwQ6Lvz9ad1DlnQ3yIuyHzQZ9Jt+ZOhVHmOiYxrW7g8GcC8Weoq+a9xMJ5
p9u1eYMytyyH0Hj1BFMRpC0el6NbBvAyY1sXLZY4EpSU7dnAJ/nQwtSDDO+Dc9tCJqdDm57wa9vn
fnSsQ+qRPamAw6A00aND2/McYnBDOAqp0mO14FH1DKAImuCgxDF043nQ7VTS6cRIeK0VYgJ63fGg
yM7sRcQDW/p27iCOxnQEeQ7P4k71DDv2KLsLX6rhTcSQ0bed8Gs0sOiLdFsDWri1aDtu3RualAOM
ABh2cR2UMIjTy0xnUThYTTKayI3P3sfcTNhOTGogCtYy75fqh6rxqIuBs0d4E+xLh7ErLCaP5t1u
EFDgcwAdaEMlpjxK1v3FmNmecH47RIcoUNWxkxyS/UTJg1YLQKxYTiWZbQgHC6g8wmL4LRA1nY/h
NLc/HRXV58oy/9w0KnpJdQXVqqkJdEcD56GN3628ETZH62n/Bpf9mxkEy0tv7zyjAsZF/BsAOQai
DmYE055UzO5juMLLphDr6q7huD8K3n+c6+prAAphMK78M0D3OxErkFJhcA0SQNIgB2/vtP0nrthu
fbAuLaseg62916krZuIOf74Eu5Fx/yTnwiACTIWkNUV4+ubM/HoNRNb2sI6m8YHRmkKYIdFNj5vX
azvNYM+jzoJ8F76sBWJ/DLb5QxUEGhFiDJykse2PxSUeM5+TwcXVS1im26ZOm5hh6Ab18jSA9fiK
igoZPR7QAvzl9twYwn99/PR2MDPek8H/89rlX34ihlT0FnfjA3y4zPWPdj2qeEDr9xJgpQ8M61Ha
vwDR//Oj/HrVG0iKSR5QdhDjfOJff7SA1HUIqXR+qCM7gfGPoThqioYEjIJfX5G5lchSCpP3Dawj
1sjbLwR6K0PVhm7l0QJ7k24fIN2EJwVt+1aA1pcKb2rJFwPcf2E3IbbtsBVBgTgQWrcnHGMRwhZo
5u4MHCM6UMX83Y6JKQ9nNEAwGJfCdxQGTWrPLcbMomckzWHdvjiGCCGSUKbAdyXAF6b4NJAdsl8H
HYHU0Mr7qf9YbXGIJgepo6GWTOSCAuBBJ4UdBPmYY9V7QGemr8p2kfM1VvNwUHGnH2ZO6ft9WaaH
eMUq7f34QW/V/KhoYK89B62UnKmpwAZtNdK9gGJOxmyk2FbzHeU4zRY22pd4JYC36m0uJrAPRRPo
5MyS6YIuE42vVMN6IaL9gbWaPEuXwACPnL+Pk248xzRdPysI+hBxXRQf9p0arEaMU7tAw5u5BgGL
OEl/7m3Y5sCdSbEy3h5sDylmDK19P9yyX9vsmocWqMSzMbUOD1un/XmfMKT1iDeUfIu6S5oi+wpH
kaoPCAmFpVjIlqOF+s6iMTr7GyW0I8126SoazdnWx0g6VRvPNP6de9nu2KAwBqCKKkS8F922Z0L2
5p0dzFKsMXUlHwxQv85WP5KoleU6PdJRlIkC2l/L664YnAvVIXYUrMPTDonuB4t6CLobvCmT6Qgq
auVBbFobxWewLvsdorzjoe3bPjMkhQpDUpGj4kHDSNDlXtNoeQPizZ/TJjZnG3v0xpQ0D9QP7dnj
FMGim9PuiLEX5XzXFjGcKiD5ymz73NhhLwM7wlNOxh1wiQsrcdgTaJcI23fLdYbwV9C5QrYF+aKo
zZZkhxAf+e+O4J/1WH86k6uGtRAzIw6LH9BSSqMMxHW5fOZrhPITe32c9T5cw37+CvdBfawHB6FE
gxISMasfxjnYiqaZ1P0Yh5DPiQsKv878ssrBDFnY8CBL2mB4NuTLbj/NuWLMH8FjIgwzSfkx4eaJ
TMOdwvzguqq7x6nAYOtwRgFQuOGll5Z/nZpav69HOx59Wsuzod16WegiH9LVJHcovlDH8Ak8HIU2
3NBlx9FV7bMpBQzlTwOgvo89RwPh7Wmi6wT7rOlpqUCEw22Jt+cghh9W99WXad++V5abVzIlVd7Q
mxsHrS95IKAywGGGHLZZDeUBZmsO6Ls9Q2xdL0Esdzg/C+Zm2y/+GCDWcZzGpaIZs0XDyna65cHZ
p8QBzuwECmuGOg+qfEoVDOKUhHD50oof4Iuwe+n2+lJH5M2kDP6C7X/UIHQK24IMwUfAIRUgtw4b
qR3AsGnJGU4bQPB+/Lk7zG6RjKEQ1zeosw3iU2tMWriQrReGCoNbrSLQZZR9SBgm2TXavkVof97o
VLNLrWOF2Fwv7olMpyuJ9r70XIx3iP670tg1vRss4s97OtpsDZEi2hnRUM8RauqEgeA6+6a++3Od
/L0UhwHCFlGCFzfgzzDiv5XiFcw5OtmB3eMoiuRR+WQvyaCrr/+rq6QsCWFac04BzkfAhm5E/T9y
ApviY2smad+rsEWuaczplFz/fInfchbQVFkEeBbnGKJc3P7+10tI6A0c8dbpOXY7TKDSgQfHrvPn
i/xG/uMiuAxFdUTPwvFz/XaRbewqFbDVPAfhWs5wHR1Of+AvHSivP1/oP8mJf1RiXOlm4iEGg+Pm
ItCcv1Xi3vTMaq/5c9RajqeaXqYQmD0i9KAtl+7xZmxjcEWcHrS53x58ur6Aw738+WPcvs8vn+L2
gjt80dvbu3EQze3dt7/ct3UDDyISzHNmLMisr1AjCvCZOcKIZ4tTNWoC7eJ/d83bzUPPhlQWbiSa
098aN5ytYasm4fQp9NV1lvUxFMuldfHNzemzCTZvj8L9v7+mwJGyLMUJPEho/bY+/bRWUx3N9IlJ
GW8lED3/GFS9el8LE7/OSWQ/Tgk41x6xB/WXa//6BP4n5YQ8lbi9oBsvhWTBb98XvJjfcZqMQqlW
y6He1vGh2V39lxDarys3welClIkIh70gjIbmLv4tG241tSYIRv8Ej7cuFr/ro1ZTfwhAJ1wIzoX5
y7f6tX+9XY/HOO71lu/DfUQT++vKoWsdJnAbuudBfgIE7tfPqYX098Ts50rh2AewlH++hfTXeeZf
V/w9BQdyp5Er6zsE06cqt6K5m9IoG3f5plcLBMBANYJxfCGDvXZmef7L5W+36f89Kv/38ghDJdga
WBz8FsHauZoBItRQ48bpUm3j58UDtoPf5ZRShXNVhBYOQPluoku0NB8IBJ6/fIT/9pujbUeekscc
ocrffnOlJ05niEnPjPCHjcz3rm3g1TD/Mxn8Z+zzeZTKb9s23Q9bWISTajLIoHClmm8NiU5Tc4NF
aL51SU7ZdAWY85ft879+QIrBgnGsd5yJ8OuiWFyN/AaIvue2w8bmN1gfaZrNAs5mD5g4GvZiiubv
4Cb/Uhz+6+K4vXX1ViLobUf79crWWKpF03bPGhi13TGh92mGga7swo8m/Mzd18Teke0v2+dvu/j/
LIp/Xva3fWWHxiIng0VRiQ2t6Wl0r9uK032eQ5kWavtcVUiy2Ec4ZsiDyPzP6yH9dff+99V/+7mD
QQ1AzbvumWhomoipXNt4DCGygGiOulcXITwz1z2aDQmGER7Bd4isP3Cu1vuwjXMcY3cYfXxnAFOH
JjyLAGLtRg24xfH7KicCsyB4CtHkH3DASmlWXGPy3VNys1IwFB1xrkOOzT457G75OXQAlsO+RkwO
mQhMdLQHoktw1FaPJNiNJ5Ybzi7w/jPg02uiYf0lq0G2whbdIA/73BecY8HUKD4rw7lFFQ63Avb9
sa3qD1EfPFUap4pZ/GcAgGEj7gU1/QWHtZRiH9+vUXpIB7g7W5/4bO0iXRonESaHRiYQ58mrsMMM
QJtixDlcU8R+uFF8A3ONCMqKk146nk/o0hX4EBhQgJ/q+sOo7JI3ln2itr7GyQ8NsR0z30skblDN
4o7G43FfAUDk9Urhe7q7fRAfNrLe9c1YDsAecoeslbH1uz/f+Ns7gv61F6VIt6LfSvHCrd+fM+wD
GHEwlDzj5XVPkHJxOkC6GfiJ5LLV7Ch3sModOOPIH3njr3SrPkq15hT2AESvb/1CnkGa/m2HZP/6
VEBOEB6O8AaXCJHR37YnPkAYVjio6FmPbyEqAe6TgI9E6MexOaSwNcj+bXYf+ILGd/pL+aP/fhZg
P0LkClFmo9vf/boBBHC1XbRrdG6O9FcPU/bACZtKNQsPYGQLfk6wJF99OgPCjCfzOLf+FSaHvHi8
J6AkLY8uy5rOj9O4Ax5X9XwRkDAOwaqXtz/fPv7vSobPKnDgH9LCsYAr/etnTcBFgpQIh+cpPSv3
poZPiUeIM22g+z8JOEbNcl8HX8GQZMP4wOPgdcJBIqHv76btsUIsFuBrwZNvvYbT3v/cNixMMuHZ
RZyphcaHiGfN77ZAYbbWT2nzl3jsbS/9tRJC36No+W/3GvHV3/Za1dQGytxunr2Yr9Wun7QaFdKE
RP9lg/svuzrOUcNxitjqIGTivMVffygcnYJDSODdP/ctYCloPvINDlp7mkn8tvVb96hSsd03EfR4
oGHA/dQmDn++Wf9lXd1OjUa+H68bRMj7t48Qxapbq8WaZzW+7Gv4ru883LAxA+6Vtt9F0P6lyP+7
hOIro36igwuhzyW/PUQkqIcg1Phx6z6NvovVt/C+cLZGHePIxnDY2MdOTz3YFwrycIbF8P/xdfFS
kggv+YGk958jiP4xyJH/Q9qZ7UZubNv2iwgwyAg2r5nMTqku1UsvRFWpin0b7L/+Dvpe4NhywYWD
+7ixbVNJMoIr1ppzTLNnet+U9YURG44qWqQbKJUPSVcUm2E2TzIqg953/rB6v5bI2P88cOiKUwEr
wra+/GhtxiHtlvUmx3CCNEdId/rfVwj/uMZfi/Jvvyxxw9pYhq6+SOvgM9LoZrmt1QtyIoTtUzD4
u1Ikp7kv//AC/Wa1kM1jU5NLm6P417qxtgXup9Djjgr/afAEU9/heWEW/t8PTvz7OpziHGkreq0c
cr4eAJoElZNVuu1FC3Wnw/LZqAY0S/kx4liO3jbA5f+E7/XUyXZfjQsVdAu1CKeMX9QPYyb+8Cat
G+4/d4l//j3rwvrb/c7HupgXz2upyO6UZnfizUH2tDF0ux+zp//+9f/+IK4Xc+mE8ulBL/5lS5qI
C1vQpyMNT5KTCYxy7LvT4hVHdG9/OIf85lICoz2tlLWxYv6FTPjb70pm9r+ZifKlT9JHR1X+JRO1
v49S61cUzu4f7uJvnipX+4u+bdsrN+ufdxH8Vi/SoVuvRrFV673plrvC+sOm8+9NDmSsUCuQw2Rg
I79cJfaR63fxpC+1ane66L+5GPmU7bELZLu009dIRf+wLP695NdLAjxYFz2H1i9L3phbN58El8yW
0cLRKoyz2Rjj63+/F7+9CkQTDk2m6f3r0Gb7UMuw7ugLpNlLOchH247/cO/+6ld8edE5els28y6b
vGC1LoS/vRCIuyRy7EVfvOJXC8qwGWGmNp+TxxGwZlwyBbK8LEi3Uz/+w9vxu5/390t/WWM2ktnI
89bnputjIzqm/gMq3v++h795BVEdrTwMrPQWnaJ//r6yRs+M1Ezdu8PQAEKwnRtcY8V5SeDF/fel
/r22qNxMxcGRd9H51+My0sHXs5Mml165Cy8e8qrYhl4w0w0P6iZb/rBpftmjmERLmM02pfRfYR1f
t40sEo7oq2G+DAIyk1EW9WHpTTBb+Qxnlykghwpt/6Ej+6+LovKx2KmUjVePd//Lmx/mVo72uHcv
Xqj7fSh8DjzxnJ0HNbr7ift7lY1G9qe3dP2v/u0tBYBEUvLaByYMxqen/2WHtBtaJ/lkGhcLzdXJ
bEW27zosmX0lMPjrSNwZbjK+cqCEX0CpfOVFOiu27ZBlb4ubYY+w4iXd+v2YX5Iaw2qBdPB+iRIq
lamKryomEv+rl4G/WPC2rWmPtJTXyuCf751s1JL5U2lcRt97NOu6enRiNM1jFBvXJojiP2xI/3os
FFsW12Gr4Fzl/VWL/m0Zm9kw5G4VtRfmjrt01YP0HpjfV8Nap2h/6v9+edMtxvJrUxATwjonRyv+
zx9XU4KBctDtZSr0Ad8EjB3Yy286nC//fRe/rN7/dyF6MUpw3vDFFxUAKpQ5FTptL2aRBe5AR6i5
K9yb/7+LrPvU3+4dqpjJgQLRXpwk2iNif8wGN8BI9Yd2y+9+iwRexpnANymN10f4t8uEeRcuQ0QJ
5/TXRv42tbed+EOZ+OVL+NftIu4CZxsRZDSSviwTz8+9aCg4RuJ4fLL85towvVvG1wBnoqs8iWHK
refa/759v72o4zCfoQrmvf+yIywFLRhLTqwkT22mpT14ArInAGeFyTA7Kvvxv6/35bPxf3/k/1xP
refTv91HXbdOPmdcL+8XAL2PcyP+cHL73estfULafAUS3/56wlWqpbkIFu1iYE+YLCwlnw2AYPf0
3z/ktzfub5f5skUMTaQWF3DkJQT5G+tD1B4a6zDbaYBhfhNx4f++3u/2CL5OplQrApZG7D9vXFM4
lSrh+F50eZ+Fn0W4y9xrXOn5n1q9v3tCoNFgpPE5Zef+cqEpTfw2UgVvBJgTJz4M1h9egd89oP+5
AB2Of/4SiQHSGxzOeZFTbywQ40Bit6FsoQXJP9w0WrC/vW+IdFhYDJzU10Ota07OHBZ2dTFFUSGU
9L3bPC36YGpGf6NxA5xGvk+3GY7Ws5bWtxy/y064CA1U06ZBDSyHLjb/Atwr79Q2Am1goVcpX27k
yVHaUNNlLY0NNjMJZCMqvV+JKJ1jNbrv2LYb4NjLz8ww3EuKaChI56ZRQR+7zNYSW3VwAiz/WBZ5
fw+OMdvFmAb27QhThJpjVdPGgtdYuJtIjd2mxdeBV+g5Z3g8w+MKsMrVBxSGP7yujTF8iWobNckH
goDPEVHwLp2ablckGnaNBm6RLKPzE+kN3R0rwzLMjPBQZBCpCHyxQG6k8WWZ5qtyKY6j7syth7PY
QDuM6dfRlret4lJux6avn3oTkesNPuIE+EyLLAFdOf7pRHabxMLGb2WOv/FFUwauwk5NgefDcQAv
kcFFPzoqre+tKv9hF5Hcod11312cZAcbOsyhbOL+LjJMJHwWUhAZCjwuZjcG2iusnU4oU8wsA22Q
OOnOcDr1oO1Bn80a51XZc2QAcVGfMgC0Gytp5FGIsHqHbq8PauybnWthd/Ir9K5ebLtXpej9YMmJ
qWhxkAWujac0bIcPLSNnW6pe/AolbnGrVePz3DgWDsZ56iHfwH6ZZUuZvaxi0LYOUb97drZLhj4J
liYSUAznsdkgdlEHIO3pD98vu+eqc2SQFWUIBQvKznU+xta1FRW/GmFiu18q7zT05C4gk3T27ZLC
PysxoSI6tzbtzJIZE2/6SAbQ8xEOxp3pESoxl4l9rCUmHhSj7U2Sed5VMbbdUfkzws3YzHmUjjjH
UfOd98Ld59Zsv0eLg4bd0ig6+8g9Najq1siFfJe2Kzz8PMISHcr5qXFD8C8xXfY6jofbMKzDg0rD
FLzyoo4TpHG0nwbWN4/n4ZVN4GCwzoM4B49UI6M6uEKkOyjz3Uk7iDvGOrwTyfWQXSXNBiIr6u+e
yAdsbGtQRRIdSz3KY1j1gHhwoyONzW2ME6PMtnbW/2pH46OZFT2i1g0Podtatxo8PN3uOmYzmd03
IBCzQzxDgaEvAYycTe1y0HnrovfUAsNbhJ86iY37cqy8s1WDy+9UOm1KC+Fx3yfTeYRMgW4LulUX
N9GNduVPwzfRqXqd2ooGY8WQ45qUmfsxiZShFofjbYlsc58bobkJOzGdRFKQ8QAX/qbN4uGkQxE+
hNGSnHRdAd2dmurOn/HA+QtYO/xGkNRKYK6GhS9WStAJGUajXZEnAmOc7d0mXQy1Fzn8wYvVDwfk
HeYaxDdZ430HerbCW8mh8DIL8XkR0pCo6vaMT5Qq2YxuRrzppzL0GNBg4aJnGt975jAFceWVL1Hh
uBub/7m3Za+CCdrUfkgXF8dHtTDPMDDZpCEGCGO09vVqklN1WQdNb8Lk9fFSJtbqM5rQ9Rf5CqAq
6GSj7ouuHf7nNtHATOK+SmAktfWPyMBCB7EHLpp0DbqZfTNvO+Uin3XA6esV/Ot5MeTmKN/anVei
4MsmdLsOfDiPcABjiKog7kwH0Xynz06YyA3ao4EKvekfIzrq+261zPX1Ul3FHmXNUOLXdqqlwS67
MArMmnDDPxHeiwUEhxnX72mf2NtsjnB+60TyJ7c0jGwoOJjMO+hPgs98DAMi9cFsg+/1YfujHVpA
A+0LI2uYy5TyexFO5rbB+LBNGvejxb21lUn2OZb6Z40yn2Fk+jko49Wue8Bpk/2jDIsQXhQ/dECF
seH5/FCKJq9rhfVW9D2sRTtNgwWkKJqyOn6kDZVtQhccRNkZT2028Wc2To7mKUbeVJgLMjmYO1FX
sG6KFgOWV9oHB/v3Zmz42g5SRgxpgZWUw4zuAP+xfuYfZCXmyYQpjyBR/NFm/py4GtG/avIXtyie
HVRir31vFOcRr83VvFTRmWAEv8HPBhOmX/V17mqQxk9i/JCR5wdESuQBHiEEZ36ErswnUceiPxiI
2Heuysj9Kb0WbBv2u2vt+iCDRm1sODWbDM30hDmUnlDUDohUnDo9WKOUuyEtMLqzTvZYnJ2HtBfj
AWmCvoFa1N3WtUyv2oK9dz0BX3O0Jglnikf8aOoXm1AdDFC02e4gyg9Oh7Ay89J9PfjzASbDtI85
zfBqjz3dZiweOD7wYUl73vKtXa6soR+DRWvrsU5jZ0Ai2ffwUOHNHRIEoYj7/fRFhpqvukW19sOo
oRFsIPTgxpAtN9Mco0s6rTxNi4ShwWcq7lfeNz8tuw1AO8z7/oJYOK8yeCSAsjcWJiiYfjK7hgD8
5mr1rvr+ZVbgHFo7Tx6A0mWQKCic1EDJ4DizvwGO0Z7z3ojuVYJZ2MeZt+20TQ9vyhCtj+G0sjTa
Ag9BIsg+CvOUhzBHqr0qa8mwFsEVzo0ourN4agwn/XjvZiWceerCfZfjGShX7EaZs/hpzISbnDH0
1iVM42jHZb7JwZdfTa6c9lZrpyeNqeZ2yCTahEiCkgzlz6JhPK5xE12ZXUcMi8i9txBkDGCsojrm
ivEp+mR772GVDpDzWG8aChLIElQoiOUX9bTMHobFXqYI3yMxPBSARXjnzfJGSATTo5H/wv0L6TxF
VKNNpwWUaCR3S4XUs1BDdmSUutzVyJ34v20dXUtnRCSKd+s8r3MWwDFRwBcvfNRdLg+R0vLQmbB7
cpyl2Aj6+qVs6HD3ReNhHbDF3kAic+hKrE/byuhaqKqDf4eJlPd4bvwfXovE2msNEQBY8u8BYHo7
aY4INaeO1ZpTPEFbjXGo1S9WaXTfHGxDmCqyuQCWtpDSMpkLm72V9ViP5WheRNOET2EfAQnom+mQ
lSIMIr+cd07EFN4vF3bl0AOkroyiPyzdHD2ZAAge2gm3w2jXtBh8hs5xEbqnOhrCHf2n+kmu3iqA
t96uM9iBIKogI5jsdI8M0jsknpkGaTNg1PMZiKW99+iUGlxMSA0Zj95YkcXQ/LSR/4PPy8cLrzcv
hHB+mpKZeVNS0uoWWYDJNzja5ENWfQevqPaMvs2NaSCETdKFtId5ae/MbkD3mPr8YFSlVXFOE9E9
Nf78zdGmpgTqPyH3RDfzZLc3Q0sgT2aKz0mtT26iIU/wFL6X0YMvjzcdJ/4cH6eJIzQTbBTcHnt7
3cTiNmaCuzFKdlSvS5Z93SpGihjc9nIW02M4zfXWiFmRcZ4/j2hv8cqnXUBAlrOzCGwq9j9qM34y
EXXBKKWZhw5+PowNAP4RA/nGnMb+gAIUhX86Z8x8HbGHsDTtYDjliJPDfOdi3t46OgIl4VH8nmdF
6lKS5t1VkuTNg2qK9NhMjr2FIDPeAJ3tvnGz54M1ZPhQRkDJu9T9q63WaH72lJ+JLkixJ2bhE55Q
LKp4iw7kH+EnizyIktQeAiVz3J6tVPSvXeXBY8R1Gvh16d2goY32aqFmsmunuwdtwyHABIr8oVMO
HPusncdLjeuc9KN5aN6B9F9Pk/qw03G0P1Npj+JJNV1iIwSyq/yYwFYK98psqw/scevLSMcLubZt
Y0pVw65xuhVmXyp/m/cTlEHpTcP0ouGZ3Dgjn+XBke6mwJN7Uh1ur8L14/uslM7O9+rqmC2Js1HC
eM91l22KJvH3S1PY37JGcG7xijjBx4T9bRsl5WrsSU2qKJ+wN2wBHcFZkJ63eWdnJ5qL824o0vhe
1AQDIEpu3cc48aHStfJxGNHPRzGjcvZ6795JEP6HLnC/pm1wfID8dbt3oax+3jAc9a5qKr+TPRjJ
vsESfkpzdDoGJXWQ27oOkmH8hCKgtnOs0RHrDBKPhBpIX7KA00rNYzqZjzWttk9p7b76aF/3ptfy
68cWYxy72aaMw/c87MqtzKQF5dFKg2xc90GMYJvaSWNOTLR1ONHFN0Xngs6z3LC4LYDLpIEPKYqq
3jP4S0VODQNpgO1SpfMN7AZ4SyJVy40n6vusyd974EvH0cFEtelt7FFG7rcYn8FmuJPZBjEG4h2U
6WIPf45PA4hMnEy8nfjf4hfKADrNEAU/nTiafrhmONzPiHuO/AcmMBddfAtUDW1ttCgBsdUdQjYE
Ub11BRYzq/RsQCWTe7QWAs2MNVaPkoOAraR370huYpGXKyltANYNk6cpglbPkDO80L+j0Q30SOn3
yHV/GjkTCosTyNVESMor0mLj0M5G9c0nQGmTMPYOCAMkBK/Dt24UcYd3KTTQSdg4vtgQtspojCPG
HJrlqANIX2Gw2IRRe+2MSLJNm7gNj+7TpuZQT0hbRY0Hd8w4yHEkEsOBxXRv6snb0Ke0SJQDCEIe
4rIpMlBlhJzQF7fdhc4vlZwflz/9CAJAXcH8FWUkNyWVW5BIdPJpnMxBjMUgaJQhg8rvl3tLzdZp
SSC1wdmabyI7czhj+DW99rY9SFVH161WuGUL5UHsSvq7rFA9QS5W/wHh2Ds7U2rcjvineFLJsC/g
c7/FbDNnfMVZkE4ZdEdeJ+ueohbbfBUDrCKb7RFE089hbNtT3A3+hhH6cm3Fj32+J2KHxLEMlxoJ
gOKd4nVgf6HmqQ2ivcZeIyrpancXc73Aiiy1EV3NkQ+HG5FicZwF5uz5b7Jy8JQqTNHfl9D9hptj
fI6ssjp1yoDibRZzlZyYgQIYUY0AM+3FnfMrztR0ytrJDsIpzXe5iSSlrkMEVgJr2q6YdXWrO+vT
sW3jCj7WtMmXwUIIjJOIdZVgMh5Y90uNCT6bnI/ScbujnVc0SFwpKP1anKGVjSShTJnmYyl88c35
1cUEQV01Q+nSNdUd8ZcHtyc/JytoCY4l1SrCTVgmWYWHAMQ46w4qAo49jbd5udC6GFBCoy1Dm+Lc
2QNOn8RFGZA2wL6TwoyPCXGXRIWV7UNsee4jP8omcJLXMvGQGerxA5YQPiGJv9KkgNow9MHh3w39
bswK+dondbKbu9z+6GLLuvXTzEo2jY68X0uXk2zCbnoeJCK9vNMwP8zwFdMKcqrYIOGGbTQg+QZW
SN5aR+0PUYBx+PvSZsMOZgU2TM9m30Qxvk99N8SJU3+fAPo801qCQUFeyZ6JHpglySOe51k+lG78
vKQj2U6GCVzF9irspHMRFAj7cSv1P0cyYLa1yOpj3LeSjYenZ4KBO1Wz0g9qKI0zMAH3DAA1vnVl
vuyLzMt2C9hSmpw1P0OsJ37j3a/s6i5zJ6rUjuxPzsq0LaKQZal+8FX5CeAfbA2qqa2ccbt2xoTR
ZVR+4KzawihJXD6e4KAbZ6zu3MTAQkUm6KbE+M/f58SA761mF5n+N5Qmzd7oy4mDodLfloHuI6J7
yio97i1ZFbdUhMPrVIK8WeNENxwYyfCrVHsIiz5buQIcCJbayd6JLiEotBxEYM2q2HGUgTZuznhR
6y5Pj10FHDlyrV949JHj1suyrRsFgUp6v+rabACm5tkVe626QWxYBrIbUVBGkd0+NEU/cXbPO5xD
rQRWOUaQlLAjbg3Iu/saN9XGTovvTK1ilm37GU9gIvAmC/vKKXn7+0X8WP24m9is6c1BgKWUBtz+
Mwvxx1RaibsCP+4O9i2NODnYQd+tFMDUu3YXaJ42Yv8r32NToKPVk2GReRjLcaQjl4HEY8TGSz5r
8zLYIr602i5v/Mxz37Bn0ZniRLrh5oJrXnAow3pQR+nqOcCrZ++AORc76YBkMy0qNSMi5m+TVbp4
7zonPIMRa48xQUPHUOj4HsqaDkoihw4Tj2Xbp6N1tgceTeREa9Jmo3bVCBGnCNPlUKW+dbbwLQPg
EnjabNjN5JRXh79CANpI75dy+WbEvUvDtZ6cUzfKeI9YHWwMFdteaKzVujbGI2N7gDhezOPIRyIH
EumcxkkevTp5ahxc1nGl+x3pkhzGzDg9oaNpbn04xlcWrdnzArGQT0or5C+Gh/W743VvYZ3HZwHG
55BpUCZTkn5Gehr582n4ymXNDQq7Ho9eokPgD84UoJKgRdXUUGbdzLyDGM36VtiU58g3d0Vld0cW
p70npUBiPrLqK6OdykcrTN23afG+u+XE+2Ky3+Be6/aVC79lMkrvJFVTsZc05ZM2PB1YkoLCLEnp
EJmRvA+W210TBpZvVWJAN6Xo2xoLmVdpneODKoz6eUk6WOl0JKA+O10YPvIwBCe+vPYJ4MJW7Yoa
kqqDVlhoR70TsjhcMezsgY1NFiDX1hyf+dTJtaNrnVCAmXdxTVOCEmg4zoO78tf4RAKFRR4hQTcU
NXW/otf+mSKFszb04yiu4whuQtnnxS9arihIvZYdee4n58YjA+SBCrwNbJU5L5NUw0MKf4CEJTJ9
GyLi9gZ7Ig+eN/uunYw8iNypom/RtVsvnCdY+92gbnqHLtxiwSIjpOwNNxwyoqn5iclrPBLQAR5h
Gjv0VCZmiD2DCbgdY13ubWHHN1ZbjYAeXZCmPozktrHkqzPLN6btJoVa/aGyWGOFbjjzA5/oTrJB
GW4QGmeFYf9pF76I6OLivkPyUHdXng9RplxJbJ3ZtW9WYYG0aAsdDHhArfJtZXGN+tGqJJ+GrlS/
PDb9a7cY35F411eEcMDPpsdE6/I9KXApTBG5HLQMui3BG5wkyXjYATNl/6XufU9dEDdWgauy79z0
cRBVy2igoa3Qlu4+JE3zONaCkMsY8RjJCsWVdlBksORUjFq6dyqYR71/rn1Rv6ulbkOQydrazzJ5
7v2Y44k9vsf1iu+V3L8tXwD56NElAH7aE/SLq2kBW1sQubm3ibTdmGn4UMfjeBOTG5bu6EM3+jnB
ekGgb9d2z1ir+q2pEx8UigZb3sS2eQV80DtNMBxfw9bUAcsWyYKjw1M00yy2/PiFCYK5Lb2IFAOB
wTDEqXzkYBOesFqJQKURqYkVsR6EE3VbI9LEvPYjnTt/qFZepQoar/5emOX3rCrEFnYgRmDl0lk7
Dxwk210e9ve5B0au9wDWEsCQclqKrV0Dr4W2bva9F2yLQ13ka0IiQxSzd8PXxpwriujJb45w6Xd+
+kHfrAqvy7J37Rvgs2u+29AlyaFFM3K74CpEISmTAxpcohXhZRBD1tLgKgTIb8dwPpcMemc52h2u
4+pHmEdrN/KlfS3Ss9PsxeP6A7BIBFW1d5yzhHsEtBs8jpzwZ/MVIU5bPTYN1vkqJL9B2I04OAKo
ZccQCXYMtN2CDGV2RbaJue67KxfvyxINxmZOs2eMZmujrRX7NPfUA3kz32dLnOcse1pY8AcT9TPx
BPTic7jQZADdyHEWZIpoMP5m8hPCKs439+wO9wWuJQWZjianVTiU7GQNvy1UYzdWwXxn685G/KuW
Y/+UOp7+EJCkAn/G1I3rVCx8371U7tKiGy6uaS9XnpV8eLZ+iWoTwHOO1b0TA90v1wDbPFUtD7hM
tj6Yxie7wvW+kYCm7vraHM+yArdES3jcVIkBh9SgEV0mtCP6soro+nYt0ZAcSmGoMB6xgfDZAyBr
zOjjJi8JAskFHX36RDmTDXbhmbu1lSNwmKG2BnjmfbKHrIOpQRcEKZBuDXeRDg2RAXzVpNs/6Yk5
SpPE7jlP53f2c+vgMurYsu2Zd/CUU+LMJ6pmTAsOCx9TKudrZkwxZ/JvEnsmA0Jr7fvw7dnkxaB/
Fi6HJDvzyMfV1GrYvgmRGaOfkzvFO6J0lnLHeOOtYf/ZMlgBRRNO3yCrgw+jM8QQxqQkgei6twzJ
kTCpJ/NTGFqf6w4jfkp0xiaid7NpB1L3aDwBaaZRcLHJRX5Ikxh7yGAK+8G1ipLSeKmb7VyOHzbb
VJCDCt4CNflGxinzVstpZnq0vYSYm8pvVuSJG+Y1FUnFFTMHT32vOAqf08iZQUQqycDEx8OhRYyV
UDCRLcKMk3n+bkZRA3079a9oOX/v4p5mr+etE8oQSxk6mXAO8m7oHhtoraBtshZAERi6JCe+UblR
/DTUUX9XFu03CNbWTjY+WuWUTzV1HNF24CgHgJtuOzN86V9lAeUcil5xY/RtUZ8LKytuTCZILlaU
boLPOaT7bCCKx8Alzac9Lq+HcAovNT18KFwltaLZd8+j0FTlqTEBmq5X/Lv1UklaerOFr7hXKr1a
XD+7csy13G55FgxSOTtbUbNvoiwOWr/r9u3gtkcGNcTgNGW8p+bAwV/5FjtfSSo8bfUgTNWbKPMX
9KAei1rHuyUha514HnUkApn6Lewmb8+Icn4YbCShnTvaJ4z7027UuriuphZun/YWQrnxGYNp5p7Y
kU/KkYNiXjrTjbH43tmN+DfIKPyoNMC0KRPMAUyLvFfdkutAauqWcy97JujLSyzauA3M0Gn9TWtm
0U0LG5mZjGsRI+0A09XhPZuJJN4mFFeOyLPj0MnkuMI7OdyQJCZSnwMCEQK7bAI9i3mm3o4zHSwo
MOi+FQIDrD0tE0ASbVTcvEshyk2yhsNMdHH3XURPfEiBPPvUKZshq4sri8KI6UaUbSfR6POEJe5s
qsT6lhFjwz+Cv2VswRFBVKyOnhzyC6HtxiFK+0tG9N0hdRqw9TIXN126ujykPQQAEpczfgt55Tiq
PkkDa1TlhSQRtUn7ESdJvaM7l28llSghtIXF54XvAAz7jFQLc3i0BwYygCz0GTw5IqKw0ztVLqs0
RuADEYr8pnrp+KUzoS9+tixH34+c3TDI+DDmIyPm5XVphvZIwEC1w9XfP7BZz4yLMFqnTZ8fbREm
17XV1mdAFYDg7KG51Cr1mGrNPUXewjS2idI73Y6PksLzaEw2TbHOkOSCrdNpaX5TfqtvZokXi4Bu
56Rna36sh55uEwXG1qWoKcEZ2XFa3LWxw7Lwx88EYMJbNJbE1M6rrd7J2BfqMfoshtnZZ14Scnoe
M4baJv/CsFLMylFeOFBE3zpllweSqYhL6TKGuhFBlFnqDreYDaBym43J9yxsEH1G/hVZNP4Vn2Tr
FGVpjUGggA9SZ1DM+SwvOpsP5Ee1ATV+Q6xkPd6UosiObCL9WiYaWyI+KJV7Yz4Koy6RNDjUx3MF
Cnec442Tque87v0DI572qnb0GgnVmJx+B1xbTgfwL/QhWVTh1kjG6baeogpi74oMtv2KjBH/l5GL
Hy1nEubTPwhq1yfHM/LX0ZbZZZjncWu2Ub/DdC3viAqUu2xgtGupqLxK/UxdQYpKDmmRPafSzTmI
CvOslTVxAzoYGGUGzIKJDeMmRLDOiAaX6dV8slQYvWbR/Fl2zTsevHgrqAC2RaXpmA2UAswEOfoZ
rdqsrHEULa55F4V4HHw30/tKLdaGHAsrSNiJbspcx5tsnhmQO9PzUOUIINcY6orZ6e3ohAUYXWG8
EEJzQrp9O1ci2TMJuCUWz9svg/oYrC4O1MyX1hO84rCq4mufp3rgnCZufRBkF8Tu2VZO0GvIgfT3
YZ97nxRsAiChWzEvykC3GF57mjWUD3tWH7BZ6iOCdOQkfggdtp/sTcnZeB+TBMhSsD+8lAFfrdoG
BuV6NmvMt0WOybVfhgTs1R4WKIbhyQb/2Yhsi+5AgklnK2TJ61Kn9oWcp+xG1BAAlxhH4RLHzU4k
NWFvVSvurHV04JecDiVy2o1yiEjLB1lcnMjxcHGPrw0lewBPrkUUsKaoCK2OS+gzfncM+SsEM7Au
BIQmbvoCSnHYLq7xqRzThYdXv/sTZI147PubjJ37mBr8msimAVRr+YKOIF5NjMtxIeJx6yzFxRuX
7tXhLwtoTvHATSs8G6S3BVkXv6PggeIqUUgOiRuIKB6fvMp1+RGgR1VGbwkITneqO3fZa5ApXje8
VCGzxHQk10W0fQLAw/cDxh7h1muHYufHojtZfd7d92bYHXSWlE+gmeyAWAxrKyJFXBq8r3IbNqPz
oSxTHwdvtt8iMXfPRu1FMPoqstCYmnj4R3NFbYtUSnO02nkxvcK5WSui1gEqXTv9pbXL5WEYBgyJ
9KIgpq84TJHd2E6jvxFrVF7TlpKM+N3wCVYNS7cZ4d1F5XbkyMBskykYh8/W/JFpjxMPVsvvSxeS
nSy85TjFqbu3Y5vuIpPHypDbykec1ZRQ9dKfXTW+xkb0RHYQcP1VnzPltANhpnho0JzxxYu4AmS1
atdoBogcj/pAEkJ/p9Kx/W52zfACoGjYppx2N3k1QXczAduIjq+s9gzzlsNiBN+7d7d9NkK1zIox
8N1e7CIf8cEUlhGgJMd6Er3901R+ih+IGM7JstOtEE148bFJbrSqBEGz+Kg7hwEGAHgSOCyqHsTq
cFkZVxyFXTPMN4b0zg5HXriU6kQXbdpvBlDNb8igrH0yuM+edqwHW9bWkZMX6hwna9jga74sngqJ
xG6W/TwWKWEP4WMCbvDMqLB47hSyinL28mvhXKGKIhAlM9JXwP7utq5ccgkrTj/SQ0zGgMJ8sLMP
pPW0cy4gnCgHtkRob02azwlUmIyh//iSFnuBnIj54U1T/hhEehsuZBF39ySpghYxrTNtGhJLqVui
TyjSfCpp/eYQutaZvkfs2zNCxr1y2qN0noimIGaIRakea3FW6tot76L4ykuO0F8TRkgmdEzfO6qG
Ku8a9n1IGoFfkAEdy02RvEkSXGyD23tc8qNTfPr/h6TzWm6U6dbwFVFFbOBUgLJsydnfCeVxIDa5
SVe/H/37dGrKo7Gge603ujfWrk2mszn0Z4BIY2UV0k8D0GeloqzjUiFbhm/rq3Jvtf5qsVNVj2m2
612GWOew1PR6lL9y2peAUL0WmD0EVX1eQJWygzFfB0AmBcNYjhR1I/kquNq64Y/wImaE314Lyfnt
1HmWPwrTtBk/rMm3ITv6bGjC8FGrpN02qV8SOunbs9HkBweiWtg3t/W33HrnOr6ra+qo4TdPtGtI
m+BJV9u5/1nAL5wCGSN7lT69LSBTfRJNI/ICFiOitiqQ7XLaG/nRXk5eCtdql6Fj7/XyVjUvFa9O
x6J98QaAfpL9xqEMG4v6Wy/wBi+sx5/7tybSP5ZMagOJQliJzo8c77Hu3nXOy6QpjoW5m4wTdR4H
WZJxyBLNyaD07zylJA4RqkHg6kLy2PQcJ3gdFcme8w8n0EaSMKfA4uzm2E3cO+RmFwSj6NVbLQ4C
JILKu00WT5vWOqYojXhiuEdCPnWRblvjqlGEaX8m9bU0DkP6cw+Fxo0YTA6/wItm0ghz8eWd/foE
Y5ncm0/FUe9Q7PttGy/L/IZncgPN0duX2Ns10Fj4YTTEOMMuRz8jnWgwfkpUipJblYTibNWoJLrU
8UNmU36DVqu4eNzjgvIZu9fbbc26S3A22i9Zax0M7mi/pqNTHUB3v8zCLB7I9ovcle2quEwUvXq0
ajF8Dd2MFMq+eo4WSIva1ZLuTQ4dYpDFOTbbU0q6nlHuS4rmJxqVyMMigp1CDmJIEOdCLt1dCPPF
oifG5sjzX8eWk9eHVysBUuONPb4SMRySZRK0TIN5saOvnR2Kn8o0uSQZvufnmeIeeRF0Ysws+E7/
kRP4mx47+F3PuhRkq/gFWVLDozO/6v5TG+9yBJhr8wc+udOIv1+fTP8Vsfha/k1Ex0Ng1a1xz6nY
62OOGm13LyUwHeKml8+sfc2oZxv1fZzMBzHpQYF0o62x2PukawPaMyzAIBwWVDc28jef0PGueu6N
t95ivNT2zLaH2rwn4ZP6n/3ayoexl6R7Y+Ol5K8Zq40U/2ZS12R+Xvm2VIYWBEhniQPk5uBJ2hVR
UUjQ3owTwfd/aNni+r264gfxX5CkxGa75JYBuK/mTtn83jhuFzj5w10FCTcp04u/GEwkHIg8AyxN
oVZWUdZrbyPyM/I3N158K5zrnBb7wvrPRAm+VOSHAr4mzX/1iK1jfCHS7X4VzncIwEb1rqEEaDY+
DRJ5yUQqDaQpL5RK6myKxM9Xy8WmEM7CSzXH746PMiONjzGpqG68GTISqWlCsCItP7X0/nj3jMDx
apCMNnYw4RBGjKyc+2041eupowJnodMsdcLEeqtqmoz5jcwsPAgCakFm9BbSky/sRSQ99ugH0kVt
vP6J999g3mWo80OxDKHU4n/92IRFCslQXcRy0OS7mr4dfb/InZGTd0ekoP9VO1eSA4KMMNDCIpZR
HDv2xMrZVVS8TNTsFAZxATfu1YyENycoJy2Y3e+VM3dqvzsyaJ0z68XGaT4T9YmULHJQDaBgQHL5
sOZo2PeTdvHmPVEUg8f7cFWU6sgPrf4EtQobmx3X/dL654Q3Zci2Uu7M/K0fv92q2S1IbBEboG97
tmnJaNEXVpqirDTnyCZCSX7RFO72pDjWB/gZ4j+e++Z98U6STPb/xRtQy8H6xw9GxTj+a5zrvf7M
1/aOeCrnP8iPuv9BX7snbJj9WW5080cudL35u6U95y2XJ6f4QJati0zRynerfFHgKNn6KJwrt9uW
eTogDCX+a4FM/kgipSz0d9B2VfKWjzd9+ZCoRIzhpDFkJa4/7O/CYuQZGSeSIEI1R7gUUVUzHEsq
V3Z8+wOpjjUFzpZIT61VXifslHzx6Zb5JRDTbZxQDiowQvlg+CCQOebVt2yiyc/5duffHgFKTiCw
M5Phuib3speIhyFY8l8N3sGjkWVAWz2ldoiCdHG0HeAiBQPvSMoiEa8PlIbs1lk8xtTrwmtHRkGo
BSqnUqjPxbC2fXKQ3gd8Aat0uZXOexr/iofBp0FV7vsv79AOj6LhD07syptR7gYYOexMhyk9iBGB
IUms6Xq+63nG5dXiVC0kZ8b9gLB/JPdUPNNimF5diZmUnqj6ySNvvyn4kj85xHyqwiiZqooyFPSu
crZ4Bna99TNxnnt1zv1f8tHL8ZjMZzrHNmK43N80GGleooPPxG0+ZM1TbELIO25EdxI/7bcuo4Up
D6xk6v/5IGKQKFw9XdAlRNhmX3lxadAekJOyikjhlXMeTPNxMQ5dzyqr7+3Z3Y5cG5Z3NDT4iH5r
5w8CjmRab4hT0aU/LN3TMn25Bk/MZ5n9p6W0RXsI6mn6aLSLakPY/4gEw0AfPyf3tNZXkv1qiMEm
PU8ZjXlfYD9aRVl6eZDti26huvzS3ZOwn+Lple6ROjmszrZLT1I+0RNAFEFgywcfYLaeHsv8aqO0
zYb/ymzgITg53uvo7GZusSzBqPLqmC9JflXjWU+omkYlNXzk4kiGjFo95pUow9HOE0p85ZNv0lR4
a0DVR4f38WM1Hn0VsciFzvDNfQTXHVpcZiL+nQXFGNXZo9rUKUlI18uoI6iSPd8ebmlBuKJJ7mpu
bwx9K1osMuiiYi5n/d4kdJG06CT1QblPuT6dR/O/RMW70vSBqqkb6h7YaALhduw91KvDYMz6Dhcy
FWtNxJjOwAx2zQagCZ0SVdaS9IFSgo3LBexVT0QkID59pTuX0y4/zqRcl/13hmpaUkm+VAdp/Kaj
u2nN95wDwNRzDON5ACYtGeBn2MRk+lVLGmrZgud/ecx7SWwQKC6gmuS/b/RvVEH1zXRQ/vXe9E0B
x3alYGlh4pjdyCWBsxHPpqB+feqfVELa92pzyiRhF3/ODqL96TVuLmXsBFpLfQ9Q1er8jb0M1/R5
ar5odW9Iq29yzoMaCLPTwkx/7H3nuvrFeWioNLS5sRK5iTWE0vzSJxpEfRNdouDEU+Yrzd+RqkuC
qJNv24Kxyn/bkWp2B8k+chpuRAqk1XHEBQu1zZlLRjeAc8WPrNC2xBR4uoBHefc8jh/0M4nhkURr
xBec2PG2q34sCHayK6E8/2ovEsreGXFMim3OJt4eUldtR+OnbTsiZ6kVuwd7KdkdGiBQHV8Oacbo
ebUPLZ8PdaUOSE1AV+fkr4t3nrc3ULdpFJEsMxdZ+rKY5JjWXQTwdx7IK9i5q4Oc/q/x6ODr3gZh
vZlF+7Xqgs71PrCtn1b+pY57coi4T8jqkeXH1GVs6OjdYAHhmteR7q9ro3Hxpm+Z/5qaRqQ6NL3r
vxldSPxSLX9+S38QbhvjUxHRqfjE6d5eDxU+l4UtsRT/JbQxdmG+6vvRHc9KvEztVmTMKuRV5drG
gBJm49G7H3roVPvlWLeWKl/otnQ+tfW2NB6VSyDrwXENMulDXBgR6olgYEYUVbZTlOlNqPpM/TZ0
J2WfOmhxkf5IywlmIORBO5gwpQ1Abm68uu5l1Iwdws+Nzi5FJA1htXzzuFVQBgTZfSMDuFFvs0Xa
vaJasbzN3g9dQf9WgvFtaRPh+VBbLwhVN1k9g/v8csbb8UOnnQz3IPOdKij747NBmzvrk+/8Kdpa
YQHKbivT98mNg3XiNMKGdNR4imAM6Cs4wz9bzm+VNChFX6BLMnRuGFdIdsrLP32+6O2Lg1a1Ohs5
D2fOA60/iAbZ1767tx54p6Zn93HOo/yzhAgT2gk68KrsRSjYJoLhm/Yai9dicoJxeRjaGLqfsezd
QPm1ECTkArSz9PEA9PHFJd22rp7l+Ka1z173NC27EcN05QWgv2DoR6fkLzTXrv802WBs/9Rn+qEG
zSgWJiBafWT5RrPm45w9NNoJRyDdyk+le5LiIyf2el2GwBX0NtLBkxIMSxHWasDLY7+zAFclK3XK
XKfnfyO5+I3aJ80lp/Euq1lzub2r6scnH5/m411m7OhDs0x6nkkETpawzWllS5q9yt5GUvBxtkFe
f2fTlz/wP0R1oFkflfmv7cZdai2hpR+IekfTxXO8euqmNCpDyW8UNYIN4o2HDtM2qeYrHSCixX9h
03RTTP9shH2LXhDJps64uo7ADfEGK98bXQHBykmNlro4xj7YvuY9YBgM1qI6l/UCX47LEbyHFods
icyxP/Zk/fH7cBE3eMW9Oae7WqRDKUPDDtdGMiYKpLWDItH/vA5JkjlHZBN/+gnmIbDYil7oUVY7
hBVHd1j2A8US+l3XRDMQ2viBZOzC1BFJr99GbD526NDJY2YF83dWP9CifK8AGMO2svftwsvuLtPB
q5MPNdcftq3t/XWMPKGf65oCxWYNgMM2Yimv4JmRNc5HMP5PhwFR+ONxsvIb1WfhNC3brKF52HRr
kuBE5MX6YfC0syySU2pp2wr2fwOb8dtpYqvk/JQsOkQ+hNVkBqvTH3remsxHNy+tT5QvzBJUVHAb
d5us0ALivZ5tFwVYKg6V1f43Fx4C8ZqIEb/0jwYXLnrvgN71TatZ0UqkdEAQL/a+v0Xehv5Z2CMj
8lptTP++zZUf0EPXKSu2xoxVwF2O65rsUcNdS18LMsvfVR295+iPe6O/VBJ6r4KkV91+juOrmY2E
NBHRqNb+Qa3yVGkjdb1VGOuUqAAu03d68jigN8kaX1EUXmaSv6rEeTebYTNyaQ6FidMPXY6ZnLAn
hWrJXw1y9GZzfe3XPvL5OzrqSLUkgT/nkc3B0VLEti4rAh0KNhIffcW60xzj3Ndyb/W8p0gqJxoo
O8+NoC4/W83bF/V06Yw5qPFX9hRbwWrSvUqx7htq/r3o5ifgyPdpVEe7iENrJd3ToOGTQCXWnvte
O9XMdj2wPH0e3lIj4bUfdfWjYmfnm9o+4z5JdYcGbeveYgVWpG9RtN80hytY8PYOy3pKS6b3Ag/c
IIyrpY+R+F8BCxmfdh+iLgvStNu3/UDhzLBT+kzhCC1UMHyUUx5csw4F9j+ruL8/fHYuZvTMvz7t
VZPhHntjDYl2exA1E9toTs8jINLgNttEA5PTQX5mZw5LQHigqV998Z8oN28CZ6QHmRnut6v5vj0Z
NQ5XFBLb1kR0ZjFCUsFKGa8dL5EzIyIt0X5MQ34opjL0u/Kg6xXuznzXztUnrHJJiXGa8L/Rtl0H
FXPXHJoVUeeUbYTuNBMdGm+hjangJqYjzROixmvqjmJuA8FeaorsVHgTTSLJLh5nKot9DVFRG5Vz
c6oTznJvfbVRvo4DA3FLbDoFVdBf472o1AcN1PXuhL7oUCwk72Pli/2UhYSe6no9oBxSrHUUaArr
mQqskJ6ZRzpeSuLB153skveWh5eMeqKy1K2yXHI9bdmQ8p8/W8NbMbLl9fjIDYEzkF8nR0bbPDtD
8ZkvAi0gddNOtZ9lQlY/k5VqGOswhCKArBCdyXCGVIqN8tzBhjUDRzLTD49Hzv3RquZxQTXZp7wU
RhV4qCAQsGLaRgK+csrHGS1FvAlNy4DBguN06bGKh00eN2FVw23jbqBSCklkE3Q1FxFZiMiuAeeb
KO28vQnASr5rlI9zVAzuxiysHRH9oelUD4yZR1y+bFoMxYMWJATteSbW9U7gFcJp6WKCzCrwMJt2
QAgCxAZ5TfMUhqyhPfp0Gtb3nS2lw1Qa/d5m6u2U/CO/n3opa/0wJui2cbmMbIYrsGzjonr2iLlG
aewNxPlWnJgC71ClCpA9E5cfQcYX0/fQ2bagK/WpZyHs6zIwtGnLyXC4K8+XvgtNtHn+VL41Kj+q
OdcD9LKPaxpTxmTLp9pBpoiKgs0Q51puVx+9YaMKwUATW2hic0O/tCNguccHLdFPcZdAzzKS3dtx
0x22rGjKYX5XvkWAUaxJYRzPAVmFWyt2N0p4qAkoVCsFFjJaOyek4S6QfNFYYCb4Ufk+FyRO2ZRP
G4RefDn3DuY1jhry/Mp1koHQHHCNXIYCZ3LT6Vy7mIZSL0SxFSTzfV9vA6uqzrqHy9jgZKn7CrGS
STOv+LGwlgRLYQepjQBA91BOc5XqVHqVArN+3//WDOINn1dbJ77Q5jSLLopXPbKA9xrDuhhA/y3t
x5tkJGY46cxTZa8vVm7tUXfvKL14JgD4BitMnS+O5FnslBbNfg0mmk/7lGLZZBA7jFIhPrIo9vOb
PjCqwkN6OANJ7bm5UvtsJjSiHsyfoa8sHNgwRApz7Id0aAY2M1yqtCffYn2bqsPAxE6RHSVyzkx2
NtXTfYfV2XR3/vzP5vYaqUnsMUf2aHSp/R1lOAjMDvypQRdPNjAK28mK9t3+Xkj1Q3D/xbPHAYt3
2EZ9PLjDR4nS0SrzxwmAbpipXVwqvF3JKevaHT5+KJ4hEHPxaNv1wVDY4epxZ4r8Ce83eCjsLMT9
QRfmwbD9v1ZkFHYWmG/S6rkmjPhOsVu6DybDSzH7w0FBl8vYvtbGEGKf51P2kqZB1IYWB5Ljfiwa
QPzQuw/MHp8TUkK6AUdAHkRZxf0HVibEkv9eNPF5VTjTpgFVZZq8+NV8GUqFcxDxv9OQMa4WfkXW
WO+AmKE1MmyCNE9mORQDl4ONMRHh9Z1Q0SJaxOkxnWqKIJdPM6fT1hsR9TgueZs4t80gKxUj9KAf
qVqACogbkhgc9NwdDGuUDjNlQAjXYpZU01/3d+nm4vYXmmZ3pJ2dXLWoPRTbjzdbWyfLzzMoo7TN
qEnEu56MWxV39sM01cCHHiEWtc9O44UunHIs6FwZidB1Wy9M7qujXNjl8aTqrBOi6x/aMmYDN85W
k/3Vlvfre+ulIxK4oc7Ktnvmwuo4daRdeBZBgdTS09VyV8Mw84aLhyDtDgKBKQmAGMPswEzmdWM5
CW2DAPC1xo1Ng/oAQJncL0MNt03Gump3C+IjunLbImWUo08rFyRlyDaJEDVsZ5Pi3obGOGj77VhC
vPaYyau5qw92agcmaQrt7DB028ArxCWsFpj4MO7cskJjqZCc55UtI0VsypO24M3PcdM91I0gfjgv
OJgt/ebzgjal7Civ9O400WjeDK9uvC0lhcNOZil2zrH0vvPe+6d3uv+gOy0chEFm4dtqQWOZzrnv
c7d7rdF9vBPZU+6mhdtgchTSaIFayCIGeR+79IBs2rqg6NoqH2uBDIz8AuKpd3GaVGdbkR2Kk0Fj
23E+1Gi3J1o7vteiVzsshhmG8UrghusKSsnS+NEzDKydyZrOvEGpiSAPIM8kqUL33pqmMz+MJfGu
pr3IIlBzZ+5sMO2AHvt0Z1QgDsUY58fRdI6NTxqG3WGmXs3J+F+13R6fi7y05IDs+tXG44btcg8T
O0Rt4aJZ6hHtzQJL8YAlEvEQHibMaf1Fmr+01KCyzennsDzX/KIvENXWiCY+aQa4vjyJj33GUi8L
NWND9U2oJ0zUTyjT0kPe4TEAI8la0Ng2f1GF6m6ydxDzI6+dHzMf/NjwLSJcTOw6t5wYDo/4kmS6
Tk3mfgvpkFKyKGBPj55JkqWcR8OxY6pgeg0t9rQ8Q/1vk4SyPHdxiXjo6YoZTAsyOx8n+e0Z67pV
Od+eXhLfgTvpS83alKCN6gF3RsIGsFGGOd0n0IrzQlP3uKQ3dx3qv2Id2HGzumILtU3hI8R2CRrB
L2wuLwViiWhS+rOcp59G7/Jj5RgX6ZQEc6Qu82BeFU/jdL9vBw+TsUO4ytXPGnfnGAP2yG4yPqCf
/RcUyvMbKS/UP1DNwUuxjKeu78ZtQrPMSfeFeh16EyrYl+uBPRJfD7KsG8+Kfa1IIYhq3Wx/dAST
u3adx30FdUqOqsh4V/IYeqdLLEb0ydJ+XFGVB6PAhKsy9gpsBf977CvyKDjWirzFtNzq/HvN9F3o
ZKHcE9j21mI9Z15rkt2CgoTZpSm0I2IVHXC6B7B2EskhZQAKgweWb3ho7+LPtXK2SOayM7IYM6Q/
RR2bivAUaNFhPoymRPYhlHod5xFnhu+BAep+/UolGePpqHFGF1hb9E2Z23jnckzvKBl7G0mIM+zq
O83TTL77z8+6MrobwMgCGFsciQVhyaJnLCsbZwbISJios9QLDBoTAWw5fipi7p75JzieTBjwWpfq
wSRMhwN0vnPRIsFlB7Cw68fsl7T6DHnzBCxUFT5mhRb+KyULCrqjoQWurPk0htV7BEZTeVjKhSu3
J+lhSVHdesChea6WR42SqQwA/aiyiYIpuuXtjID+3GWycP1m39TFtxWvL7KY8bFcxkxcvZTUSCyZ
xHH484LSD2nNPulqjnKzec6Zo6iMSTlKpWdPj07sVLditjwuJOpF2Ejt+EDf4T1TwnBetVmBatJC
uHXudfZF7OMN6cVyHVxJe1I9eoh2gRjC2aRu1GeFVcy/H8Vi1BgtzfEwvZIekI5bPnp3yPq15fUH
f2UiVHUoqWCiW7JMfiw/+Y/5ZL0Yc1V/lABD9vKalA2ANzXrhGrE5BngLE8CLKcccDKO/zo6CZ90
5cW/wyKMBFI8zg5u7D3G3IHP02R3J1tDVig1mpxIhPQ5T+7nRbka0ezQAx8T+sVIa3s4UMuuHw/k
u8HsJ3QNh0w9uRPo6eQbBLQroaK+K8kxwOza7C0MRQHh2UCsS7LAkOSt3uHABWrNZxOtI8AVvWdJ
uuVrTQ4arcMU9nAxW7nBA7hqhnOaiHNA9sSmcC67D9l9bPGPhBOZZJfWRktsMp+tHpXvqM2BmcSs
U+ytMTSLdv3QVuhue9Isngnnv2XmaRnMLBqJUEIZy9JCunsMlK+BoU0zgx7x/dDFdR+0nR3veq2z
AX7ydquWnuCQ1osZNyZDMnajuRoyA+eKLBnr8E8woOPto4pAJ68qjQU+XNQ+vPV6sUUfy/ujJE4i
eO5NZ2ZcRFRiooqm8VUlOjuMZEJONPdrxfUQlrqiBLigroYJjjG18G3QwiHugyZbyCfSsVfEPuZb
dHZt0KddgnBB3BJcI0mQNuglVDdgFSmqvI70Mo67cFybSzMNvzo53uOTYCJDghDn126yykPf2ZBE
OJVsUPT0AYGbzT6hmdOf5Bon6csy/1El9wOE5UfNJFmtmPSLwI9h/fxkPI7uP8cTaAtkS6Sjrpka
yloyy7nN5XvVOuYNf4P6wHGkBxNJCagOzP+Goc6tKCsng6FvIHAsIcvsAGEwHLwVtY1NmvO1vYse
cxOAymWvidyhkNsy4QbGmIVB2e79a1uaCBh741QWc/+IS6BBWpm1ADZCw2PTlB/eWpLJ4zVfbK0K
TVJSNLz2TCUuuSF24Jc9p7GXp8WFnALmD71E4uDYy2Ozir9YZfe51pm/0fb+NAvip7l1H32hzZc4
jTH0Gj5bkqu34xAR/mYnxDGInmfj3gzj54D68yzubLmv6Xurzo0vdOhU0YmEpPnFl1c8lM5ZKvIa
NpM/pfCf5uy8STSwkWPcATDaS7WLmaJ79CYqc0kSgh7GLRHkOnEF51qI3L9liQ9XbdM8tyQCgJ9u
8GdBHksy+5/tgFyTbApE2E72mIBqt8oIEvMjHlgjAFniOoUamH3zl0bCJ6LAnlpbAQ4249WatHPV
Fe1bHDs5kocWQECN1ouF4hoGpB9/pNnrcMb26zRQWlu58o06kvRip4l6ddg/2OFngFoLczoFs7el
qZ+wVr2UHv4pG88k1zen6GZt2/eBtMsHmTP52UIjxigjUaew6+mztVClfmPHeVmxCMpHvSnf2uRu
E1tc6Kxq0gwX3Tv1zUQkyaBVK8SAx03hgUxs5Dj8lZUkpCOvAKOQBwkHCrolgIp3JU/UGDSWRgaD
zmMa74wsVhEFmTaCfotBexqwT4/Mo0HbatVOZOo/h7SSHfkZ/mkZknv3io94wc4JbOtSgMOF7Sgg
pYvItN4y98qqke9no18b4ZxLy4BjtQ06NvL+j2pgGZXFSEbDiuC6XN3vDCRuW9XZZ9NUOEoWFp+m
1NZNTjZLoBa3BTxY4To8Ei+iaknldyN1+UU+2l3EXYBKRnYHY+YmLjJ8YTec1yYl5xtLuc0TFeYG
W72etivhavkLcAYbJ7cXcoSeps+sTsd2r02+s2xVV9jULnqzcaCZbuLtjw1Uht0SE6STIBB/Y/cQ
h65pCJag9J3htZ6ryBBjukNPqxN8SFHo1Ugm9V3yaheR5mnv0yL+yQKml9C4akv8PlFR7uj8jlap
6qAyp8dp7Mc3x/BRPYsefdQ9HVQWRDKzHvYv0LcvOh7JsIw1F0OSOWzbEhqfkTvF5KC/WSndRXuE
IzbFi97v6HE5sOi40SjZnLctYUwHy1lxAJfeIh/7Beytdf2ev+SwOVnw4jRo5Ze06G9rh72PGc5k
ICta+yaJCIRuXXR4UmamTVEpAgAwZEA/8Z1QkSfDrB9c8JP2dRGTd9PoK9qO6ShPsVBmxEDTgnPS
NeE5tGpsXDv1t23sd7/FPZQN2QmD4uhqV0We1A/BWPN5sO3xZJl9d5iVCxoce9U/Ya92qEl9YAXR
1Zm3qw5Km8eMOKxpL9AjXUZftIfMy7xD2VF26dk5xtVpqEHLDBt+Y64eu4lTRY7gaiCU1h0rxm7U
kUQCiqeh67yfGcQ7jR/k11AJ7irnoa7M9rPQ+/7Ydn5x6+c8vpjWmL/rLp2h5qSpYCqyZTsuBXQT
UVZHFxqDeZCOddwn3XK0Hf17RZymkfq20WuaFmTua4cRq/neTkwVOYBiQe5azR5kBJ2CqXOSe3y0
OLXM41Rl4kvpJKsuTjaFJjEHoa7lr8X/K7pQBmJawLdHO46K5kwDWvONeGuMxu+qhg+xYLjXc335
zwOxOVkzzm0I+PpIG0bxvOpI6fRyns8ouMUQ4ESBbu7ly+pkA6cJ0KStoR7TRP6vsSlet5m1Nr0/
2H/u4PA6Mj0HFBkvTxi4zGCGn9pgMjM2cPhAq/KY+cs9MUhrgrmgsTVHW8m5v05p1CuOXKp8Ohoy
8Q31SWNsvdk3Ql2HUVX90pCNAHTlIGeRzhDx4hPyETfuqXMN828yMTf3s2IdGjJt3WaM3T8FGUzX
hcjfsE5bpn5Se85qNq6lbv8SUkZdfDpATDHa+swLhSBi7Z5lM7uJDfvQas+NWzhhIWbcMbFVUdY3
mcL7EqpJ35gx/A/Mhf9lFGigr56s6b2Tdr6rMdDg8sNGDP7T1u9pO/QQdEUR9OSQbtVoiL9MPNl1
sY+FM93akqDIrUwgBRs/4ZYwl+7YWlpOKICuYbhkxiZJrfywp5aQiBqvBLDikr1T57WwdmCEpFVX
UUW9gt6Q1myehFaBoaSompiyWbHBSY6VVn0SrFeE1JS+lL32bviULyGiHs/kU3WvaJ77BwhoC+th
AmJlFPHJx8qHYbBNvoFsaKIm6hkHe9x9twsZIiZFuBvFsvhZ16sOYDWBq6ydc+bxaoi0sH7LtnMC
ZjW5T6W9mifHTOrhZ3Y1kUV17vVn5SYG6LqZnToEW0dSQKadHMWEhimvXuSAidQtqQPt8gV8SV/M
kRkX21Ic+KzW1r4ibBaDtyxQb4CqjOW2k5yvkWPP3kPS5xNAtGGdWhvL4yLjZb+igH+2YUgR2vfl
lkI0Wp2wGZyNYoXEzEUdmr5mUIjik3JKLnNUro0Wrq47ueBJOiL3bmmsjesJUpkK3UFeu3jvQwby
XphWUoSVtb5ZqwVhRGaUBTwaJ+g8F+RHDRXy+8EwvoqUi2lpFpiGvl1WiM686T5Wer+Rz5s1UgE5
p2ZgNorIJtewrp7RjYDspv2Q0tt6i3XCl+YRScys4N4I8FojmfbdLp+S+7/gv7pDOfwzDfC1vscG
YKIxCyEIZDAo24/kWpQ/9Jp256LJKQ6v4nISQW/B+3WuMB5Xu/Ewc3fOthlyLypZ146ySQeYPgio
XlRMBqnhPFCp5d9a3VGhLwZqMTTwuQlx3pIRejqv5fpKym69X+vJuBqWJgLfy4cr3uxq25irDJbe
mPcg/kXQCDv+V45MG+CSzAqrpe/wviLW6DniMyrOg6lCHxeTXLgrvdqgDAEkHc84+izPM2j1chjY
+ulryvvmMa+k801wAGFtDtC9JNRx5SPD7K1zq+3S3k0DwbgQ4tsfQzEb8rI2C0IFq+BxIr+Q2uCR
SJmCXotttRgZ5vUkDgdXJK9WDvvGpaFZb3qnSYzrg3b2PCb/iathB0RX7+Zel9tsrowrb8GdbQLF
lCkIKEFnFJaM0icpSP1Hvb230XCa7YBvy8jQs/R9dhf9KHXVvUjFE4LCQiKnFNQZaxqcaGnrGmrN
tCHwlHRjj1gTUmUhwIqq+89Is/ZnWuT8DPauqNGmd7NNZPNQjfO3LkTywBQhea5QMPtd22KKWqu9
L5rpujaVOOEEJiAPyjEUg0O0jJVUuAUxxI0ex3rTwW/UY0vXbgIX52dgXNlA625Z9/9H2nns1q1l
6/pVLqp9CXAGpsbprKxoScuSLHcI2ZaZc+bT34+7U9KSIGGfWygUNrYLnovkDGP+4w+ocSoMf6Hw
zQP8Y7yR8R0mdTafVhNWDrugYbEJIPqNqE1KyiRYJjAb2TSBXbSIauYfSdDp+yakUCMjzlnnfWvj
7uh6u9TS2cEEqFrF0fRI2Qn+zUUYLw7bBKcgRGnjaFnej2PCyUSZQvMH5xcE9ONeY5L4N4Q2hpxl
8A9mhnLUyuDc9fh6APpznxERuRraTgbAbi/a0QlT+24IKTD5lN+WfWvloLFc5Ry329zz6M71BdZU
Xf1zMmHiRpZ/7dvI2P0pjzc1xlIwVcK/EaXqyhbjj6mHTFzXvjqEQ3pPldSuXdM4poqCbZUNunrs
7BSKjxjEZZfUL5ooHjwSkNdfORKBrDsZ2bVUiD7baLS+OURZ/KjKFFRaK0hxpaC1FUYv2ezSECZL
8qHkBNlIcnLOzEkbZ4GvuTrTbd3WpsYoz3Gyc/z5II2EcyCXc40Dyxpd8xdXV9AjZcBMGVsltwbz
Yx3aFGyVFvbeLbgAD0r0D0Gc+9du09WXRZT3Wy5EsPiGLDrSyEA5XsMGjjApDlczKqjVXEe/vCwq
LvqiTi+gYfDTsU7iyh9Aiy66VlymSQms4rY4R6kAu0JKAp0ecRxTh27OxS2dH/jcTQ77rEeYAENn
+Q6BiKk+5tZqgFcr9dMazPyaOYfVQhi+4J0BUS1S2Pn4CipEVJBnGUWt2jQKqBSQA3O9FiGNVRpy
Rag8lTne0b6bqe2IAHvfV4TMBVVNX9UpANNlXtEZWvIEu0bhwyjlxWzCqFEhXGP4mlC/2gKJBXSk
1Yh51l7O7V0KfAIakh3HTt+kXVBuzSIY9ph6ms/OQiDH3stbVg91o7ZqCLmWeWX3xi+RDvUuavRY
Yepa1ts4Fv05tiMDURnxMwJrf51lJsxd6aLaDSpz53nVdBHOGlihx6sIb7l+V3XS5LaFFa7Thc+4
2mS7ADoF5mbJeFnkBReL1oPAZFD6b0JdUsebMCc8W2b7aG6cbTCldbuDhkYzevbGtbINLo0SvpZb
j7Qux/bCQxE7XbpTjpGXr71w2fqTmxCM/xc2+vcAVMi9Giqni7IoJEmaaYttOe1SyPw4AjYHiYnZ
i2ja8DayXffGD2EO1ySufSM2cbGkQkPPeZTEoOLxVBTQ1OHoojZCRRMuRPIWbscfusTWtZ+P4Tfh
ogDMwY8xMcGCS5bpixnSUQWsRsJHH5uWeICoMpv1Q0X64yHEsWSPEBZVvx2Y+I2QAD2UWJ/awcwd
isp8b0jUP40AqoUra2+0Cp4H7ugH3ZfDbYg90iau0UEYXRWtB3bldTJ69kWfExvnjPljQBbzLvCQ
9ZLZPqAMCt1tKyb1vS5mZHADxZUw2nQnp2GhXvJZM108xYELCdg1mM89S0qJ5g+3WZqos0RDE8/I
SXEoOcq+9Vjb5iJCgHfP+sCnaGh6NBuUPZYGLE59zE2zVrVYeViNd2aBocMSzRy8nAL6IN8Vmvh+
28zR9AMdR7P2GmTN+Cj2K99eXMrFRK1Xu3AoVEmRM6QJtWM7xOeeGqe1zrtjXgE4dSkVqzMYdH7x
iTpIp3cvB40GYKWLit5bVTRMmjiQIw3t2rSniyySWMT2Y/zdL7M/bMC4l+f20gYq4rtu8sejlXUF
uxLJKWvXgRFuh/LHhOHapR6nhMIebo9HtY7HZBjd51WM//4Md8N3xnAXmoD32vZNOB2zKvZwD6js
Xe8lcLLnltslL0VE+7kSxUU5VqSaDg51XlljJBviesfRF0EGAGM07wOMKKCqQek1McoGKp2DjRpt
4a5iegqboJojMGRDtQCoVSbWpuKVtbMjjwg5xZ3KYogeir8njn6CFXjcorN+kxIgTZ4sah+QIf8w
IyGA4wtjbixB7Ayf/kbc08I1fTbsNDIOWVeHP1PDpksAOnaQxlifewTMbOBXwJvOMXE8TzPRcqwa
7cinoaTFsDC5JNcXRkrfWDteEsGolvdCRjfE7yrwLlJVc8dmzeAYXs5cuSMD0NZLa459Hy/wwEeY
CnLdTxdpX2GdHxXBXnDx2k1TD1w5BosHyEganG/HFV7cQbPVqin2sRtbx0HZ6XGKAswUnDJePCrU
ymoQVgYDnZ2OCsWR3OzDWj71RGd+m7CPxTZboDD2NeeW0rtBn/nyZQCl3ph9Z+O2ZwfiGIxh8yDc
BAYmAh6w8qYFMmp4qsaA8mC2XX1eayP+rl1qZNkqG4Sk67Z1Dp3MUHH64htxclu0AVadnN/PboRA
Nem5GuIOPq5BxpFl6UZinzvhZe1C68t7W+3B/imMa1wjMfUZ6fXF4y1W0eLcsK322a8sa7EUG+ub
XuAFYrhJsxZp+QdoQb30nWA7p9u2tWXMndnFqGE2EugaaAVQvmh75VdcjkUXZs92mqhtN4ztj7zj
UoEBCTX24P4WODuSo+urHSUEjBbXqoHlm7G7DSsnuig6UFIBNW1U/SJhUUPIriOSJ5cGPhd2uAnt
VBk3Vehm31LXrm4lABYI6oIAC42ix55hXY6TDRk+iQhbwCkf2cfg5DtXcfmj1dYRVDE4m9CU87Vn
UUqgDgTfCbA3KTS7VVfhzYDBVSdB9+LxBTZ5fnCN1tkhHp72GA/Wh74iO8CEjfWcymGYIVrr5lCw
Y2z03LCf6jG5nAY4H5MpyOaO8aH3K2L40hTsUsHmuOK2jEv9gOIGRyp2v0K8UPpQpFnpcgzX9Xlj
UFDMpE1usYkkUFfgQnEX5wF3O6cMbwSycjz4sWk761Ts7jtnyJCr29Xer+YWuw1neq5JgdihiWe/
wAeQ7R/pKt2B9iENJ6yzdGaD/i9aEsqDg6Ct9H1soYqbgzlfjVVLXjAByXtMXrEANjl+ByGNa2Kc
+h1XL3kY6jb8Vfpzc7BEl63nYvzVW+RwtkUW/c3x2YPfODY7EQ/lbiCPemeBcOFfFaidmCHnZpoC
N8P4f6fJ3oCFCgctLESj9+kEvBhHcj/iwL2aFGrsPrCwWIj9djurxoFPSjhG0fb2j7ocgOaWzXZC
w3fWK8M/d0cw71U01j8TQ7s/9VTTOSzssjjD67fe2NLie+AUEARPWbeYJ1d2vqXt4B+cGI2NTxzK
NjeLGDcIxzgkYRBvo6Az2FyDfKsmaMiVdP+22sAAarH+At3BridMcC0RMSf7XIER4q7BPwIt0Nls
jLvALPTFEgd+J6ss3OK4nqwQmsBL6Cxx5if06wZburd0coidce0nKgt5ie+/cWFjJUiRgqfUWmGk
vEEY/EI3bqFLERW2jkwHr6WmIKUjSTo8HxMvPkst2Nopnmm2dwHREmFbGqc/nNzAerHwS9L/UNqE
mLxcGElZPlodNjM2ArNtx3T6piiBzmM0/+vahoGSxnFw5dCBuhyY+hxS7QDPAfZ/npCY1BdYBYbW
L/pB6gaR+W/IfeBx5J3v+8FuN1Wg7L3H9e+ctAlx4cqp2XH+lvt0ZvOL69xD35kNkJR1tIuSxnui
+zauuEeaK1LBII7aBFQQ3NWsoxrIhAm4xq0MvCSDO1niD7Ki5RL/AmzFAwnS/xUlYrLmNo7KzKA1
OBYFHEujB8h3c71Ucs53jABQQuAThNUcjoeIWMJFhD6F+9AeCHeNyVaLbeM3h3yksRNjYxriWe9i
3wkuYbXC+5vBRtmNIdKKQu+kmT0CeAXbCiBxPfXSoOA0oguQu3A7GQ4FU1aaf+fQu6+RuNzbqcGS
8jGYvnW60bxCS1zvvDSipkLahnBeEdONSfFqduDvkUbobuoZEk2YjdYhkFBJAowTapw8HPqt1wq7
hEcR4BPNraS/kCazYy7mchPGMy5eIerA3Azu8B05zMRootCq6M8RGkwNNqWAX+gVpZGn+yRDSU1p
gCagMcxtk+L+GzrmsC7M3DwD4MWEIo3KC9NhH1p7S66OGibnm2HCAGpBhDD+QrCTFM5+GBtxjbGl
uwqy8CUrU3x/6Ntd4rc9ryMBTuDZUXHwaGEc4NdiaCCoa3aZxCFgjPKHJqc/zs4bnin8Ex2Y/RPV
c4mj5Wp0W2czkEmzVXkVPep8IvkD1BCiJhj+uWtY6hFek7VrlvKi7/ty30rQZyAxfTGjHz/EGHHt
shHybBT1+GwMMIZHnRUPSeTkd4aF0Ja78wRRC/Q7Scvv3jTKHdsFHnB0Xg5tYjq3aWgUO+gbzgNM
Tgw8UpdOFIwEWp2FQK9Kg2ZMO1zksV3ekakHWjrSJ924S1fInj01Y+KawFnORQW1o/EAnd2WQwIG
6RJwahr3OskwqUjD+t7IRqyx6BFeYxDNu27L7Bb7dsw4NPaRzVw2G98aSgzATfD3pE4v/bScvxdU
YpcE1N8MmFRs4rx7YXfhruwFHYUhtvA+SSYYiVDuWtB7VjYVIwkZwMx4rwFOkJTRpv1ZiUPgpZ8B
39QV4CQvE6bxqAT04dbcY6n9I3Q5H1Z5F2J0DPHLT/vS3DhW8hfDz+IyKt2Oeiip900Daxc7DnE7
BsMzapKfDbYWZ8McTg8tYPmGfmy/mwKM66K89SgNQvuKjlqxb/yeOwryaJwUyMcJSD36h4mFLBpD
Ng/wYo2XjLdKEpqKWWkXa9XYFR7DnEX1mLm/E6wfLys3onfYU9ia5hxecbmruKZAdrsr3STbu72n
N/4ETjQIPD7KXsVH6H3DemB/o2qG5dMX7ogtJ3hmk0dQwAvfuRxliUA2uZyr28bE5gTHfvPJKjvr
VyQX7ywHLZCNz8o6xur0SviDs7a7ZNrls2/vXNOrH+OhAVNwuCKT3I4fvBWOlzDMxW92AUSmjTnS
I8zHJ0zT9RXGjRyoMmiQ5tB+TnMvu4QvmlFdFVQgVWn8Zium6sJ6BFWG6e1DDNAvaPAlWzkq3JLq
AL8oH0QlTvxoJ6qoJ6d1MbpMehjQkN1ws1ZAWn3ZPUTQuR5NCjd4t4hLnR7UauX5hA/FZRfe0wv2
Kc3T5G4gReTWw4IeZv3U/oDWLXfYrXExsTU0G/4nfhgcpQ8WjIizqgO0XCcgNlDf0xT+a5TW1WWV
5BW4SZWdsWXN91KVxrmkb79Pq459hopFdJRPEGG4IsYOQjvffMab5hFOwG2HdzsW/oBMqXdfDveF
A7gnQHK+VaPjXgQQzNddC3mOrmvIVCmK37EY020SJAXZ6c6iGCcJ9M6bC/NMZh3ZCQC2eyWT6Ltc
JGCmI8JLQLPkJVM0oU1IY9dmAbm0Ft249doxveDCUdzMY6Z3BulmOwxZyCOwk4fIUFWxbg5xQZAL
PnEeWK0LxE4KysYKcE4+ZO5WQXDUZ2F2hV4VI5LOpzVSthJNRwwY4eLws1iitA9Rv9hquFib1kMG
mwRuJ60AqHujimZc9etiy04Sbdsc+iQ6DWvHXCA8lhjeXV6rGm594c+//SLVTIGF0JFH1XnQBDHU
VgNndpN/hzOyvrXmWdGUHYuNp1tv7yo+l13jQGD6WHnh6/MAxmw+k2JkHey4uPPHud4ZWqh/+HKI
s2dMUcXoEWqUjE/u4JZX6JrC3xxx4xVUEIg6mIFmYJVIqDqSATak2GQ3AMPTY1+wF9B9LQ5D6txX
1Vivaoe/pBf+bzULWZFwwx0Pv2nIA3p6nLiLryw1RrcGfZn9rCS2BWnLbGGhXcQdrwE7eBJWEJ50
LA+NieESqQIUVV4E8OdXkU2d5bXhtsOROEcrS9EeLv8Chx0vHNatc9MnYXVfaOx38OINgwtvTPQ5
5L1yY08TbU9TTVdVnLkc4K17LXKwMvL60n3QeUyY3vFgAdF3pxdIzsbk1ZcVyPMNTY0IO9j8FzqV
YItXdHBjh5U4jD1+cTHdQ6hEMjt3gwC9bSaLfa9wk/O7Ovg2VvZvHOnzc1H0iHnV4GKs78+riavb
NXFSbMvwx9kvuLGLsfDvbBtKZOCUICs5Zo4JbUywkJruEfeem9FBTxAJ8Ac1YDrUxqV7XfcNx6en
lzoNnUc8mgnIIV9tMhEsJQnRCUx2Y0uMYnSIXNhUXN/kYvGcHzqWI/a2bFZD6xFiHKE8wSujubMm
l6QpDssrIyBrCe6igfQGl0wurhEnqVv+CpYKOq+q/sWVffc7s7tglxLvhZkc7iuh4fd7AMz8aPZT
QPqLbmlw4TUbx1BzHGVOQNZYDfqQSy5aB401CcPkSEjMBPTEQ8q6vWgctAGWp6eHxqkkAKOvz6Hh
oAW3xZOLf0QcAzlhcNha2LW1IR7dobe3oEpcY9kVIcKCw0GW3bAhtKuDdVECp6Vwhw3U08JHUOam
JUEKuT/i84RrT+ulJjGIQp+XMPB3tuq9syqby70hIM90s1EfWHhU1Q1gexs70SaQmXuRQoDdUN6x
G7XdjxIW4aGBMHNXuTNhnx3ZiLgmxDvw6OEMj0+Wq9NQt0+me+8L885JrWETF5O+nB3rh+wtHORT
TtU2p0kBwdK96xDQXSZtBne7ZX5UFmzs1OjCA92VGJMGkjEmTyN/rUr83bKKRQJqSs1lKCxr6Ttd
kW4VboZEobbBY5u7DQrsZmom9vumuBAeygDVoQ/FSLPD7iHPD3homTC9u5i2qFU9U7hS5UA+xf8l
STu2QG22Z3hqMXHxAzKgKnGHzX5pXdNT7bN+V3p1ec28UmcEss0YR80OwsGwIYuvyP9QAqGIddry
yUl6lMK90TkrwQ0VhqJEWlJD/QDX45buKMFeCcVoTGr0RwlCGQO++Z1icbEFCr2xZ1Qqva6RVUV+
81jXdXNrNmQ4BpWb7INpFBvM1awNhNxnOv+0BfHZvCw4d7Z2G2C0Xja4LaDIXsPncQ5pjHGA6jw2
+0n+7Eanumxo3SMqogXUCJjKKQzuVU840WYQwzP5aOYedb27czPdvRBMZJ8LL6Z75Jm/nV5luxqr
1Ttv8J5Dx4XMVoMg0ED7A59XbOnecFGN0gYsCU83txzgguiOyKzeBvszi72lcY4S6L4xprH8nTOh
ANQkdW10YKCT90jfKkZZsOJLlR06QwU30mqzO829EZJ4OwLcA1GfM6l+Vy19ijIruEC4IQeR35vb
QZowSBthrhzHyDcjot2VnnL8CCnf1uOMCBMmYLHtAk6+1qfjRBpfiBwuGvejEUpEPwAyoDlTSzQW
poee5bTnMTEXGz4FV/HQnLZumv+VxCVu8HRKf7UTQLfldMZzRaAXYINqURzqu4rC8poGG55Tpj/+
pNp7gl1mA7oigSHZdNzUHcDR0MNViOPiDw/Hki5GZB1LxkgR041yy7A5H1OtV01d1bch284hLDHF
hOdHh4K+qsyRrEPBIUWFRoZE/pZY8bVFUvxGZAhmdcQNyhlJSllJf/LPJIEmFFjOBIuYM82csZrp
SPqAJAWTqXHq+dzzevyNQzd5bH2Qa1fSdGgSjgbLHEhhxTBxnUYxzGZgYBx06wZezvBEtiTQcpI6
mImYWPejGhnH4kCbxlgnCXLHXqhpC3XaRT6CcMIcyBeac5SSHglPm7Zv1V4mDWr0eiIQgV7jBVqT
b3GSuPfQgOJ1lVfOHm4LVk64eKyB+0NkAh1HP7x6BDIm/GLHaC6t1q5oOkCwoU2guV90Uxls3d75
G3hdH9AhHcflum9gW4U6CsWMtSmGSQP++jCTscHFYy62p+7chpceUABaXVuTZxWwy61tl3qS9qh4
hG70WF0SEwkupQjtabADh7bgWT2tVgvPRWNB/CKvSZ6GrsUS1DbwN8ewEK5aYJ03ZQCiAmHjjz2M
3d/AxqVQ4+1rpOWLCzC7h3tT7sl7m5Zfl/1tRKY3vaKZH0pWN6YQOAcuPqUmG/A6cjHtzkI8fszv
FUaZq6KmQ+mmethUtpnsa2i4Z5qiijREqrZVw3GLxs1JDjXRTliYYmgWuWhUOk9iCJzY9SVNrPnB
JgvhyP+XsII2NLZZFxlb3YUTsj0ISDAQzT9GB/MSQK76k9gq4paQkCEwVrwatXgd6B7Vvq1cznlN
NxDtfPLYkEsbc6wHC1u4Qbxyxs20R1sQN2dJB96Dlby7lfTvMAtRDs4gsXUuRRKRBTruVIUGuaRV
il993xvygX42mkgtQShtxz7XPpUlxwWCJsrDbZlN9RXu4da2nrMKZwjiAZw6Qs/GnpeNCksgi7/E
r5uKiM/F+AO0Gg5aFK113eFZY1vwOAPL2Luij/ZQaegooHGn86P6p0br7rvEnws3VWCm20rBMCsI
G1rPpY/lsmIu1tEEXSCqH1y64jvH/+YhYqDGWyJJzBmKa2VAp8EHmd4dgS/bAFkYrM+lbZp3+mdA
rfCjyumOzX1qXg5hbt2EGcisAdf+zixL1Gmj5yGth9IKGbIGnLdo8NIER3MF4duxhLiwB6SSmJQ/
zd1Cl5T40JoRMnIukt22baMnzbG4SnvACjB2vWfyg8zpQeNAA2Etwgd8j5EdbAkTL7bFj9UwqEFi
06PvKtAbUct5VxYRJHBjxvqBW7DY92jCUUG7vn9eCcG6iUmb80U8HiQHGExYY7x2gLnNw1jBQSZi
LHHK22JEvuvDqWI/AiyTEnTHTVNcH0qXz5YR3BN5Fgb4Vp49wid/cFqbLafPiDGOiBC2PcgCmPTC
fOL22+AeayebOZuwEiOAeOVVKGKnkN3cGPEna/mh67gyrLsZghSkvKh+JBpG7t0yHY5JaNmcKky7
RtJQpZM201PGQsaNpL6QEjY7Z7eAtaI6WqtAWnoxQ4iavNjPrXJ/F3FLtCaevavAhzn1eTr6+9By
S0nlSUvRprGkKf7zf17HynesKK7EU3GLPvl7MJfrQkw/Px/ifWw5Q1gexbSStqXNk1x0gDCni6u+
uBXz5eQ+IF6zE8TDaBI/H+d9YDkPIRxPasFeTdr020eJwnq2pszLb8v4G8CCLoONxS7aRU8V2r/P
x1p+c4HpYpGf/fmf/7jStN6OtYTc/36+i7gd/M9/xP+tURxFS27h7TQ+5cFfDztvj/a0AB9PM4hh
F1C4Ph9RqPdDatNxbMUq8GD8Ll/y1ZABgZJ6KUluiwHnAIjs3XyLIhRu3guU13VngKKC3Q9/PO84
JoCGzRfP/MF3ZFG7ytFcimmRnHzHdAQIodGc3/5Ki589CrLc43TbfP6YH3xERDcScEVApyRX8e1T
0hFXGd40+a2DJTbsv6T0tgG347Q4+t7F52NZ79/om7FO5n7se3JWJFfcuuBJA+o3jb2EmH58Por8
cBhPebbFu/NYAm8fCbalM5gtw3CEkwRxi43Yzv5rkZiw/l7p75byt313H1pnxFrRDgLO1IhXvnnF
FRtW5HOh+pZiyTWekXX3+U97t/gdaTom71kqYS3/ffvLxrRqDSP05J3VNz9qeQ8N9+/nI4h3k2YZ
AlaItDkPbE7pt0P0AhY/cUXqjtsLbAKsJKSPSUgPv7QbfhsSfk7Q3Mox/SkA5EerOoJe3ARxuieX
CYiF3LYVRdX+85/1bvk6FBdC28JxTAHlZPnVr9ZSVYQxv7lqjgnd9N2Ygzq4KMnIeZjNGy/pjk1j
4baEqpyaN6N4/vfDs4hMNlxha/d0RoBDhRD+ZM2tH2SznnGzs4nGvC6l036LS8IFzTmKaTmY1lnD
erj8fPjlnb/ZvHh6zX8cDkyT3f/ks1tItSf69fVxFA/1fKywcSOHBgGe53ZbIzj7fLR3038ZDTN9
hKWSM+Cffe3Vu3bpmAC3ujXBhqj/gGwq60WV2Rev9N2+sYziWo5Jcp9NFXq6ObU5XNXCqo8wb/0+
Ioj9ZRgI0ey2VKifP9D7VWN7lgXk6XKeeco5OWfAH6vKHcb6CJHxrraD88FSV58P8dE7s4hmVaaE
kiBO31mdR+PsxjVJJojg7rB7kTeJaDGNiTEK/3yojyaDIyWPwzoVpj7ZBANuUmasivZIT5oMYvUD
XsxhsBFUt/QtU0d8w3p8+/mY4qNX6LAlsCdo7b0rCSC/dvSlGTQDdqRqt3chKEH6F1OYXcD4fdc/
DnF3M0CU6j08MKIDaY+7qnXuPv8lH73oVz9EnBw3bTXUIXVye2zxqbD726lAMlk9fj7IR7vN60FO
XjE2OA1k8Lo9dkRiGt+S6dxyANEQnZhH4vwa48fn4334dtWy3jz2XaGXh3614og4spJy4qFMsPe6
vY19f/3/N8LJ/km4ay807OwjXbaAKhpB6eh/scz+efen2xSzH6DedR3yC0/Wmed45qCtqTk2xg2o
eAGUH4kbr3oSKj9o/4B9ARz24ouN5MOP9WrUZb28enm+02Q5wc/NMR3hOvRnuX7wcbWbMYfilt6l
qwqA+PO3KZYJ8O5JLeWY7JKWrU7PYR/WAzZPYXskZmNjirOM7DX/pvT32G9k4Vkf0cEyXuBOfPGs
H06UV+Muf/7qWYMIW6gyiBg31N+ATh594uW+eLZ3ZSsbM6cs1uOOqV08Id6OgaAMjhPLHaPkHswB
8xjv1m5uZHcpPGctmr+F80sE34z+Piyvs3D3+fAf7W6uKejparZqtri3owOmJmkClfnYTVTNPl4j
m0oH2H84ol1nS38wTKfwaMzcXD8f+aN3+3rkk3mkQ3wzUpclUuDZPJP5kBVfHKzvSyvb48HQqCnP
xLPv5MgTE5TNDPusI1kEnv3gNpzfGMb++fw53q8Hx8TPiK9H24Vz/GQzIVOFaqG0WA/VD65YbNZk
TtApTi+z5jBV16746nRYvsnb1UBRZiKG0UKbLjfHt98sjmkhw+dhVuKTEmNW3jncMyy5kpjH1/VX
xdgHq+/NePbJGTDC6A6g87bHMLjz+VCRcW6WAVYMm9YlkqrGiuGiGs9H8cUh//77vR1Xvn3O3upq
Whxs0+xvY/wUxJdhfccE/fz7vZ+HjLLciiW2TUrZJ4dPUejCRCDbHrGMXIfF9dx8MUE+fAzaEK5w
TW4TpwUEPRI10eesjw5Kx3x+qKlmqY62HXTHzx/lw4kB7c31KFjku3Otc83KgF3UHMUA4mMHO2Gj
i6kljrBtR28tnf/9EcTL83gsAC7JIjuZikmL2i62NZ7AKUEdesAyucd8aq+c88QhY2HxmoKUbXwx
7oevlDs+pZFtWiyBtzPDAY7GxoH7wZDg0wILWvfXefbkWmefv9D31Q+rmmuZp0hApVo42R0DbCom
FGdcgxIqE+1vCV05S0b9xTAfTUHpSKAfl3gKT55MQcO1Ojpiqj3ayBxw1Bn2aTR7/4vJ8XqQk9VU
QnNsDcKkjhWXmA7uNE3JpnoqaL3VX1Q/76EYDrTXY52cabVT0c+OHcbKb0L/O8xpela7JfvaMI+m
c0m5iv3/lJqo3/1NlH2xcXz8Pj1gruUGYlsnnw25BGhgLdqjBWg6N90VzKqnz2fGRzMQDrg0XUtr
9v7lz19VBiF5SbrRWXd0VLhOcfc1qmunw8h///k4H81AkDpXak4Y993lMK0cl5ZT0R0xaiIwOYBo
jMdgN+w+H+Z9GQBd3vPYONgEEfeffLB+GFUQoFE8Frpc2/BCZ3E2EEMeXUsSRMvzz0f7pzI9OcEE
T2V7EqKeNs2TuYjE0EmNfmY4HOdUcB/DVcutOyO51c61DHZWES4K81UZO2us0Dcwn9YacBqRMHbz
YNWf/54PPqZQWi8XSk4BSuq3HxOelnLiKJmOkXVhhwb+qHSnvXP91VXyg48JaMftG/BO8S1P5qU5
cmntWzkfLRuX+98TupE4/gKzW/6O01drObxdhEYW1+OTZ5lo9+ZjVJpH3SxpmceApMQ4PjjOedSP
X8yaD24gjrBhjmubuyp0y5Ptv4YdXAQcDcdAo4zi7eWJMOEfKiwEEKCTam7I5hdsnfM5jr+YRB+9
TCpWi5OVjwac/fajQd9WLaSCCSvWeIuI1o8NQhL//UFDRf7fQU7eZjpJrFfyejp6rG9RQheUt62F
Ya764rN9sGUxkOuhF/YsV5+2GRSh2dWQ9BMp9mi7ZUOK9uZfT3LKG8cCLaEUfndU41U5OnB5hqMp
MX4uzCuFf1I6Wluwmi/234/2f8mC0gosHhjo9HzOMBmHuV4Nx9FvSC33oIYVBW1enbsIp2UWrXEv
JJbKQN5X6dK77Zqx+i5tXNlGCll41+bY//tF/uY3nXzKySJIllCUgTMpWrfZn964q+S1az5//po/
WhNvxjlZ5MTKZ5Up6uGoaISNya0Zo96KVmN5U7m3vbEd2nuNmcMXoy475smylxwTlLEuFznLXFbL
q/PIElSvNSmsxwTvOyyMU1kjTt3QJyvHvROkqzmmB51/xxKmVuUXo3+w50gFSUEiNTf5ESdL0fDS
wTNcpzsK7znGAAmgGA5CXlz41heLfvlI7x6T1g7XOfY3trm3j9lAZAalz/vjLP+mMJMWkKiEXROX
X0DAH+wuErgUcQEg9Ptz11EYiBfjOBw7XD45PPazICBGfXVF/XCloO7g3AGadYC73z4QfdgZttbU
HdP6KKxt0J+p+N4r9728pHu9beU+IOIGd5OBhlbsPHw+bT449pdFynShsQmycrJ/l4HKC0zRqqNE
0u31sDAxfq3G4xhC+0F7OCfbzwf8YKZwxvLpkKGiEjuFrGya1fyBVx5FBkPCP+jwyqhhWWM7AbXh
i2m5/PqTyfJmsOXpX62JylU+PGG3JE8KwkB+3nc7o7kN0j9JeO8kCGtGtf788T56n68f7+R9pizD
DlpkefTz9Ae52asulLu2mc6JiYaCgBPjPBw/H/KDFaHZ1GmS4DNgYlv39iEV7AwS0UV57GG4PkwO
Pph7L7//fJCPIIA3o5yuu8FDnacYZZoOA+oNHT02RJJ03t8aaBo5vDHufbId8Kb6fOQP3iiNN+YL
mXNCMmfePt7c9rPRzml1TKEprWpDnxckIsfoMHA+3NSwyxLjqz7uB2fxmzGXP381bxLX8jyU+NWx
ypBoGpvF0OHzp/pqhJPdOhPw0+XAU5UTZoEZEbf5FyN8dAzBKrCXJgyLTZ72ifEWqTCGYyrWzVnb
oEIx7lPoYJ59o/1vWY85yI0lv5r/Hz4XBT2Hge3Shj/5Wok0qrRzNZOxb39Uqrj0y/jwv3h1r4Y4
OV67AlOBPGAmlroaaV8FBHu2cfPFxig+2P8hMPz3SU5WcmEBu6sMQ1IP55QIT6Jhxr2DaOaNVBEJ
1K5fbmeSN30zOXONboXL72MamQeUaqjr0KPiaPv0+ZOLZSmf7GevfpM4rRHnKovMNOHt+vDskVzj
leCXQbdJmmhYhWU6o6mz7hJezxbXNqy8I/QtnYfuM6B5u//i1yzf8v2vcTTbjsZn0TrZXb2yFLOb
2Vi2qvrOgbQSafhb0ParRmy1hEeuvV0/WucDv0JitMYJuq8r8/bz3/HB/sdL+e/POPlQs5nM3HmY
58X/I+1Md+NGlm39RAQ4D39r0mjJVZIs2X8Iq21znmc+/fnSB3dvFclbhPq0G4IBAQ7mFBkZsWKt
5t5q6USFIKmvQRABV7hsaflI/dfU1NVGbtSlbsp9UmT0VykvZvZQJA+B/EXPabO46rz3wR9WLszl
ffif4ZkTX+Spdp3HrbjDnHutekhsrpKvl8e1MoPTYjtiDiZkrpgA/r1HxvpomJ4Q3T2UnXW4bOr/
s4X/OxzxLR9c64juTd8XRv7k+w818ov6i2V9EywEMsqJTv5Pq744w4/YuNKdteVbnEloaSgX2xTL
pr4pV5OwB/aeP2nltdu2NOdeeWDJLg9wcS4/GJmMr+oi2MjEEVWqI2zSlv9d9a4sWJQum1kIowzN
sEgLkU0gbyE8xYdpBDJeU7wnbrMRR+r+ROmVAfGBav0Apb5ianlE/zU1cektTTBBZ3jFkxdeD/pr
3b41lNkqayWwXxuRWL0PI1Khuo5Sk8Cwq+nsgxIfyQY6jSsboaV/4zFMmtF1hf9mSd2kyyWk0sQx
hnPD0+7t9EtWfDGbFdzAorsgK2cQlPGep75wPiS44p04dLucJ8R9lLw32VWMAkrQnmrraFRA/WO4
KFeMLq3WR5uTaUxqMyyruOJ2dNynpKY5oCgPsUJTdJQO/8Jv6CQNyeNRhyKoPx+fUsg9wsoa4zPN
eyPPT/CTXkElvQfrsvZ4XwosPthyJnPZeAEUrSG3PvoKG7n4WYGcvXyklmfuP6NxJjPXJFAbm54Y
jXwtNd/M6GuZvwf+42Uri3HFx4FMbk2oVKLWcRlIE0Wot9ESFH3zSQ+k+Z2UfNX75EA2amNb73qP
5sEX3/mtwbJh/BtnyMNPs3jcQhc4LXrJINFoZirx+UlLhkLIWJfvbq6uOI/FZftgZrJsWaCog6mx
Havyaxm8usZa3mPNwMQ7BQMk4X7MODrQ6lb928zeLi/Y4rYAYCGDdlYoaojff/RLtD8h2DkSRkP/
1Sv7zvie4Ztiay10XjM0iWudNg2gIGSq6F6EgPRZT59bcHVD9+3ygBZnjOOqA9Dlf2dyaoeujqwx
ZJ+PEPjSo8TzYw01sbzJ+bdtRyeBwgY7nzSYmockjgpei3TOF4AzzO4uMB86H/6TwNlA4YJ458mq
30fjNnJpJqIh27knQ7Gy/WZXvs11T11NtQzKrtb0ykezQu3aocpeolwKrv3MM+/8zrJu8sF0VtyH
IsZ0Fg7/tWU43McWsIbpieojUAJxNmYvSaVuw5CsZ4+mVLWDf7Sp7hv4YDKA7PSTbbM6OoFXDej7
UwLkVKIcKg51WwURqWx5ZQpm9yqfZXLCebNqooQ0OSBl3IyDlLfFi1fRpWbWCJM/Z2SVFHph7JWc
2WwLT2yJrffhrMRtaRdWAveybb/6kNDSsrn1Q/Rz6IG4vImXFvbjqCbOepDNqCiKrngxPRcyXpoa
u2TfrWZVFyfPJvvPjQU6YAogsfs+MZqsKF7k9LeMCEyiPAaetxlGCfW1NWD37GAye/ArsU1N/jbL
BBaWC1WONuQvQG6/GXVwR3vyyiZdMzFxx4AcTV2yuvzFrbP3iIbWBj3Hyyszj/BtgLt0SwBD0CiQ
TjN8UOHHQWRFDGN8NGixp1kU6i48ZlntxuwGZawDEss7LfavGrqzonKl9rCwZiKDaIONIZ8JQvR8
EyL7oRgQBQlGTveqDVUYLLqRflGJp2EFYWlWRSuh68KsOqZMR4VuA4HQpql3WjYNPYRz66Wpf6CO
sm+dNRiC8MkT34IFR7HIFJtzBAkcpLTRZXL2EtCuocOQaQb/pEZ1V8dI8sKeq9j7fg2Vv3CYz2xO
9krU11oM+ALfSc9krZ/oegtoXDL6q8sbZtEOIr3k90yLK0P8/oPTSOCloCbaZC8amZQOyoG9F+b+
vsutFqKo1efMgudwqEeZugY4QCfrfm7Or5o4LoY4ehkh6zadeN+RRSng+b08qqU9AfbAUEDUsXLT
B5pKu3sDEDt8yeMSqndDz28RKVp7m80HY3CR05fEa9YkPTopHtD0rEoUZvyXuvOhY0zhdNP3pdKu
uI351WZyoVFa0sFyg/aZzFmp9Zlp0V39EsN2i0LgEP2wEFYzEHE6pPH75Zmbn1+TyxPoPxVskr7T
bERrwbHTIT9KHgBmlO5bFt9DugDP8A+r+37Z1HyRMMXkAb2kwWuWEfA06O0qspUvYeIijSSZsBtA
K/9pI+CjxAUsgyAC8nC+4SoScZD8jv6L63bqQ9mnyd6wg3zlXTHfCTYvMG4qOhYU05hme4Ook+kh
tJOXdEA2G04ybYD7WV0zM68DME9Y0vF2IhyevvlSR1dd0+7UJ6hh90Nn3CVtsYUS5iv0/nsT/Jck
uQd9QAGeXLMs6bvLkzmPLP/aN4hmKMsZ+hTZkxajF9pFoj710D/khrKDhz0eBtpw0UWHh8H/0g73
EEPTpXTlAiDpg2uzPiGzevk7Zk7r72cACIMdgqr91IvEhY83Dlv1ycrQnAHyVvnxzmpaunKvL1ta
nnHRrmcjFWDNshVGIVW2jY7PkwHDPZqJm0ww3QZ7VGIzOq2VXW6iwWKhkPHpN6IY5AfLkyjeHSGA
iEddfark23L80nl3drCSipltW4G65KpmXCSyVFM4gw/OnzZizQ+0VH+Syu4GFaT7QINKphgPlydx
dn8KM3T02DINZsDlJ2cwKn25VuRSfzKy741+Y2h/ajLFrvNYoa6JpDvS5p/1/7Sz8fSxZAf3j5Li
xKKNFE6caYH3LHXpyaj72wjExf/NxvTMp5T9vKrDxkCqv4OC2cpW5m3m+Hm/qRZbD/kQSiHG5G7W
1CD18Tf2Ezr3nQr/ciJvteahFpx2UIZ55UosMPP92BOoJR5QlmbK0wKHO/aVNyJb+qSOqHYPUMUh
J4syuftA3/Wntx5xKs964nraqRnh+dZDQyqGy6l2n2JD/gXT2TU8c9dDHP++vPXmO1zcz9ya4KTA
Fk+fhW0G4sdDYeAp9tKHSI/vVa2BaMRZiUHnDunczCTqNQwfrl/V0Z/SEamkANpEiCA9xA3qtQr+
4oAogrBONiHH9H6uqcOGWQivrheO73LkfKlGlGjDtQbEBTPsAw3oPvAhZY5MyOJclevAfPLc/kay
XDojio3armzweY6WF4JKo6MuQFdUxybQ9kyx4nEEfftEY+NehmI/vZOLB5hKAiXaWtpO5g6xs88v
FmNSeB0JBAvDPN96gyZL/gju48mKgKY25RcoT/ZVm0C5b69EH/Np5CiRzAbUSboH/Ne5KTtSPKj5
6/w5c/KfKLAhbyQyDfqPy7t87ihoKlQIcUR0iGL1xN01TmJ7oxyGz332bKPPUEN7CB3hprSt/dCn
m0769LgcwhCTswu6VyXfcj6uMoc/2DAz+bmTFek2k2G6YC/aXMZ1Wa91qkwPlwJA1bJ5T4Jo44E+
xSCYytCNYV6MzzZyK4+135PqluLqyixkwO0xfBAro5sbVLg8yNiAexA5gckGgca5sgfUrU512/8o
8go9WAl6d+uQrPbpT1eOKvJHU9MDAA4hKEnaNKe+7FApkDZka+nGqeDt/aMUN3XgrdxaUx8vDIpe
V4ZH/8rszTKYeTU2Xhmecs9yfyh2D3rLzwVVXuwOd31YDLex0sWreIjpScCuyEiCdfrfesVki0p5
aDtIL4Qn9Lj0R6UcTHczOugBm11XUs9y/qCh10CJbBb3eZtBBZZKNfIJPSybB6lsoGN3QwTVI5te
6BJ+mZWQcoaJ5gN529PNoPOsBkk32dJOXCRxCIHcCcrmAmHoGG4us1ZM5GU7ePtUIcViw9oVF31z
XdhkAmJFocXDcr9rIIN+t/EI8kdCdid1bXkTxiiEdZB9/b581Bfm8ewz1fOTp/DIgASbz6wG/6HR
09+SDk18a9182oxN66vMA5fECs/OczPo7eSZyN2e9Kq6iRuQcQ5d2KN1fdnMwkmj40Km+ZTcDa2g
E/8fFuVQZ7JRnlLjegxQQixPgVFunfD9sp2/xb6PKRxWlwAegLlDHACMaXKkU82FMkmp0xNfg1Bc
jTq5kpoIeWaxevClwNnmFtp3MdvjDsYF2K3jHiIXMhThL8LX8sny+++aC0vROAThI/iK7hmxJtj1
Ws9+LJDNPVQhx1aGFEbd9KVmrZ2ghYUHNSwyGjxGcIiTq6STUA3x7DQ+tU13o4OMvi7oUtmhLfN2
ea6WDPGMNXC7AiY/7UWAvDexHASyTlWetl/HNJXv4N8ajqOSrz0M5stPaQCeAUDXwjtMEygQZ+nm
UKGUYsgP6Kpc2/Cu9BaE7GVzuDyouZ+l1YFeFOouMlDPaSkCPRTQFW3UnkL9dzZ8r/xfefkeyz+S
/o+hrF1YS8bIIXNbmXh3nurnh6fPZSQ1ybKeLAsh9OC6dMqbdizhiqdLPDhk9vfLg5uvmGiPF0Gu
8feFNTlFsl1ASKc4Fd2BxmMpubs+H15aSLkvm5lfHSpJKO4N2WEfsjXOh6WPJBQkzy1Pcnlf+eau
G7429r2ZP9ZFvbJcSyOiu4zEHbHFHGec5rrbeKpanUjoavtRz9SNLxpkBTviyqgW9qAtAzQW6E0B
AZ6cKwSuM6D5XXPqyEe9pSjp7hX/NXM7bacW3lo9c2EOiQhlugPJrjGXE2tmR0tNYnLfSwVhZ7Bp
pFtbvfYRP1hr8plm1xQuMdFnQM4Q10rz4/lq+aHl6zBsE1l4+7hGcgWK3Mv7Qaz3uU9V8dow/ZgK
79P5jRnCI5hJaXeqvYRmsmhjhf2D3IbX7eA8Rlb2xdTgqJQ9+fOb42+3L46DR5U27ZlWkVQfgZi1
J0iONlbz1kEW5w3Kyujm88fTQOXRzRvLEJRC5/Mn3uR2njrBqW2ju8Dy7lBbXEGLzHf5uYnJXd5k
le1WeASS+2C9MwhOJesLsJWVuqAqzv/5QolXDg5dVcnysFznQ2mKXh+0uApOMfShoIjo7RhdxHCs
sXmwnOxGV968otpVKiSC8IXcI4w0/PSCMH23wSgcnEgQnXeKflWauifSfnBQZKm+a1Lbg2xf/2xT
vCCeoUROkpGDCfuNmLcPaSnkZDp9GL3gFITJlaeXW1u5SsfhprX7G1PdO9SSLu/kWV7zr0Ueg8AM
2E+zV3XTFrFDxSU8weytbHV6KDL1frOrBRu9nHd7FNk6iP0dbRfa5rDJPO2fstB7lFCidt/BzbHi
lGZpx78fZJOvsHQarGYps7EqCFdJIpzC8GWAcZIXahHdZYhydF98FHRiRd7X5btjfraHWRgmyIAS
gbekOcuc+aPajYUVRSeDYt2Y968RcfjG7+wSfXntmGqr5BLz21IjBtQJzP6X4WWy2qqa50mYKuHJ
pidgqO7GPILP7rr1jZ3evzb2QZe+eBWcv+ptTIk5Vd4QO0PGWvB7oyygJm+XN8PCqeQyBVbr0M5D
VWLiOIs0RDUWjsZTXRwjaGaqpkA9dq12tOBezqxMLtM8MpyI9GF08gJjnxc/lVXowawUzFKKVx50
j4xmzmvXGQiAmJIenYLhtkPWEqlFqJr4aenXaRLtIkjZm6M+vvXu50MFjeKRSFHhbyxW9vwEp4ba
G9BORyfVuTeiQ4Dgp8U1Jz+6jvfp2wBTPNMJ7MC8Ay89N0VxKeNhYYQnZJgQbftmoR/X3VzeEvMY
gfQ/ModULXkg0vR+biMt6R0flSo9jc6LAaFiQJzq9cNGaE5ctjRrSGLRHKJ7A1Q3jfNQgJ2bypPE
DSzby05h7Fcbq9O/x74NogMW1Dx9Lprs2iRLEGn+VZrXm7qAN1cL95XlrtTxF04BxL+EDrQSCNaq
yXdEUQ/BNNIwJzXOH3LX/Sdy6pukD1auwIWZJbyz2aOcNHggpmZaDVXGgnSEU1xX/b5uvyBitCsz
c2VeF5yMA9iOP4sN1iVSBWgShuHJrO/D3r9JYSPswJ6ijqQkJ3u192nRHiV1is9EYPK0UFa1lJxR
EAhPqBRB26ffWtGr2n9FbsfNb1QEuS5vm6XVgnRC4FbI1c4OgafIbdK3cXgaknyX2ndVehzVp8s2
lpYKTiNxP8qkSKYJkqrK9dLPsJFbcOgDAHXbZ1JlsN1KK2XG+WjoSacfnMQAATkV/PMzADe4g3vk
SKvonKjpS6MqNAH9uTycuQM+NzLJCAwm+hRInLEjzH4ba886gh+XLawNY3KRuL0rVXqPhbjtABI+
Og7aePlKpLBoxKR/UFSdDeL887lSBm+skFcMT5Z0GEdl05Exd9S3yyNZnKsPRtRzIz3qlbydMNKF
6AH9Kt2VCHV5ENwYYAUFRfPkMhxD3QDNTLQjqdG2pNPSBuPO+qwsyKzcAJsb0Nr/2DEmk2Wo7RhA
Ah7CkwovqRAGLm7a5F6iN9ezrjLlEFPgjeqVg7M0eyZpeWp44CBxquezN5S15dWZFJ7qDu5M90Hx
//n08ogXii0CWK4OZ/L+TxLytQg5eydPQcnJv7NG8+qyhfkC0RoPBYsMc4IDyHKyQAVg87BIsvgp
tH/CcbMx0DpygjV4wdzDYMUCSUMqkDvbnowjbOM+s2I/fopsq/01gI496QXoAqPK3T11pDX6nLmT
Fg3/GlQQkMxQAtfOF6bXDUkaydM+GWi74KwRgb7KjN8VbHGp9laOa33a843Ai0YGKoQx9sH08R9B
1RkCMY6fSulnUNFhUX+9vEzz7IJjkMAU7yYyePztfEBjnpd6GsHznCHmAMX6b8cKb6lK7fBCKDKF
u8vmxKqfvytFK7goysBeQnJVjPfDO80IxV6MzfaUZkdN9sqbPigfoIf/TSX2Dxozt41e+7eO/9nz
RGZSVGUUWmINKNsmftVX4cVX+qI6AaFEAa3ZDb4zbFeGJlza2dhE/gTQFWQh5ECNKS6OEqsdoLA5
npAmH28kOc8PaqXGO7dqPbRG0azwK/tKt5s3NZa6X4U6hiikd0IwLopU5QSbeLrV9UjR91B0+FQV
bDqsqiq8CX24z3O1TB/8yg9+5VLi9JtIlzvpoHbOuGuszry1R6s9tL6aXnG2qfwPWfyjL9X4MUg7
aDD8YawfrN6p0OyzEJ6xOxoPNbWqbxH0RbCk2NXaUBhbRNLtZGelaAW6FboO4eBJR9QmNNR6Ff8K
1GS8y+WOdnOUwKOD7wXeu9r73dHtjR9ShYC3wdN3E8ptM+7RCCRPpaJ0idLT9eiUY4iaS6jc06ou
bepyROuSDmHr1UfdYa/7gX9XRmGNQnlcHfNsGH95utbeZX7H2wPBzq0dKP7Wlir5ULplviULUjwl
NiQ7JbLyAOOV9hAmOlryiYp8F8jxQ5KZ+qnX8rHbKJ7hbochMx9N9Bf/QXK8D7dIoxdH9ozs7Sxk
CoyN5LrO1y7sw0Nhee8IsNBGcHmnzJyWcB1kVkBrWqRHp08dD9hBrkXGeIKlZauUh0h6MNRj2q9B
GmdMxYDyiCcBO4mOJnHZn5+2HiFLPzJD99Qro/cTjWX3mNgW2qmS9pq0frSNtEylC4OgaZM00ngQ
6b+NE6p3ro+ipypv20L6XRrAOwb7+bOTgAPgrSmKK4LHaBax9ZKn9IZ+Go3fsa1thCIn+mOb2tr/
C0MwwlB7xl/PHpatrlRF7Bb6KbKfuv5Kc1+G4c1Ww5VFnd13ojLKnW0rlCcEluh8rs1WKNJyAZ0y
AgW/vA1JuYTly+WxzLy1MGIB2aNhkSL6dOcUEbCXsuy109hruxFFnqx/KPQbpXlBFe2yqb+VlHN3
Buc8qAeaIwRWdRqDoA4WKAqkqKcmpmt7+BMV3ZUOEZ4f3Tr2L7W6DYv7Tva2ErLvORKO9Qvp8E1h
lvsxPSkpykAPaYFU2FWx2pI1u0WYhr/kCexuR9QxzudalhsYcfhyHJi8tYTqoxqjOPCshNdxXG3V
Id4V0hfLPqAKsmu7Q5zbtLH8dqnZedmPDMLu8nqVFHp+qlWmCtwtVRwyC9OP8kUw7MG6B4N9Rq/+
8FTnOYxc9Y+SPoTLa7Nkyv5rTLxQ2XLn42+46NygyUyqxd0DCkdXVan5qKygLax6K1tuvq9hVflg
S9x6H27sMvMQzYqx1UivGgsMqLBYC3eXbADrIdRl0Sj4T85O6odJjCancfT1nr5iCGLcbs+CXZ61
RSvi4ADqgl1hGuqYoV65Rj1ipYkB78i7KKyeG6lfWZx5IhZmVoKq/9iZrI6ltjbpH9k4BrZQmSaP
lSh7rXhCsKyM923bbFFu21TJm2Z/+/QIURkA9S1IkmHMm4Q5kmcWaOu18tHRwJS1+xB+ejRjLhuZ
hcAKleQPRiaBPe2xUi0jRHIMRsgB3XeUNraW+VUpDmFwXa0RTS8s2kdr00UrS6tV5KyXj11QPFqp
+dPuUJkt/ZVBzR3r2aCcyZoNJdmLbmBQI7r27lVQneTgi4p2r42M8eX5WzQlIFeKzQsMRp3zAzWq
kuJpiNgezejPkLyOarLr+vYq8E7oml9ftrXgKIBl8kgmC0PBbZqSIyFeAfpI5SOl512KVqfwkXgK
5ee/scMlbgCXJ6aZbDwrsdNcNmv5GHtXioUQU7j39Sct/HXZzOJmgCH4/5mZbL1BH9RGrSv5iFLZ
NpGCCuVKadMp3spw5uUv9jiZW17HZDNpOpm8ivTYLAu1KZRjXaV3BXq4dUMQq1ndm1W016ZNMWFM
r9y+fk0aaxeiXYd728sBClxmtI/0GmHG1KGVrt/5GpF1FQj5wJUUyNLiQiIElbgNsm7WxYSKcTyU
qaeK034zQkM9mFdNRyNO16682paOPNUWyrbU1sHTTaZDbSpD8yqZbTSEN5aT7JVUcMfa206BSGXo
qUXYaxzGi6P7YHNyTIyENl7UeOWjppgbybkZ0ztVKzZW+fvze+rj2Cb3W+iayRCjtHUc0m+Uaw3j
h+etkT+sjWVyv7VKVReDiw3ili9NN3xpFBfaEx6DbrCyVPNqgNi6H+ZNP3cvSdRY7tAO8lHuAxg6
H7PoHkq5wHR29gABDkqMnllCz/mW9d9yGYf9dHk+l/aKQd8bEdpfNMvEFegZMiNSgP3O/xKFj2X9
RWqfK/+Zwv9erl4vG5tD8BjtR2sTjxAWmgvlG9Yow9wao7MPABL0erHF7e0VOb8pjPY6C/KdXZZb
2R5/9H28qwvvWtYUGn3H715pb2t02Va+S5yI8+D57LumDgRxvdpHjl4+WlG2caAEcG8i6zgUtNjE
137kbGQl3LvdCiXl0j77MBvTq8W31SBwC86Mqg+73Ne/mZ2EZGZFg94aTHnRRX60NdnTHYIChWYT
a7hS9AUh54NLMxbCk/dK6W4GD0SWR6I/GE5GGh/qOP1a9ebtUESA3pJD6JXXJZLOoR/tNKgOw7Av
t0XiXa8sg3ASs2UgU4ebBOs8e2R2Qe5UoSM2Y3ybZdcWyo2KftOU90MZbtLEvUdebpsgdi/o8y7b
XjwHAv0knuAwK0/8l0l2ROLy5RzGfxyuxCSBSQTahr7+ofU/fbpOL9ubv4noToRlkbcnBStQUOfn
3o8jmhr9RD6W5vCntEfUGpGzsoOT7cr0lbXJjnTloZeGw2W7wp9Mphi7XPucRBKj075JwmxY33Xs
0jezVYrXxl1j6FmzMNlpgdyWVpSEnCVwFNTZQZJ8lqyE9yToHH4K6gFRWTyfPNXzvDgJY2KyUN21
4z4I1zjrF0IXbmmwIvwUTbPi9x+eUXVr+E3kaOMxLfQfURfvpFb+na4mOhfNCIYcXmw836cvqbD0
wzqBLuIoOehiX6GhuBkpUFxe8qU7xgGcTagHgymQ/slgQlmrOG7DcAxV9dqVEfSMmseG1GIbWnv0
KZ5oQ7lKquZPrVV3Vqhv2zLZ1uhgXv6OBXfHZ5DUIYimIUSbXHW+ordkqK3hqJOyjve5/l7BT56U
K80fSw86kO/UF6iwa6Iic752tlnVqulIA66u3cZWeF1oyTaz7iJNOlCp2QzKg+nC2m98la1/Pj9E
0v4KFzoCLiSWzk2rMcq5Q6PpR7t7HN2fZvMYKyROw7Xs1Rz5waYxKdSS6eHpCkPQuaGg8wHxZLJ+
zNRYvqqMBlkMJLY3VOKTe81r/b0LwuiqMLOfatUpGwKAfFuRCdk4ftusbLCFXYy0HFtY9GHRkj1Z
2KauPRIauYGqSv4z1r1728mAxBor+2fBsYhAiZo7t/2cVsoMW9dsA5/JtbsdYuX3qjXcfH79PpqY
eGWrg/pQQjn0mPmZfUdjc4UsGo22FWiCTa6na/zeS0fibwsjFQj2qzzxleS7KrORU+zV+o6+h42G
0jR9KbsqXOl+WFojyvoyG4AXASji8w0jAfTwKOnrRw3R3AGqGEUhFXd1efoWLlEyXPR/iPerQEac
GwFlotepFupHmFZa1FUTCome8a5q33L7a9SskR8tzh5d7Ip4xsJXNzkEWWiXDpgZ/QjKhZrMN7OV
dkEX0lGysvPEPzS5NBnXfw1NJg+VRiMuVAwN1N9uq7B/REAZjI4ff0u423d2oa2d8KXN/lcUEew8
//xUQasZPYCaqqoeI8Azm0DRxq1TF2sdrksDE/Afoa8ANHJaH5WDXNP6KlCP4K72wWjeOLGz0wYJ
9++XB836dN8Vx1aoabFasGjzOD3fIGpZOuOgROrRGjz3G1Q22r7MSiEyP+jS1jE64/ryjlza9gD1
Aagh/SpAV+cGS9nJ0zqR1WOsJLvC/+r6v5VwDXq0tA/JJAuXL9PENq0llFajApI2GVVuoEZu7jRX
PujRo1atvFOWDBG4ER4jWAeWajKaqjWdwQ5IITStEm/RWHtRO7XaqAqJQw15vu3nJ0/gI2G4FXWp
KZhCwatHmiMpx7Z5s7of7ngo19BhC2EwyU/ibrjSALdMN0SeS8hASmyIpKiHG9mMjadQrqyd4SbK
jdE7xPpF0Zk7gqRQRoazt3aXx7g4pYARRBcH4KppoFfYduT6dqIeFa/5UpTRe1+hbt7XtKe17r+a
UC5u8cIQMgTiYz5ElXGE0Egih+qRoGVTqb/K9Hpwni8PaGnHw5vwHxuTI5YM4Vg50PIcK7q9t70x
vhZqD0VU1r7+3wxNnGILMXComOwOEnNXpo92rdTugjWkmNjSU9f7cTiTK6Xw+7BHWUc5csKDTVlZ
1xDErhyrxSkDskH1TPyZoudjJ/VgD8CGGt+m7vdMDzZyt8ZIvWZkkrjKazVWas3lMBmPculA2bTX
A3PlxM53M49Jeu1pI0NkZYavKdA/KeuesFDLB+/e65QXaLdIMcbZySmDFd86XxqyNLAI4MsNIF1T
TBe6YU5egIM5KkmvPOeB0/2Qel9fsbLweiHao4QKqIafpAXOD42T0mhT14NylHrE1wl0AeD87HuL
8/mtMHSIFZOrMrit+scBGrQx/xU3K7HTwqxCnkFd4y/P3UwResxGj0ygrxwHZTh4VbXvobtXS2nv
uisZofmUwqdFeAuc+a+e2eTwer4btznCfcc4fHH9cFvVfy4f2vlQMMDD1uJRC1J2yqtiNQY1O0tq
j1qcHdgS2yLbVdIhtlcGsmZH/P6Dp8uNpFYiKNKPHp6ulGCRyQ+ucZ2slu/mx0oMiOYdchnEL9O7
t1ZQje8ztaVkku7KWv6nbQQN3xoAb82MWLgP41GjPhqMUGmPaa0ftDK6ifPs3dbin59fHgHvEkxD
cKlMu+6VlJt4zJvmGIZHC36hLEs2oTHsqvLzNQIhNyCQeOC/dWSpzgdEYbU2axTR4KK+So2vrXNt
evXGjp477+cQvl0e1tLsGQTQIpgA2jIlSUDgSI2bImqOfqhvcvkkHsV2vv+8EcEZDyMmF8ZM0Vf2
pdanVbo9xvlzzZstlR/1tVfU0ra2yaII6Ahy6lOXF5YNokiW1ZEtj26tXH9wMuOQt+UuN+yby8MR
C3B+8fGgtgz+iGBhFipD8ZcTNcX90R6bjZXcdMEe+qud1j2Hq/JcS+vz0dbkKndLp+5IRvZHvaMR
4RsgAkhFny+PZ3nqxA4QXGd0dEw2nOLRAVQzdTpKForX/q20WeqDXH29bGjJh/JkIici6ioztEnn
NY5falV/5L1EF1yxideY+Ren64OFyXQZfe5EoVP2x1L7p89u3ZCyxZpExsK1Rys75CWQPAJpJkV8
Pl+pW5d2PKQY6V/94Vui3o6RCSlVTLY+3DTJW528eVm6ldTbUr0vm+Lq8jQupNH4gL96q4IHBBTm
+QfYnu2HraV2x8rM31pLu6WF6ynKi8fR1vbaaG6HQrszRFhuUk4YzfL7v/oAWzBL4aRmz48cTEjb
qewYG/YA9Y/StrsyORTSjdy82uG+ya9r5V7XVoLBpX1KW9N/rE7iNBRfhyoxsToY+aZoj1KxG4J3
b41xcs3MJPODMm9jhIPZHQv7zUy/59khj25X5QCWnAjdoODcyF9Q1Jh4+TIZMy8cOtawDPOt3Fc7
b4yvJMfeB7L3HWDp6+U1Ezt/6rRIBf51wEB3p68pzS2swYfX7OiCklWLGyFC1PQ3SgeDBVW0OFvx
+fPxie5dwUVqwTQ/U34dE2PsfK1Lj741bJJA2UTtd/RkFGeXEXR8dmyQWvKuonWSjAJIg/PzULaG
Ffltlx3lINopzW01vhlWzpXZ7IP0IMlr3GBLY/tgT5uksUOz6fM+rrJjobYbJXY2mRE86YmjbOQ8
ufagPv50GpcYWwUuwA3Ga2jKPwGzvWOkupweQzmglSnEgYbbIXYOl+dx7j0xwx3NzcbDH6D3+TxK
7ZDYSSelR1u1N05n/VZSgNW9260VohZcqLBEbKiYbEpGdW5J69XYH/0wY/fHmzq/kYobmow3stnv
NenaNG+q5HlsFD4i26j9Y/xZGWmFmstH+9N7Qg+aJh2xb0b5z1JX7hM3rDdkqw5emX7V0zWOsoWZ
tTgEoq4nzE7rPK6rWF6ThPnRafyDKZf7yHxs17bl/HqFh4IZ5WIiAwV92Pmkxl1eFQT2+TH0ftYQ
qNT9Sl/imgHx+w+httxWRqvaGFDN10L/4yhPl/ff3POeD0DM4od/P6xavzPqLj8Oibtpjave3Tkw
reZvl80sHF+4mUk7UkEU6hSTecq6pM1AL2bHRC6hySx12NVS/whzzavb2m+SV58uG1xcfZskNR11
bPipf6IclcW1rWRHo0U9x+kBZxeedSc55We5F9nXAm5FNUH0T/AoP59Bx43ihCb5/OjlSn7bD0l/
yhp/jQdvaR98tCLW8cM6pf7QguVnH2SydBt1+pe8WRMHnJswYbG2AbRTFoGuYzIQXYutriB7e3Tg
CNJQDgdNtZI7mK+KKEPS/iraB6DAmfigIfBrOWk65WjXsHSY+9CSD6m5Bu+Y72msmOgAsNlIt02r
BQVKXbYrFeqxsLpNZt1Iwz4fjvIaC92iGbw2yGn0p2c8bdD7W4ODUv0xU9Jr2cCXjl78QBRDGdf+
fLmY1xyEUTzsdYhOtMnitE4FeVjmKccUTE6X1ZRb0DrIk620BrtcWCMw87bgDxLJhCkUvAgbA+Hn
cDzCpdKYX/XoRx9+++zhFEUPohSqEAoTOBnMX4UAKSvJ/oU2XGjF1hpu9X4ldF0cBydfhguLOvu0
h8/Xkeoy4xAYpOptov7YI/tgtc//YiSgCNjQdOjOqDtyzW6ksHTlY5480gvitlCWryXcFgfC44PS
F68fAHLnR78JK25Ng4Sbqd56Ub0xxsdOXWu3mceqOGe4VVXRpyciunMjfhzSRRQDtqXrVQ+/SdWN
k9xoAyRwRrFJ1wodC64GTwndEbXXhddU50UOZJRAVtzW2Fud8zo0a8u/8GKjDCrqKMBJBA52Elm5
Lc2ARVLKR1Ue3stO3TeJ4fMEzq9j3jK+UVzbvb43M3OvUp0qUQP+dASJMq5IXQoaM9CnkydjQUMN
DFLOeCylF2P4ovk3cXtzefstzSOpF2JHgaRl7c5XrUb7UwJEOwL9se61tn5wnfb1sokFLyf6AcTt
hlOl9+DchOIqplfGwkTxriZ0Nzjwaw7G5l9kk5guauIkkv6Hsi9bjlSHlv0iIgRifAVqsstTefaL
wm53CwECARICvv4m+957zu5yRzv2Sz+5QwVoWMrMlQkz9i8WrBpfIVAdVOwVaZdUNZGfknnKQ0FF
ptT037cgCID+sZkH0QHBx++PFYsGR2EXkruhFVkwlmkt7pko8r+/vK9lzyoz+t9Rzq7PcSucAGYa
5E46wZVsTaobg9HeHaF3IXn8+2Bf94l/TiEA2mhJQ1V3tk/ovue9mIrlrjQwP+ndzPXlxnO+qeT+
OIoHrHw995AGcL6sirCJZQ3dksscDv3McrvYBiLnln+zf3/tXkePPcqq/z/SuXKpJWJWYDoxkuul
Ut6z6DmRvwLxMEAaQgy40IJmi/rPhSP4IhiGrpsgWOVzQxLmhRM4yQnzXfQAy+a072+T8sffP9XX
dfv7IGfrNjDdoHo5Q+lmyMXS22Pwrc/Q1yEAmQMnWitSFzkeZxOcjsKqluge8PJRzZfd8p1z0p8G
QCPoKgRZ+6HPTwyvADRULEF3KuYqh8dbWgzfVItftx6kJUDtsSY3g585v/OHRrUdUZM8zfRCxe+F
eABfDNJr//eP8XVG44q4uvqu2w4yDtef8a/Sui4tjMD9rjmteHwsBJQXLfLL//s9AcOgqsaq+Uew
tZ7A/xqmr8do6WLSnFhC0Dldb+ryu/TiPyyZdYzVxnc1gf/SLko8xIgPpducYuKkrtkHMcu5+lmW
5UYiDrpAaWoVSdW3TX1fN7rV9gXaGTTsAmE4l26i+dlwaWEtE8okc1v6FvFqtwTNZ9x5acL/u3Rg
FddB9wEFF4Qm5zPD1+XQDgOTp9EPU6ra1OnQpfafrRJdjIKGf5jMoC0eheTvX2zitVOiZaY5GXkZ
MCTOdjId7DVM8Hd/n4F/eHs48zDZESQEW1D/DNyynt8AGpqLk5bTy9i4OVgqGAk6MOQdN5ONnv8+
3B9KIxzmaCfGTRxSpi+t1bxdMGCfqFMZfvAokxPcErTMqnGryY4n6J0vN21zzZBm9PeR/7Cifxv4
bKn1YTQsEWXqNDn2Soc2jyZ6bCU7QAqQ/X2oP4hC14eEo85KH0Pnd1bREjTld35E1IlCCsTL69i7
8serUr1Kk2zC+D1MHih6K1ioM/Mdc/21ml6rJbhS4HqDPfLcTBGsGHd7ZH6elP+p+8uEHhEKsYkQ
EtLtuV2+e9Q/bMUAY1GdAUXELeT8qtN3yaT4ZNWpXm4j+AcqRCATRL/xCq7Nwc+Q7/0OnlnIgy8g
3OxuE7ppk9dv3vcfJjFKHWQcrfUuRRvn76tFKNjo+Z7tT4hQv3HhZ5ri+pWzQmw9Th8Qbr01A31B
YDU4PJlKSjajM2z5zG7lrCUqoyZ3BcRvPW3f//7TvnwNCL1Xc9UE9xtcPM9PqqDxZnfpw/EeSRxV
cw+7fdLvrAP72DBt/G8W15dv4UEgvyoz1pRon5yjKM5g6xHVLRLkm1fdDJlx/e1/fZyVAoOzM2py
YNPnX7sN1OK4oujvi+RqmrCzh0frf9Locl72zvDdsfVlyWI7wjYBPAXgNBpzz5aRA9NiG7dlf2+L
MHWlRsfJNogemfMN0Pll+qzjwIxoFddBsH5+lVF+AqMQZvp7ouN8avlN18nMdSUanxpYPXzn4PDl
0EeoEKIiIRBCP/UaAvL7bK2TAS5Fy2TvAXmlrv3JI/QbfWP2htX+dTag/xzEJYBBeNN+EVN1vVmY
ZSG9HyaNtAyOBqpJ+HCLiJh3Av7d3rASrScei+iuR3hpe7BAk9NkkZPMkonMCHdMwm43BbI+dlp/
DHGEGIyIwZa0TvTGlTx6X9xCPC7wyevTqJB1n/mUsYNv6Y/Qn5rbSXb0AHeKCE5ZyVTmZe+ojTWN
s0v6cDoVk5lOzpyE76vlYJeaGtZa2lUupEX8l+qKrYlKkQqBS1LXIVQSMGWfjTxCkZRM7kGw8qN0
qmKrNJp2Er+qt9Qtup/V5Jrj1M/FZQP/8bTrPfFWNEVv4OYCe/lNofGta+5vlx7EVdYVwVsvNSJb
i0i89J0Oq9Th7b0b26faDi0cI5bqWSJ1JjcCTil4fLpVEmYxo8uWvUALURobt9oo5mAd6OoRrDQ/
DrNDNtQ4HwtaPvt01ItXpBGP5S9nnorUQEO/QSRmeK1m9xGN4dVjDxnm3lW9l8WBieqM10sIP7YQ
FP3GpOXaJVTp5MWi5B02MVp7dq4y71U3PrsJItfcdvYu4wQvPW0SOEz0Wk2vpWojfJw2WLqUSfk4
q3ZNqXcSdpgpHTLplf5tJKzfpnHfyDpvGhrf+cazqXYKmbFO4r5TuT2/jWg7/0Bb0U/o14ct0hre
GtiWAtCgsCRJfVIEcEsd4yer6qdpiJ+9ZYHxF2BpcqeRk5gCEYNY1pl5ThaEy6dy5FCShcnU9plx
nOYzjHG7rznj2Tiw5iRQIe39pH8AePsWuNMdb8rCyy3cC8VAfmrX9ilrw+kmGRar8yE2QXs1OK3Z
2b75BWfbiG077fZo3B6Dh1CMncmYAnmYQwAIXSEfY6RuI5dB3FtvfmlC3eRB64RTOnv2VPXize3Q
fFhqNaRO2bxYV/2Yis6B30rhZyyZQCc0xmbMF1EqVBFvBxX2h8QxIUTcQjWbWiHnICfAzy/1Uogu
VbR79Nfw5ZQINm7CsBS7tlw4+A+tchf81C9VTepQVfKxnieekrbyN4jgfDaDQ5/CxmsP8zx8dqEe
xjRUvLmAEY+TGR28GU6XKHciJL3tpVjczzEQLK0GxLMaKfTGgza0v0P8PMRmHXQ50iLeFxaw7aYV
Ao3WHGfmrMMniSQVbw+bU14cZhin+DeMwKZ3Gfol7QLd5jCDrrJpTMI8qsWvsOyaPBpKxKK1cVCn
ASIO6208jQumUuClniXHcqakSWHO2HWHYZZ+Cv2bm4Ulkgkb3kFWVbf+MXLrak+44hl4FZ2Tubrz
CtDX2p8+hKTdLqwlzyzzgyzxOuptkbLrkmyY40+6OIM8WkRsVlCxXzW2QRgra/tHT8rjXDp3ddQq
Z7eMqpHoviEjNIvigU31qxuX2HisgOtoHgj7oiDAsReIQC6PwdhjWzPwHXZTR9GnYfLw6lBC+jeK
EkuzKqnsY0MktwcdOHxvA8XvZzDgTt67RuEoCZq0cjjdxQvjh07LRmxKJzJsh5l6U/VkpxkSsY1X
vUQEtCta4BCHgB+QDZFaHWMcY1LOPVgqxFNx28M9NrfjOCKQLrCXlnRYfI1QBEaU0xT/8HQcb6eC
kR+sh+vUduxZtYHlBOa/mPjNVCLSDphCyNNGk/i6F54UedUG/XPc0/lBF90HlMTkUurxtqnxMRyk
ob8A7ojhASWGIkuqqIMrtQ/CsSjg17tYxHIiejg88iCut8iXmt6N7tmOjgjoI870uDTlq1uO6hB7
XXD06hBGoB2mB1azk43ByFLgPIhNdYjIcU9hqZiaeQvv+fnoVMxpLmk4whqrlssHZCils6O463mf
3RDFUBpqBHJUdrK5wWaf1oUf5h7AqdyEHczsgB8vJKvDNkmt9RHGHNc/xo7arHZG7K0NKJTDpApX
XlWo3cjRyB4p1ImMhryvHb/dt01QJJtWFnBX8tAMKjy4czt6uusWgSRjNuypmV/buY7zUIKBVd4i
L/kCy35bwDAWJqEwj64/krjAHqmKGx0tXj6MPd0gxSp+JBYba2BH+Mr6ynnFufFr9oUgmW5bk8ce
TArSZYRyMG0MUQqPzoS7i3D8VflS11O1m+dGYpoWvE39RVMkERlRp0WT3M0hUlrJ3CmVRqvrB9Vs
yifS7cvIyZYaPJ7bNKng+ImEwqDY1pbuWod6G1EgmkmYuLyiUyXT2tQ7BX9q5uK76BE/DCe1uQcx
QG69njcZCEisUX/sIMEooexPu1o3T03g1ls1E28TiIph0rLhPpwmKEOZ6u4s1Gl7CkX5Ecgr39XT
AsMQbX/NeJUZDlyVxQBBbsMZCWLrZSeXCbUbPpYM69HRr52CBb7wmH3talds0RN+27od2zROqV+x
H9rXuprnHFt1e9HGxXCK0WCNTSJCgzuLbHWtPeZuoN4zQwYFaaNbZKIhxe7KMa59M9L3EI/S0wxI
LVahdtlr38sf7hAG2xA7BQKYhJeNk8cy5ZjqECJqdZdE5tOn+kSs++Qpv8uHxInvY1XSbWyKsM/E
VHcZ7Rh8tf2Q7V2KmGCmihbhZURkPnqbjnMRlrAZaIYD9uYmbcq43VSijx5wwHXXllbmIqjgHlN5
WDPGa5F8JlFn7mzlmx3zKnuZID4ujYsp9jYV0QsamZvuKmSu/0rH8ll7cfFkddmmwRR3lzV2ltQr
SxChA6opFXVYTxNKvNt46RK1ccaJprykzeegSYTGePi2IqSmlunMyCevddXkoyIPvp6Gae+EY6Vv
Rh+emwOM7dKR9hd94t1pX4pjt8y1PPimrKrU9Zexhwl/fyQiOsHxHh6QkHOmYdC/8ljfqrJr904i
ReZVxQ5FXBxMUBRP27Jgu34w46GC13buOlN4gDBPZ+A6urQnI0LTRAtNXO8uJWSaOMfpLGFr1YAc
N4G85gvlG+YX/WZyYKzfkyFP+DtaGWRmYLW5wXyBhCikuVAKzWtJvOxwBv+is/thlUX+EG9ATQG0
qJKdX8Z5x4JPThuSLhUDNwYSGzYbYg1nkLjviQKOcBYPESqNgLWVbobWe3W8xxZqi599X9bbSVXo
/vWGZ1p1Iqu98HWZA3FR6eDGUq/Io1j9km0TX5ecmE9kqpMj3JHMwxIztnNruEEGji0fG7iebiQj
856r0Cab2a9JeYW+kC6F5yG/JF2yQFs+h5dxZNsk93oT6BStm6jKKkgZNomdAWzHOOmCxrRvQOoQ
ERT4Ur6oGcdgSjpa3PtET3PmiI6+Gxv1r141vEHC/m55uBo2wURbjuVrEdsHNrfTqes1CsICW8+R
DHpUsHIJa4LEeAvTghiH1ecUL/FuisvxHdVEn+O6F6TSF8B+St13m4I73SZg9bxJKq+8TLyiv/Gk
JbeDDsW2C1WATxFWVVZyZDukSszssdIKQiLmDXV01CZqvZTDnG/JeeR4W8cjv1ihx5saVsd9GMoN
tmTcJYjo9sgoYnXWtG6MCG3J4RraaBSvfdjj7QxJsWuxVWXWraM33+nbS9wn0Oy4OMVkj40vO++h
VmHT7KGwFmoboujN6pGV26ru4MEoiodO08+2QvnXBmVGAzNjLzS4aCTLryQZNbb3ADtOhF9f4fNv
ZBVXzzWC7o+L8srNVIJdga+LvtfhgtK+hUGa8AL94PjOTdeP8HJLYBY98tlkJDBYCiXD1Uch1vIB
XzPWO3cuRYlU8GbkzqU3y6ZA6/WIplpUrQBAtOk61JLI/eKWrGEfTvg64gO9sjoJ+FWggVhEA7d7
IqbWP6jRvQamOEL0OtI2k74h+7oMqNkUcY97LZ+B+YAW8q+7UMR5WdQ/vDJAnQtd57WbCAthsy0u
Rg6gPXVxAX9yTMsPgjJuc+VBOOM0IaR2oBjbiwSBYTLFpl88TyGPUyeq8R4A0G9r/H9wmy5tN6Dj
38NgqQhYLtTG/hTfKj0oJBwVXeYNi8gqXj4Qd4Z9Rt/cS6IfW1ALF36iUPrxRePsR5sxK6S8aYls
smlh/XMTNreLWuNjiIky9AhjVcN08+B6UDMLF1403NMeFjONcxArzQW0sqQ/wfDPS2Ofdc0Vt0Un
r6HLOemQvKErcTBHxrUf3zFCoIdbiKlT1tU/ZGAeCK0fva4PMF/98bkggXqMETikUsebl2flm+l6
7PpjLHmY4xCFlFMl8dsolmc//miKBl4ZyiF7HgbOW9mUJIXHfoKzMuq8YisiK08M0rTnkOPX+20b
fYyLwTHo0zt0uQSbeVZPbWlE1pRYF7AS+jmMiBqUVfvs2wk+FcgHSoupa9MIqYToaq+bbKAg0s2U
kAfUxI9F7Itn9OhE7zQoiosFkU84RoeoTuuJtdes9SaTtTUutzXo3U091vPRQB5ItrDaZKc2bpIm
R+9Uo/aLb04DksPsUVSr5LkOcd8rEkgqjGU/3XH+WWlzOXbwnBhC+T5Hy30berLCXUohYtIU8Q/K
Gj+VHXoAN3B4w6GEEEXTpmEMiiWOmg5lB8SJQJx1iw+O/iLvkOg2AiXvd4egJR9kCj78xJRZ22CD
DCT58AaoYDxsReki8DJgSi8BXU8F3lnH9NMCmiWbY/gURaYef3X+gtxEZOhlcx8tsHnsC37UzWgu
EJNlaFpZdWQLdzIxBGBKSm9E0nPFw+dJgQJ0xXw71WGU49aPW6CFEUmIPsWesGdHCSeNgtrfLQKJ
0PNC4RNr42Lblszgp4nuLrQNguU9tVKYrOzfoL9CnsKC6rupFDbsYm6vp5jiGSy0MNVSw2TeLvV7
hVbdF2hxmnEPmKi/KaMVMMDRM2Y28u8XVsaPHbpv95HtRZl5BamOUKcGj6qCqW06hggQ7Aa0kKao
JemrCql/WDzkPuWsdaJu27Qy3I2m2waqIc+4K9tcggO7HiHF3gyyHZKdpO573SLFcz/yiqW4V6HJ
m2OnwCmYpIkmMCqKk2WnpvgFr56lqEpAysYoYueFPLS1b/eVADAQjXtcEreJ0MkF6SOblTUcIK+1
rnr/mLSw2jWB8C7EEPcZ0PE+961+igBk7EPHe00KhJFMbfJYjHgwWM+mYREcWUnuLYNl+lLxH9Gg
XlGYRZuloMnB9rgbJiAXpqiy94oXWm/6ntRZT2xfZw4hTQ7rJZH3Me46emYfkRlZFji1zKhf72Xt
7b0u3LfOLHvYHXow7gqXTYfyKgnrPe1fYrrXIbyI5+CnN/F+O3TKvaQFDGxSE7CfAUCR9yLSuJo3
hBtk6619CnVzg2vokzdwmKyNsLRhaii3NomGtDJDffStfy/mjrzOjlCXUkYRvPWYek8aTS/cehw2
fbGE18z37Z3tOcN104Q5icoHqZcfJW+D3YhWojkdaIF7MwHMMxYKjfn1EEwPcZ08Ng6pC9CCIdC4
WowIlFmcrNJucuhqR+YlpJJtynCw/GA4RR7BHo3ufinLHwolwiWfKLkSPOzyCZZ/KcEmc7nEyrvR
rvSB40iHpKPP0AAROy+JZ299+PPv+sa3m7bU4mg9dGowiDtSYZpfcbF687Zw4IhLBNPCdFmhYM5j
QT4YayCOZ+OUs0VEBx7AVeBiQtv+k78AC3ONk7xMpg+rfIQBVpwF3NU3fl8u0N8FCnUAApOAqMoo
Ne6o9nQo1aNo+Gr2ET2PiTfmYx27J2up+ilMN8qUYedcUlQoLwrHwU5TXHe3E66H8CPy1ljEUKkf
A6281A7dqXe1hw4PdIMgdLawOnO95qGpwukCpywQ/zmpp+NYi2g7jepj4hU2o3C05s4MXvfSQVoH
mXwvN7x3kuui6eDlyU2dl5ArRWnP5AT4MHkDOIBIZS2H5wUE6E04wecni2O24LFQqlyEXicIjPpY
tLVsthkxJXrxvPhpHnrxMwESegvJ6HMIh6f94s00AzK8YPMoZn+zsPDZBZRXL9hUQ7S+QfVdVD9M
7yH0MikHeGH5YylyPhj65rYsfJpngEiCWWyACadvGpfQS2eJu09m1i9O/Fv87iGfejbrrANwlnuJ
GTcMPlsPDKGSqTsmJ28sWDb6bZR6tMVCbKRNa1/42YQNZ6v9lr+XjHQnGXX65A7DsvUWfTWGlt6C
8C1Naj2xXi+cysdMotOELRa3427skZclFmAhpQ3gd6gAVF0sNJx2PpHzLUQ48ZVv0Yw9ywAG49go
TrpfrcdL0sRpnTgj8qY4A76iF3hsgcYKs86l1Te8zVcmBf0EyN5D0A0I8i8teV2Lmq0o2girPLiq
pjyQOx/wd49K8u8E0VduA8paKHNiiowED4qA37kNHbp0lCrBBukv4jgHzT0Al+BGmdH/ZqQ/PBJF
R97axIh2kC/kEC8AwHtVTO5d9yeAucxODJikgNjgu4SwP4wEVm0ldFfC+ksDoBUQ60HxAGPi2cOe
1tl+vARr4sGOSuAqVcTsm8Y5umqzfuve8aDnXBPk0KUJkeK5fK+nEbbCtqH3boKbAHeCOpOijkGl
9sPVIhc+QZSkYKQBZInnzuQiphRod6oXt7tc3Lg6AOcUJxdURspxSO9QyUbXWB/zkcqZOLs5hCOS
Cyj4mk5vc3sUow73lRvobU04ssF7SFEEUUhWZUE53JAl4pspIA6Moir3VJaY33+fN394x+gThEIF
ZiQgks/7lRJ0K5Fw6el9DDApqR9mD9Guyw53hb+P85Wax6tdbZoAK4KYxXf9fYJOFYycjPDpPcDx
lNpbAyUZSud5QBUMuJ1PR2N2njzgrMFl9hsNwldKDtpjUPKwt4CmEUzj74NHM7F1yJR46Fp73bjy
grrfUJlfR0C0K/wT1qx3aN3DdWb9S+mDHCk2DWXTPICARJjnfMFq882nOlf6QNYKRAAiMoiW1sl5
TjOPro9kDfSuP+gIZoDeBrm+F455itAea8xhSeYc4B9OpuIbsdQ/0oV/LYuVMMUaxMeDMgur/tyW
H0nJ1OVsog/zBHwBioLKTzkuwY/JMtOdaIBr9ax9EjqwP5n0zE/bhslloyz7JZNQwlKCwP/Ib7fS
Y0nqUFgIp8EIeJI6+PS6G1iBWqmITwWcLrPEeMVNPAxWpiLRIMouRppFNrcdx110enRi2Dg3atgk
ok92uAmrnWsoAEqg0ocBgAX6TKoJ9KVMqvoI+qE42SR4gCKB5H+f1PRs9awvBtQ/VAY+jMjQNXYm
4qFWCKrgffSAZjSImllVXfPIVY+ubvktCbrqwgkWdPC0rMxZBDuDoFLBFWpiHqSjjZC6Tk1wobwq
PMmh1TtsKN6v0NorBtRuTzwbY2t1yrwrHXVIlsHdlchz2buRASfvDgDz4kFtRw1cZwQRunP9Yspm
AfY+w31jSFVlyGfX4V0YtoYnzRO9BDjyne767PBZXwPAYAgnEWyE3IJz0ZTSLE5kzOgDaNzUx9Vk
mi5AIv39Zf+TeXI2C2G3vkqzYA4As5qzRSyXSE9Vwv2HaI7ytt6x4SXZjdh8/TcAdmCMaJtXP1dy
DG4582fo3oXR24hIEmf8Tqa6qsC+/BT0GEG5hX4zLPnfV7uXDAwy0dZ/8Ex71Xf1xvrFLbKjAQOh
kapYruF/lAWIzKStu/Ha77wZ/zDtVoXn/wx/ttkAfTCmFBh+HAC3ViBDbx11yf3vbIDPRWNo8Icr
FoQ96B6ExyT0Rr8/5zKYBOHBrn+No/gGQdYgPrHWraq2tO7KjS2rmy4WL5OzcYfqlvjfmQOfm7au
DgP/Vx23uqn5EFb9/gMqC7tcQKr8xjMoC1uTuJnnEKCKrXqQHamvoL5sD0VZ+etp7B0wdzTQXCyR
CoYBAdmbuOYZH5Nfiy6DvIQFHEDFCWKwfrR70GLfheqct1z+84sRFAyJySrLBHX2+y8m/VhN0K8X
N4N2go2Y3O4k+mnOR/TLb0cc/9ezchv4WTRRWhZhnDNqtwrQOFHjp2hM9c0edT5XVqMT1Pt4d9Sl
yDs9WzW0JHVfy1rcWe41B2UrfRW5IshqA8ICUWHftWCeHYRYEBgPDX8YETWUH5/NzdJT89KatoSC
+zMBtpd85/BzvtmcD3D2gnskaA2NwAA9A2sZPbrjqR833+w15wt8HYRCiLxWgwQBGWdvrR3cooey
g98JO19Wor32HbqLHADy8Ca5mcCBuwHLmWC3kQsasYkf//4D/vSQaPyJPESqrXvM2UNqHQugBITf
1YXJuaC7IbpR88vfB/nT1Pj3IOun/FfNEkHBQ12IDu68GRGwooRIB4ilcwf/678P9MenQY8Ruozg
Jwufwt8HMoFNgG8nxR0A6o9CtJ9hCB1DMn5zQpxp/v6Zeljvq5sfGg2/qNPdZrKtaGhxVwohU1OM
+8EAARPuvaotbl/0V+d+t0P9aUwoMlA4w6NkLXF/fzR8nhYtsGVxl4QfSbAvxYMUFwh3TDu4y9ro
P7aEro8YQ1uKXgV0VKL1+OyTcUhfGstHzIu62YFGeo/66r9Vsv9vCIj/Qh8JTMio/v2JRsJGiZZN
fhfO8w5o2WUPncjf5wPCzNYf+u8TFP6YeBTcitETipHOm6hHBXgClOpy6yxabAekcYODlxHH1dzt
gY5VfcYQ6yVB3l4vVdPlTlnXeRskOqtQlEFnasZsUsOU6pAht2tMoOLgwJaWBgQuQCBkktZo1N6P
4LHTmjbmnhsK+MPU/V5IL95wO/jX/mxh3zYZmmsIqK7aKR73tcufqBrss/Tp9FkFMtkHXDhP1ex/
OhFE/N7Yl6ewqORmmDo/j8YBAH2A4EOkSnyABQPEQcmiZG5a0yBYYZIMUWJKbtHy3B46MYV77vdj
qk245FBEy8tEzPOmI5AORAOkLn5X+tADUJhUySlAAJmkYPJnum8Lpa7M0ia7BWf2dqhNdMFGgJRu
2ygQ34GfQVNJoNkkCPTu1jvdqMG/eczBweny+RSJUpwsGrJvEh/Auu/zX21MgHYGfX1TT4FGFEYR
ZozAiJlXLS4ZYFSuJIUYCo05ST7RwOYdsMyN6fV7SUGp+YF0gavObg57wzZtC9iURzwk19JryGmQ
PmzY6EEB8Z2bCawPkxuBvHXIJXp+gOfSDHi1ukIZ4m7RXosdtow/g0AuuSjRNw6LIJ7XpSCbkgR4
pbZ0NokZqhfQgO1xChqC/RGX9NQPp8g9aiFO6NunkJ9MDCZSyQdtK7ufq1GNePUwBoQ/ZZPsHd8U
0KkUr8ncg1aHkPrFXURsoQHxucn6fnmF5XowZDBfkzdO7MBwF547H+gSGvzcxl7yJmJOXj2th41j
e6fMnDmKHr3Zaz4YAnQewGm1R3Q+owndS372pNHPC4XeAq/mHhNj3jCpf8IOzLlnFVuOks/VWyxb
Pz5QAb4giMwU5n4gwCUO1oNQoi1/FeMSnuwA/FHwBOh9PPN904RjBo1duMOJUZwaUsYQk4JGeErg
5/4hlBgz4hTY4nvPvrMhkXe4ejg5s13BszIqoAea6uiKdvY+gn3dZS/GpbkB5cV34LQWvJxBQKA5
8sMkZX8tlPY3ri7nrFgnyRxAnYlEg1vltyPes/hR0bl8a3hsbgqKfMkGL+OxRH0ZHlhbyy0g2PB+
Znj3aegV/C6CSuPacRv+UHfqzYuUfB6U91qxMECiLBTto78AzrQQjoO0eVmcKdjiI003eLfJM521
lzVx5eYghXQOlKXdVp2M87Yir8HiBAGkdYOXtsLA/jlQ+KfHxRIaiuTJBx0KaFw2OeF02EQTGZCl
4SOmL4kkv/I7bfCgMZwzYLc8zR9R+TF6RcZZA43FT14HCwiSClYoFlb5nafwhwEoxXCISiQul0MW
22TMl5C1eaCTcquhDsgagNGZJMLd0rHvDrRNfGDBRfQ4+CW5GAU0mDWfedYM1M9mzLnULvDqhtaf
ZEs3dDB5iaDvMNYBpRKCTgOvCZpDoEHFr2j3PIy+8wF8d0wXH3CujNSYeaJ2LsNC2N3yfzg7jx23
sa5dXxEB5jClsiqIVeWy254QbgfmtJl59eehD/B/JUqQ4AZ6ZnQtkdxhhTekdrbKaNADpezkVWTE
2Uqt2xz3pUiv36wUYKrqR/YOSHGxEq01/AZOIj8ItNT+bYsoPQCOMBgEFYAp1ARo+CiCcc/BI6/g
K/frVO6UzyBX6mLlpH37mEVV+K8hATJ3IxE4Ky0W04xB7o5aXBm7spcsxBmV7ovaJhS1g10qKM0z
lQ/G3t6XiPWtqyIGxg8yyo0TkXxSsybaiYh6rzO78KGjT/Iy+G3JMS4xrXFweYmVVn5uk9jYppJU
vzJLQPk9rdt129g05nIEals7KbxOasyjpNjOvsFMcAOEI/mHSXu2j8dRoUMNirBJZUD2UVEczZqu
t580TFvaaip+1YBKXDBo8VqSEZFTmNLGvvMSSIq/VuP6Z+pDbIh6zPX0NP1COon5XSDRQIR9su5A
W2xlCRyR5OTTc9JjwCPZwHySquJiYGj+VFcMxcGYd66aovVYNICdhe7nGzCbsJ9C5pZHUamzJmzS
PHZx026jJmmfJpU5nlzYYqOVVrYBFTau9FEq1qEx6vsgkJWtnwfOZtCcbFUFSvuN2zfdjGEcbaYh
S11LKmnPR1K8KRPWdFfo5kHoBq0IU6cLIwEBCwfFeaq6Nl2ZAtug2tF/p445vQk7EK9lXGa7WiOs
1Qpji51DDh0sGT7nTWqtqx501Az7ewYQAjawjeVD4vjNrpTqchNy6h2dJuo3adaZW8EcB/8N2TiI
BDStJBLzoNPbeWtRlMDID6cdkuRqbZWsnTqx1I0VduZ6yuiFSCP+Equ+pH0yaHWwDhowz+CF9Md0
tKU9LWxpb/gWQ+OQ8a5TQDDNeg6NUUrEEWy0sgFfm7xixxHsNKZ9r6JIy0Mmpva9wtFwrYy2/iKA
CGy4yLBJk7rme9LOuGt7rFxHoYkZG02/y3FiEuuYl+WqTpBvjJShRQKl+pCqvrYG2109lPNEXBsd
DNdYxGzpqHnTBz36gQZSvMZOoturqIsCr5GQQ5zanwXkUZc2YOyqCstsSArlgS3ro6qgqNsZar2z
GB26Y2NPezo+bDLfDtYxc8UVMPXJ1aZUPzS51GEgROF/pBAcezeMAc5otfmWxAG6JsyKmdDLrFlz
CtepXxSbspXNYxlo3bbKDMu1OzV7YuwSrMy6BANdGBl9P7Kr0KIDog2Aaf0g/5rk8uT6+oTzozpj
w1Hw2fa2jrmMnNrumJs1nCUYzGNpOJtyAH+SV+YPe+p+CGuwvnYdVDEfm55V3KryTnRF7IIPwsgg
Kv19I0r9AafrAAh6GO0A6xWfk0nyV6rRNrskzbVVVoNyqgLsj+UstLaGXIhdTo/tkayANTh2hTu0
QCFE0TkbujuzX5djuIqlgg0DFbKL/IJ2Jc6saKHNl03cIHkYz2wCelL666AXoKwTSRYrxWHAqndR
ukK1qodqlgwbv66jfV6HrTcxBt8XdVs/ZxPtKkk05jP7aARmFASnok7kZ5EXuHN1qrSNFanfFT3N
g5EGoOVmYMvWqqqU2zhp/Gbdtlb7NqrBr9QosHc3TtWMRsM5uP9iohszropJEt80a6w9pWqTn3rZ
JP84kxlsjJhJWC+HPxIlAbQl9dAD/EkDSeFoq7ojlVVxHtkXRudsgRXLG9xIQoZusy71ZA8b4K7D
ys+E2HSAkrexZDbuVPX63lFAo6cSNtapjriV0hVfxwLBrnBwspOtT/Fay0O6uDrKKYFZ2u4gq9om
0AtpEwIQ2phGEMqAvUrV2Ok49nRb0UOpy7vBd/Uw+BJMeugGTSOY/ZehsdEz6BGhHnePBm3O9Bg7
8Yy8NXQJbGbTrmNdaEdDOPWzE1g/e5H0blmw6HUAoFtIMCSlfWDvfafn2sFXZxXhHLkZ4645WLLa
vvWFEm4tVAa/airANtr/zSerkdJjXReTZ0pBZAL0x57+QQSTgaR17lermDGmsoKKGJ/qgQMhVNGh
bpEA5Uqha5aOCYj91Ei8mrY7VOocJJxfptsQJczHfOjsd1CZfrmK+7I9DgyTY7fx5R5yCS6av9Iu
bz1dsrK3FEDyQ1N1UIvjLojc3k4GZOvNEivF3tr5RSOhcDtyPBjoLFcTSKlJVfp9WlThvnD6eq0n
1reGtfDkl2XzFPd+9nmozPixC0EFJJlvrKaxi97DuB23g2ZCw0H60NWqSv5kq2XkqYEEusuIQsqh
qt1pY25v1KAr3ru0wtN8AtvjlMmc9IDhCjrDOYbNlOMWXX6RalFv8tjMHnO0Cx7UyGyeqHgC7nyt
OhmpGN4sswoOsohZKgzikZiMf/N/xeuw1xA3VdmbBhJJOwfk0oFyq/KqsiKzF4pNj1Lv/U2YBJ2H
3aPkSr0VbzS1SYE5UmJkYdC/a76hbk1hyCeHjf2pkc1iE4Z+ts7jPlxHctbhVlt1D2jK5NvR7MbX
SM+aVz1BZFmbdNDhfVtvReKv7Ng+gOT9nPi6tG5jmpSB2oOOzPLuWR2olWqOw5Ws5/VWVVN9O08X
V1ot97vQ6JQ1kJZffiKA6ZhddSxEpDwXKkiAFJzsYMrA+aa+o51sN4+wrJrvac60Huik9gSOjmG2
BXs46SuTq3pIjiHMFUAEYblOJnkXzkKzTg6ObVKnY6+b9qbx4+oI/DDYaga47mBCiMvROnXFkBAY
ciOyB832HUxosam2wTY9KmWcrMvYcWhgRlzroqg/6Ur+M44a+yRrHHOmU5K29FB0IklLD2MQ2d9V
oWT0zvx2rTaiOZlZrj8oudMcrVb+ZVoFB3QrlGM8aINbw5Fw6bSn28nwu21I72EFCEZ3DVGMG7MF
GYdIvbmRhkHZgdsGbpfa8W9dbdVVrwUgMc0kPkZFm20TYJTQ+Y1wU/fALjjCpQ1QxGgXGTVIALkh
CUXt6mg7tgC9bkAcgybmhklprxE2BB3jhOmBKaXxMMwEAvxDMUOPgvJrU8XjBl10H1RVl60mOZ2O
jjom3+n4m1tbKMMjug6/xzhJ33VN4l0ayefeQV26aP0fLRIWb0KLS69JfYZog6p6hWp1LulosOnQ
otmRiM/O4wqWTqXag90sNBdOUHBoI4DWqllJxzZAEMylcyI/y47mwz+CgJXiXhwqvXLwsWjYBM4o
nXSMIOH56MVD7pfFU6fH/UsWQQwBqPQ2NRkTxFLOnDff0U8YsErvkoN4JHu1iNwqdkIvTHpgWOHw
VGhOsYp1/7eTJ+0DmpfDUe2q/KBzZa0iULhuQTMdVQ67T19yFdx3wcuRCN/K1sGcYaVJHAPZyBHg
zCPZBlAjgpUfGeWDVinyrstle1WVdrfNQj9ZVZrxGcK8vQdfl/9OOphp0wjoq9NwXE8MdHOHUVQn
ACwwlFRnMtyiVKZXk0HFwWyVeEXGK+9AUv0WaeLsOxUY8BDgZjBEtfaAiT0W65LyGJZ9trKDUvYq
RHR4hVjpNI7krCMt+Z5lSbRLKb62sUhbmgrwrmCUzBw9oMx0nYVxpH06vBeDiZHcJFNRDnH2TyJJ
4os/ROYRflmza0q4f0XldCeJfArTKT9Y21VFe6vLlH3R+9MzV2rldlFmvlQRQwwqV/8Bn3d1k5WD
tNcbC3gdDhch2YUVbuVAgA5N0wa0aeZs8pokM2irXzaYJjdliwPfLwFXgzJyrQF99qksyxcS5smV
GEu4lcyKChyjR7x9UJ7sdkgfw0xEn2/3964091BYx03FQqEI4MuiS+mLvpFEZ8qeJNRvKtU3DYY7
OiFXQvzpzaN3gaE2Uc67lAVJSlLWpeH5cnZChzV2Ia38vv0Yl/1xx5E1FVwNWk4wvOd//9Afb/VC
j025MLyW86FWrTcj7ehPpt8s7Lvd27Eu+8jEQoaPgCZAhWUfeaTJUk0lOuRNOuyTrDtOfvsCy/gT
2MEf8tjSirk3tb3AE9CDBbSg00lGbQVQxuIdGqXjpDnwDy/vLHC6qm/QTBVHw6eVVIQQYIDBjfmn
QZM2fQ5w9fYTX07KYJfDZgcvMUOWnKVaTTypQm6gCHsT/dyg3WW5l4vetcrjVIJRBQUnofAs+/oO
HbwdHtgrffh1+zdcrCJ+gsJw057NFmfC9vkXFtLgC2msda8U4Rq3bVKWO+v02lMiHq1qyFrONjJL
+UOjC2gP++XkhWm7zijY4nBHzeBK0TGvRkggz9H41stfA2Mj/L1f3enmX45wmRfAdmeKisGpoS43
Sgf9WEAEmjzFAByvrsM5qRseJgpOwBMnIdbMRoPDX79XjQkMF7bCtEddqi77ec/dpMuDl6o/FS2C
MnTnwy3hROxGmQiz9RuDTfb3PHL6sDfVAOxlUPUDXw5zqKYHp7Vi2tg3J2nyIMF/NWJzYwy0dut7
Jp0X06w59KwwYs9qO4y1zkOjOlvIOLQOntY6n7sx/ycZzTeaZOu/f4cqxbdtItrCaGkxNMtGJUxQ
eRq9upK7td9G4pAm6T2A4vxXzuYwPAzrQgceRSAwWOcPEzmYfnaxNHp/8OhN8aDLv2R6u4ZMc2h8
vf1IlyfOHA2f93mqauF/tYimCKZ3jmSMnuy82SnIfTPdtdXXUulpTmNsOjJDqbdyfceL4+pDMtGy
8H2btfkWB10HiSwBvzJ6YVtzUXTmpwEcWGLSnDDaHR6MdzbdlWMF1C2gKZkJMvpSixWSyJVB6eaM
nkVTMAmzx0mr/0sIJG5xr0GIFATO+XcrqT+on7XR6+vytyz8I5bmu9tf6+L6mz/WhxCLBSjDbwtS
BCq8pPmu5Iqb5achh+VqbG/Hufa2SOiQGdTQHGEseP4oIQdJDJdg9P40pwI9cwcah3fu12tLDy/M
Wd+NQ4nUZPFNoOTCgc+AqIsaOqE7aqB2qgGOWR47Nb7sGNzCoyrSh3FQo/cC7tQWWfV/bz/qlYUI
RGo2IgUxxkZY/IhMQkgBegpHB1W5ZcaujdqDCrJZU+pVl9zD71wNRxQFnSlk4peYy7im2zbTPDzk
cDZaAYK+dlO6ynX7RS/umI7OSJzFQQInjsvcQH378ja3hGZaSjH03jDIn1Uj2ELzE2gSQGGnmIvh
W+fryEx/KNM96d+rkVHQ4gJnKi4vD5Ve10rhKwqQUqBQfWuhsYHEQX7wtUele6mRWkEYeHP7Q16k
ayBcwPZYrFk0XsigFmu2w6KzU2wID2qB3MKYPZtZuQqLal3YjemOZDCbTFXvIaKvhTXwtcLgCZQp
y+g8rF7XECGEM3gGDl2QebDPhMKvUmkpyPHtivLOR71y1WGixd5kWs9psFyvTDhgpSKm7eVUYbYT
ol9Ap7G5lwpeOQF0MJSzcCHgBjDd54/FCmU+r9aDN+nWepiMk5KIw+0Pdj0ExwsweZMsaHnIoD9s
JaIbvKQs2pfRpvVo1kPwdjvKte9jUe9YoP4NrrdFlMzxhWFIxeCxYpiZ7Q0oH1V6LNt21Rr7oft6
O9yVExoZxv+Fm3/OhyQImlY34p8+eErIzH/4Zauf0PTZTvekK+f3v9zblqqCR6IwUS4splq5dMLA
yAePXsir4ZeckSP6Nvpnq1ZcLNxXTmc9Z8BSVref7+qhzXIHYosQ1YyzPX/AApYisOB49KICEpMv
0TqAmGzUtHZ+Vs57QYESaP/q2p3Fcm3Zo++t0eSm9rvImSXJMZo6UgbPnN7hm9KE+l1KP+8823zW
L16qAXQUgSgWC0pui2cz5YiBFzKUXiCfDA5ItY4Q9j61vgkZGaIZaqT5HvpVqP6W+gMIitvxr2wI
hLLn8xL5Np5x/vcPa0fvC5Fqkax6VY5xCF3CILqHG7/yGnFVVdkK7DlqvcUhGXU6vfZImTxHUNpU
Y6u8V0AZkLJXjDsH1bUyB2T8nHSpgBzVP//+4XHGos4npZAnr2GoqERfccWZpGgbFp/18CeqCjT2
EX8GfaPfKfCubPmzwOr5e4yNRAsGo508EQdvkmltQuwNeq9R6/UU7dv0Tt53bUsQDzMb8Liopi2R
iWg/a6Qu9eSVavCvmcj/lmq5od1OfzTE1zzOd4g7/MD1CW1ohvJ/vWiwvuAowBgenXhngXfv8iQa
Q7S1PbJ8Glubxv79HwKQptEYoCqhK3D+NoM6qmO7b0cvC6TP7YD2C7pdxp1ccP4ji50HovL/giyV
RJtOjmWnrygHfAJQzL3mCVwGyfk5hDRNZfkr2gAwLOx7ZJtrG2LuNOjIsQDIXd5zhTk2SRP+yagp
6VI7/Jaq9bMi7vmE34ljLD6TjUaQPiHE4xnkYoPaPAdMR1wj/EujsbkIxzaCvAsAH9qEfxD7Hzad
EwgrqNCF9uAyujM924h3t9fDlRuOO4cGjU5OOXNrzteDxKyrqGOTGoQLIO/hJsF/9ctjr4r/sLTn
Vh8dIR3x7uVVY3USivv1MCHBwrxVbhDVsY33v38aKipwlbPd7kV6YKe+HwVKIHuIgWycWOxjH2as
o2zs+O9rqhmwzwVDxeNwc5+/N5BApK7SiDSosLudkqoZwgaWfIcHce3r8LIUQ6aDdoktNzMmMf5k
TN6ogVIJqlVqWZu22JvNneP92oL+Qy6xSUEudf3VOjf0sPcHj/mB2yXfc8aJeba//XXuBFnuGsBO
tdaWc5AiWJXVF1irrn0v1b0ahCt3blwhD7nMEBNnQgYEXR3qdrHKpN/Ecqvm7faTXLnbLV4UDb+5
qr7oUKmUYjEdwcGzQSQd66lUd37Q3jmqrxSXZ0EWSwyjM5Q7Mb7zMpR00uprzoSj1L7yZZziv4Ri
mjDTfyislolEr3eZM1lgDGP4Z64qi4c/ntzF9FTG5rsAcPUf3h8+DtQ89ISxVT3fPWUqdJFUOm0q
A3sz5dCX2p3TRrm6DhgpKLoMv4a79DwEpiFM3HUeCZefmqvgqTcRUkvrLxgvNA9+WzFQo4dEuZ5h
ldTCU8HDXXMz5OZ2LRqCRdjBHs/ucQyvZTPw+/BXJ1/jwNXOf1ZXpArad/Riykz8mynRk1G24Uqy
mmjVgLFynUzudlWe3emLXFuwH8Mu1tIYlD3ZRjh6wuhXoBM291uPV0PMvWK+KF3GP3nVh7vKciJc
MYHb8mSwvvOGeXU+IiEydLX5II9K/SB1kfMMAA7EZcSYbMilbBNnSXWonKpEbaaoVlKrx19vr7Vr
CwFWEp1kqJ0wdBZvHPmzDv15FoICUiRBrtSX3ou6v7Perp3UUEZxY4O4jUb1IkplA/fqHM62dFDW
+dQcKbDrBlCkdSe3uhdo8SUDO88b5OIoFUfGf3KBUmV1GrIBgomjf7n96q4tVjhpZB5k/Ey7F2lO
HwUT5xw90FySntR+ROBa2ukRfoEKrbS0j7/IcvTtdsxrgwcuytlsGZNHKBKLoLIzxqoYyRMSRPUK
YLw181xnQKkr+WylD1pB6s8+iY9dKh/KRl3fjn9tGXOyYzbOBUI3e/Eho2SoIrNVmXEIFQ0i5Ojs
EXDE7SDXXiz3LMA/jdmqai/OPzuOrAKXKwBOKHbuNEmaHrUq8Fe+1lBrJKm1ifU+eatRsrnzeFcj
czuST8D4s5e9PC0FN847p5qq97MyhaCxMamfIgS1HdNTrDsJzJXNB1WIW5jBgE5Js/iYemMiQ4EO
nwe8bjWJn+DtmvDz7Zd5pdpgvEjWp3PyID4//4YPB08jd2nt653q6WlirVsslnwEn6S+fdAGYy+M
JlnNwhQAspN/bke+shchCkHhtBycIS6mcFriK7E1hLKXym3kQlg9INzhr0Jneje17O8zdfq+aMDT
ONHnV3r+mHrvQMxkmuy1tfkKPfVtRhq7UhafRvveHOnKKjmLNf/7h1cq1SDf1SEhj+6+pek3RWDc
sqZrzzwug3Z1+y1e5jmzBfEssW/QAL1QSFBUhHFCEVsnIwL/ERwD558IfD4qmush9m7HujItplHP
MGRmYVHeL9+iU44mYHhECEE9hQJazXRqA3S3MJI1DiWCnGbzU5kh5dKDAt5WGT7d/gGXG+I8/uLN
OpCaQRUiHCI57xWQbxEd20y580avBqGvPHcSaKIvB6id0+fVlPCQSvRataBWMzexXm4/yB/0wHmR
Pw/egKwxFEB3ZYkuKCZaijHn6In6tdqKLkPcdwg04y1so/gLbxlUcJG9OmPdfG5LVeM0K6PQlVLF
R6e1hJ/QOPXDoFriuY/poAHRjKMvrdTaO3SR2wc9CgMPa6fsgHNetjMCkexKjTmLPNJXAz+vNljU
tjWiDPk4HAf6+fuAxMut6fodxq5Jv3dVFLxkqjYgzWgrX5JpkL4EoyFvEeUovS6EtNgKtMt8Mw3R
0JuQ64yVZGVl8N/7pFXyHfsNReViKp9jIKCgNnTtfYidt6Zofke9pLpSKKcACaeombZk7OFBjGOA
cq49PYjRbg9oyEZ09LvK/D0w0PiVqmgo3/4S1/YPJYjNjN5xcPVZHAxFwe8Y2sA8yXKPjs9+qn6V
GSaw/jEA2ng71uXtOOd3/4u1WL5D1ehpIIg1dugDMsk21TtX4+WZqplQ4gHrzo2PS0ddW5fKMHDM
k4La9wsyjbBdjEr6NKVa/2x0cnpndK2qnGXn61iHST3jNxhuMWta3MV+2wbdlIqcHnFVvfTleFBs
AMUb9E4nyH428mNK/tWWy2TTT0n9bDVQDhEiCV3802UQjUV9rO3aeStYuvbGNtNqOwo9p8FsWysN
7YnvBuOMl5kpsCrQcP/rE0U3qW+YCs6kXHP5+ZENlHSwifHJkqvVRAu/NlEZNe4ssssPP0chL+P6
uXJI5yIs1BjPgpPUPShOuOqne8v48tAigmPhO0Sf6xKgFQbBOGANnZw0FN8MCww7INR++P23CxhF
Jcb5wChJ7y7eFvUtWjXDlJ3UPH2ywPaCU7gd4fLuhNTrcMfQ+Mc3fLmeItwCIkdDW0hR6/ipk+3w
kyx14TExTPGo+11/0CTZcoewvwdxu/xGc2QQC6ap0t41FpsTWXnoDbGoT+iRrMzm0DnBX29/ikiZ
rjiFDjTz5cWiBYqOxV9Rn0bxLCF+q919hDkhPN+NhmqSGMtYoGPMukzmFKRpksAOEMAj1ibIe2Pl
C9hmKznNLGcfTG30qbcYkppOriNSDVd55TRdpYLgHyO05AZD+l74jlg1si9WxWi888oV3BsCYPx5
aLZbidbNS9Kp9hq5U3tbOakE2H1ELC6FLjZo6lvQN8az7RvSPkYMN3ChvU/vA0JZmLUUarCvQRmU
MGXRl5HxOHjo1ap/zxBBdXsT7Vc3ryXEyGshj+tclNa9CcWVFcZkCaY/JyUthCU0K84aaMq5UE5C
TrKjHOuA+dque4H3pmw6M9Ug0NUZTnvGUMh7gJzmMUa4c1sXgUpiMxqPxuQ0WxErGuX4KDYQC4NP
gWlF27JqsCe9vSEuT3TyBJDtFBuyRtN0UVHl8VgFHTKfJ0PrxnWjVdqzqkfjjp2RP2KUUml3Al7Z
B8w0AQeRlOggXhYFQUImEAQTg6gy1F6UsXmdpPzOLXVlHEZNMxdwCmXiFRL/ZDZ+hQr0KSxhqaay
PvxAaNXY9TFmlHOC+WAgorYH9ALTVseYw8CyZk1jsrr3Sy7vLxobOmwhFgLE6+V5U6X9KErF6k4h
uv1bofnVu5Y2SCA7RZm8akmofppK88c4+sW2y0D3hyWepvBCMsktHP+ee+q1N8NNSmvcIlPgIyze
vtxYEkNkqT/FetKuobOlm9zu6LsIyP+kR2wK1QENaodO+waGh5lzUxtu4HOx/v1CYHaCppfGzchp
v7jaY7wURyhJw2nMn2dAkNT9e3tpX95ZM6r1/wJY87f5UCeZIz9dTfLhZMvfssgzw11evN4OcVnd
zvhrgD+WM3/h5ZEb+s3kKJAqTgL1fx1eY4b6QdbK+c/KdIIfZo1+qyidaTUgCT4hDjX+fTUxS0iw
ewFVzdDCxVvUpj4Mo0ZDlaUHb+NAo1Nmzb2J0crtR72ydADyYoEy535zI21xgTGsb4pJi5qTo35W
po0RPtTDu4o1Vrizk3pdmbuoOaZZdifu5XlxHnbxgNJotlltEDbWjOmQhaZxHDME324/3eUxaCpo
ypERA1pE/HD+9w9rJQvEMAk40qcxkapVUkrdKury7F3Kkn6b+BA+b8e78lQkbHw1wOcI3PzJez/E
i0TZ17U536TjW6Z/0Y3vt//+ZdkxJ4T/+/uLY73plDjPdEk59Wkke71o6ieFYRjaIHKnwakI1Qgl
QLm6k15dbrm5Iwmq3mZYwbG3CGunuVRoVT6dEhmdiDxNDrmK1jgWC++3n+9qIPQGaRfogEyXqMlE
TSUnTsbpZIsSPpL60AUQgePxrqX1lRdJGUHlBniK3Hd5P7YG6YQvap4oGjb29F7TQlKj/EmHG4WQ
1u2nuswdGPciFsCol4qBdPF8FYZ+WPcz4cgzQcoH2m/Dfxmaf8z2EEEXQ9Dkr7fWWThDPQ83oPcL
8NMvPMk49DYyysO/t5/ncpWfB1gsh9hUqkZVqObHLt7VzRYu/F/vW3IWshcA3EySLtYBTDRYXlkR
gTXuZdQ4Qij+Wu8GpbX1dcT7//p5zqItjkAdN5sa2YrIi0wEZuz4OTTuZvGXKxvk1Vz8aBjLoqu4
aBi0OSjHCiVBT7ZkQLJHUWKdd08W7WqQuQbi0APmvFQ5ktGrwzS3izyqVuCA47NSSM90R6s7L+zK
gp6RCzNIG1Pjiw5zHo01oFglAqK3G+KHID3gDoA3Fe2XtbjXzr4XbIGWCKtOa61a5qbXv9LDk5HA
xxSD1pG80o1fPkZSt1fD9Zf4v4dbbJ8SDjGubTxcguiCj54cE0mUae406a/sIV4h967G7UtRt1gP
GXIqAWd95KWmSN4xqRFHC7+g99vPci0KgnUOQ3kZD+AloH7S/NklLIq9TJVf1Oxrk6qfb0e4PEgB
bYH8mQXQUDNcXg1WF1VD1vG2RPOpyR8QC4WMrLomllYAe//DuvsYbP50H65XZNisHonWyPOltwFX
i3jACDJ3szJe4xwJS/dOn+raUiChBm/AwOjylrCw7EKsJg29CY0AjbkQ1hPupN3DA117h+Qp5F8m
AAcGReeP1Y8B1XcXhl5s7xznqMivmtLvJBVVi/jn7c91ZTNRvMJMo9l3RfuyiIc+9LUx8PLScEO/
36I0dJSH+l0pMZvR5EOWiHs6xZdvcUZZzy70M3QDC/fzx1OHyJZMXWq9UjFxwhwq1N+7T4Ga3fla
l8kecZhnABFRZPWCDIG9kNnT2e68AhOiZ6az3ZqSCZ/KobDwJO36O/GuoBbngBSCjBVBvi1VIY1J
7mQxwMaPaGr5WF+EgJ6aHxFeQeVJBMNGaqZVo/x1jkkKAVReph8B2m45A0hb6K46Rm9ebk17UeQn
7Bo2t1fJlaJgjgGDiisYAtUSsYhbnBWN0YDOQN65Afx3lI+Ucl8goIC/2apF3CHCOWfAqVLPpDsH
8J/u6Xk/ahaX5z+KbCZUSx6CY+tNhRF748E6eBqicJ0Ie62Y+Rbn1qOJOKHrwBiuNG0z5ui4BKJt
XDOTsD8FWVmWv8oIPy9TXldVd2f7XFvKyI5SHc7NoAv6moTbZDEZVQO8WZNWmREbD2FoM/7wxV96
ttMc5yVwGkDkJHO8aPvFtpbWzNNqL9bWRZi4LZZbyrq7J5d5eUPMYWbQ1txVgcZzvjlDu00RRVJr
LzOHA0CZV0VK71x1c3q7/Jy0obggZA7oC0NkhKQUWmdq6/kGsujhrwHvjin6XujWrpJflNRDYOnO
RXHtqT6GXGR0qCo7OMworaeVCngJ5VOmtf9hG34IYS6m7KXf6r4Z81RB/ivTfpTqf/n7QDZZaeC1
SBXOP0zDAqx1Oem8Dv2+OE3W+T092Mu7ACTYPIQBP4T29PLaUWph6WGltZQl0T7TZbcRLRld95il
/nuoxd8TRVvfOVguW83EBPZqQhpGy3TZWYkC3QxxVyNmsnOGf9LwGbwfZjw68KRgEzVfk0rsdbG7
HfbatoVZpAOFpd7jeli8y1k/TZtYDqr4jGcL3jaDW4534JxXr4OPURaJo21rrTIqMuvcHtPveH7q
h8wPjE9VJaTnYlJAYSPf6EZT+DVy6vCk4id45zdcuwLnYwkqLwNimB7nD2oZSaRIzth6aECit7fJ
7GRnqgdN3AEMXVs6tmbKCEPP8rBLkJKG3sT/XzqynR3bPt3VqnMyE+bE5fgcGOopbO+dh/NPX5wi
zCaYTwJTgjxz0eKcCl+kKLJ4iYWWUvcSi0OL/6/c+qij3mufX1kwsyY7XQgSCU7ZxXusS5QZMRmt
PKfQN33Z7WR1eMxL/e+PKXq1QOdpD9BcWSYQlS1av2zHyuuQe8CzMh72txf+tTVJooD4gjOrEVzg
POowmD2OyspT4tcUPDPTCTw5n7Erx7f2qQpTDAi+4vt6Z5+rcwtg+bXwo+ewBws6ZxHnC9FP7FFL
HVF7UUfHW81dE7Bc5cebcPgi/Icp2Cn+P535zccaU8brGGEgJX6zu/cJm0SFgiutrVWv/x7SAfdS
4ZbVk97dwaVc+8gffuNSKSJMtaw0QUp6bfqFVoNWxW4tv9/+APdiLM4Ei6F0KLSmhqz6ohbfMq3B
s/DOTXFlM9JYgLhP5qtDMJn//UNVJEFE7doqrj1k4PpnrCKlE6Z7Gu5KKKDhvKetsVt4H1HS+y+r
62PkxVdWMeUyzCaqPStDoUbf6+Uz+kabMFXd2Qa+2SalN4X/3H6lV864WdmDAQOYeYO+2vnj9nja
ce2qpYf45SqqvtWa6Q7Stot+3o5z7bVSTijWjJKCQLH4dBIoH1H7HDjo6buG8mrjsY1Mj/gcFofo
3je8drp9DLZ4KH2McLtrCaaUL072daz2Qf2zRj1AN+5kY/NfWuxMDk/KPw4EQIdLMBbiVrKF6hUM
vehLhTw6RpC335tyJd/TEMoh2QNcYJNhnH8gW0GlOKtN6jCcDbaRLt4qv/6ihdXz0FkrK+rcuhWP
/iihpBc94Fz1c6R+whbJZeS7jxNnhYXBMcrEz1I3PSBAL7d/4LU3gHj3fItQlFK5nf8+5IfwjsaI
1rOQH5zByU1y5xVc+ZroeMDpABwEuXSZVOM4jOOykDqolmjmjUb1ZrfZvsI/yUKRaz3Ww/r2I13Z
E7NwCB1GAH2zV8H5I9UqyAqni3rPF1CJ6nb6t7craxWJ5DDU/e+/DwZZDsQ1wmozZug8mKaVjZ3h
4+ehJ3uywuyljUGhTenrUNwrRK89F7mihbQBRADW0nmouP5/nJ3XjtzIskW/iAC9eSVZpp2quqUe
qeeFkKX3nl9/FwXcM9UsoggJONAZYAaKymRkZGTEjr0Fs9antDtHavQFnXS3iZJP5mBCbav8RTBD
HYGuLsP+5IhLjQuL4VHoifqeqSxo8MS2fxrE8klS/GMJNOmOm3PfSfEHLUIVMkk3fHLlnmB4bian
J9tgNmP2qIsYDghCrNJ+7M81FMB58FVUT160gWFY20zuB9A+sMDxulwEtGJiCsUCFkMWHN3BlgY1
Rfy1j7tPFnW02y6yVkAgQOMlM1XWNUkD3LQiAK9SPE9GmX7prdRzE9XwDz4EfzZS4tmOV9l430yx
7vaMjbhpVpXP1WBJGydj5bDPGlm06AHQ0AVcbGwGmwgIWKDl0kj+bTV2Wu021rpyUbwzsYh3AeRp
Bujn6dz5tdOMn8VU2RtgWWap0WDPBCuImBcY4fczEV6pwIFfO2hc26J28LvhkCXnXNQ3ftTKtwZM
T4RHUMEEKbpYtmFmuYrkGgdHzh9TIz82+pcSiu96SP65vfyV1dOqBpcB/QC4D2P+ABeeCwBAj4ZE
IPT4cOY2TEtVjhI+mfkDujRuPGy0IlcuFxrHjC/BGGhplLbfm2vg1WNGAXYAf5AEeH0U4xgHKAvL
E/zOAFME0K5j6j/4E5SnU1wGG4fo+qACV+TyYIgA0BTYj/f2BVVr+rTLuzNc149Dx3gLno4cgrlJ
ZHbtuYAPIJuiKQ8wS1p2CDrYLqvWUppzBG3ZqD0X2qek/qX1X9LxKMIy7DclTMixU8Cb2Y6VO3rV
LvnzKgQ9UmoDtCk4Plc1VdL7TJh5JU5C2dumWTq6tjFqvrKhTH0zqKD//qTLdx1cLvXQto1xkgtI
WNtql+Xyi5ZkfxwHeKZyEzOgzMP4quEr9q2lFklpnFJNc6SUqc6h2Qh61ycBWiRwurwcGfRgGPu9
a8CVj2SOF1gngPVPoyrEiJKjzKAL+vfQbI+VJdwB5dswuuIl74wujh+lYDGvq9g6DSWQaEFEa/tw
+4BfhxKmBSnEynOXB8jT4ro3Q0H0MmgXT0GWVXbma26aZ+e6UWYK4I3kdNUWHIu/pZ3moP1+CyU9
TFSl7oWTZn2r2zdN+djJb0K4Ubhf2bOZMun/rSwH/mXmYvo6xcqEGIsOV7ZY3N3eszULDIzQyqHY
RRY8O/1FUKyTpqiVrvBOSZAjRS4++bn06baJOYK/z+OBIQL3MoHX09rTFx8e4uZSzgLLOpUx/QYk
NZ1Ul3YaKiqG7MOQXKcbZfm1b2OApbFwKQSWlpEXOghoSiXWJAmqU/dInsMfqmTnMtj4PKsr+8/Q
75rGxeZN6ZC03YAhIXyR++cgr11GtGA7tk6CtwUqXDFG/xpoEHGBBtXyomw9tMQE6LFPivkalccS
gF4QfInQANHyPz9IM8ieMIQuKaCupVOUpuBHv2duFIQ90u9plt9DtmRBfXvbNVaqPjMWmpaU9ZvP
b5nKykajJGbR66cBmiOoeKOHOMjuW113g3j4NvS9yNCU8iqjetPr2e4vrM/FRx7pM8nSkmFU6yEg
Mz1miyo528XDQUPPTzyL431eFqhrF3bXHr0txMjKd2R88D+jc3C+cBqevIMAma5xGtrREePWabiV
gwLJa0nlnzcO38r5BmjO6xbWKsiXrh54euUFEpR7uOhJF/4twy2ExdpyAAfMcz4weNKdeb+cLBvM
nO6aACpPtwvvVfN7W9OGvZRk+zgu97c/2fy3LWIJDvmftfnoX2xeHHkmzMqmcPJlielsH+kdP36o
rD8fm6CSIkOfQ6tbhg5lcZWkGdwkCRDvU1FNd21RP4b01ONkKyNf+TqAYOb+Nv3Za2yFOJUIIeWm
eQLZeFflxS5Ng42s5ToNhYACVAAzDXM7Y3nCJgnm4S5ovJOlCo6lvhb6c67vFevsJf969Yd62upo
rTgEcpXEeoSj6f0uX8Jcuwg1N5J/HiqkH9rGtMtgOKKuKCjF3NCYNjx8xSVmdMo8szH//xJlO3op
1FfoCUAthuaCPhZu6HU7sVHrjWtlZfaYCjtuAe0p+JGrjF6ekHUwatAP+eDva6N4ZDr92KJFkpry
Y5IZiLWkmku1HqkAsuFAQuEFAP0mEHZOzxaH4PJ3LK8dpCpaZeo8/wyXfn2Cm19DGESRny0LsvcC
ZYMdWWzxoA5cFmajfUl8vXmYACPbRTXKP8TS3Aikaz52sTG/39gXp7Kch+MMhNbPQGL2ItS2TfIJ
iLfvo1AA9gnZpX7auHpXandzu4NHGwzKIO+WjY+8VJHw1NPgbJmNAHLiX3pMtiGVHwcaxbZadPXB
6PPCkczS37exVdhyHjJl3LadXVbp4Ip1Ubqh34YuKYvqRlGYPPBSqfaW+ueF4Pm3MhWDJCkcjct8
u0EHbSzASZ9zs3/Wkv6FicCTr8WuZRUbeenqabgwNUeci08hdb4eC00UnEtDITZ+DXjhw+p+Owqv
JFjM3zD5PxPczByM743oSAKJqSl5p15/qJORiUzPiaPnRN1qyK/FEvqvwKUoisCJsVhN5qFlJJue
d9K8J8G666XIRWeZWe2Tp26RO67aYkEUQ3lEgB9+v6hQGcSsq1SBRQVPVkDtt3gumpFBCTSEt6Z0
VndwRiTOZQ8w34sdLMpEtDipwgmc066I0l2hep+DXPjR++XhLz4WV78JMhrc1jLDD7sSFURV9E4p
DHeK/yjXIyIhjwl9l9uG1lxvJoUHQEXB+irVKNSmV62u906TENwVafTEMO2xHv2NusZKxQ4uwgs7
iw/Vt9QmPav1TsZgfQri8GsfUhpvZWunpNOTEMpOzuhVXiv7RhQPjZJ+ub3ONUdhPw2GO9nVK+57
XxOSjAEFbtQYEpOit4UC4lPhNUG7Mvt425Z5DUNgsRfGFovN9aHJ5VH3Tn7GcFqCYCQR3viBSGN7
r3hdeCiLRneUMhQdQZEQ30HVERm2Ko2Qg6xHW+4a1FgoEO2MUc5/hIHxWUAXxPR0AvVUP3o6YvDW
mMiPmtQkbsUrY98kAvroIr3NnHq3I3B92NrUWG7KtcKMSea/6HHs3RV1ZT2kyEc5FlIrNl0/y8ni
2jtWotdyF6rehwB6X8cbJevB8tOvRTxUD1PbNO7UTNGhHxCLi4e4vyszNf+Axku98zIEBc1U956q
OPk1tOG+DdsWvfo+rRwx0rsPQlMXThWPhk0r34Mhv27u5JanMSVMdUQsK3mIJquDZ2FUnNyDL9nX
Ix8hTT89xl34ZRSawGWUlR+sT9+4QSs0/ZDs8CC32k+Tatld3QcHdUoLyVGG/hfKL717+7NeHRWa
TlTmwBgSPq8LMIrHprUNRk3h3Hf/ggRL2w3PmUPjuyRhNsH02dwpmC+wRYRpIkb5FMsTTmIYtPaE
wqRgVhs2pKsw9tvIPPsDOSmhbD4qF7fN5NUyBYSITGRg7ogB92zPc9m7NyHq2U9+H3xl7xLbbJrC
ydNo3GeiXB0YQ40cTSrC72LRSK4SoqWhTXE82kJpbfG4X53WxU9cPre6TM6qOvHPnVV+p/fc7Mp2
fDYE6WkqKwfF740LeH3f/9uSxb7r4uBNUhz6ZyMMdqoZOGH//bbzrK5I42nOq1m75qCRC/S+ikAQ
Trr+ebREp0kfNMl3p+IFnNJtU6uLgVBkbtjPg0mLxfi9GqYIy/hnLxpfk1T9yOTe/raJ1aPwn4ll
mRoqSEVrdZ4LWvBoZf8IupOEf7NhFyYWjzkoequoz0VcwATzXf9oEfU2QIyGX0LV+NNLcHY30gdo
bchbrp5bRqND8tLUPtJGAEWye3n81Xi/bm/ZqgNc2Ji/2sWpK2iPaErewn8xCG46drbUf8urwq67
B/SB/2ZBc5eRBw+BZPkSlo0kNA1GAM5MBru+/G+fyvtS9P7CisTDipcjSBzZVN4vaYL9Vp1D1qlK
Eb0S1W91OHwVh+Du9s6tORtezMTJPBdEQvTeTEd2LBcDxYqu6CJnFNqjNKDhU2hbu7YWGCGIhbyJ
EAwwchEYix5JvrDljHaj9QFtkCMi8veQt7pirzp/sSbGdLhQZoaj5QOfKAE0yNMJ9NKbHvzwjCOq
UX9hgtr63B+VVYZ23m9bWUrqADhIONVFFNyNzCoedCQBD1ldbj0t5nC8uLZkoKTcEtyOPNkWjpCY
jJE2Oe16qR0/xlaq2W3uf5my8CNx4mc1kZcPprQ1V7VqFXQ8HSRQIFcve8TsxEmLG+kE3d7OFw9R
Ntha+U/k7crpYQLTfHs/Vw4ww5FQT1MSp4m+fLtqpucLXW6JJy//5WeGXYWe3cMqqBgPJbjL28Zm
n77aUcAdcz+JAfClz3viyARrlEmnOOu9B0PhFTCGXbKvJGBkKjKzY2bMSo56aKsRYt+3ra+cOIqr
83uKfb0uJYOgrvrYj6RTJzWOKH+pqhcvEDaWeF1G5j1ANs6tywubKtfCQf2oCKywlqSTKT8Hk2y3
/b2ci7bf7SPD9T2UdI9W/O32yn57/WJjQXnSUSbzYR5GmZd+EYYbj9w/SUrtpOZxuWPAmpkRRQh2
YdmIx1SsFRfuptd4SqvONqqpPnRNkznT1NQ/zcocXD3MpQ9WEVS2VRitHYt6c5CroHrrlLr5mKGB
bivlGD/1ZePbsSrIL3KJFKLkk8+JY4qjlkP4XI362zCW6XEwBtkRxbbbk7WnjgFuKHHzJMx3eiUG
e2FCCbUuRwUqMguq+IFXx8mbBNTQK4gtSqnY6vusOB69l1nuA7wPDF6La6opg4nx/s48JQjH83qQ
lJ8oVA/lqSigPC/fgKnd/iLXBTqoBS4tLr5IIgtCXueIInqJhRyR6RgRjSYv3DVWbnvpgzzuFd5s
svRtSHet/ueXC/CNeTqKXPiaW3YoDb+QhcQ8lbN2Yak/eGH9qTfDjRO15uwq5F1A0wE1A8VZOHtQ
jYjRCXS64xKVb+RtyxqiKQKWkNt68FWO7zNVs4E03N7dlZP8zuwiModTKITtVJqn1M+/K2P8rRvC
3ZD+RQLFm4iAywJhSV6GKyOkOV2MsnECs2MX8ksXfkrMLTjzyvVMtxO4Cbi3FRpHkVNmBAM9GLVT
dtmIJOUkO0X6tQ53tzdNXbXEdBDgUy7iK0Y5LVfaLBJ940Qft9kPEaRPxTR1r0pqgZXQw+qLoYbC
3pMg42qGsN9rDHIeI5SADyMEj77NAoDmCIJy34dZeQfNb+G0CnKqhRbE9+gjZvc6Iu8UIFTZmUDq
v2l6Pjh6WSCU2HDg2qHW91FpahFv+j7z7VyLqpemm/SfEVK0D4OWmKjLavG+Rkz4TK6ngcvzzMcg
FGBPM8NqH+XG8EGaovButFCdHOo2/NCgfMxzTsrtotaFp6hqzQ2HW7mUCar/bd387y/iqzpVwiQI
fKSyf2XQQq0fKx2scH1fTM99ur/9oVa/E9xlOB2QU8o3743l8dDrhF391EVMjKXHNP/KAu1eerlt
Zw56i0sDcAIVP+5iamTLdJoORhVFtaqfJkSjA+lf68/5KgiCs9odVVP+d0X41sshRwtdy1PJnJ8e
f/CFLZq3lfSFQUJGdWGeR89rmdx2FcrnVGu9E9ORTtF1PwiGd3lt2krA7VIVzca32bK3cISmS8W2
RlD4JCTtB6VSD5nfHn2ZAhL02nnTbLUW5ki2/EaX61u8EirP8hWhGr2T1xSVM/E2fvYC4ycq2WjE
jpW1D6sEomDJz13RqH51QvbGBIZ/nIwR5kiYKV9v+8xa5DWI9kQPgiJu8943IzGqtWGghadZp174
2bXAuf48wweD95+J2W0vzlqACp2RiphorCdFekmal9zcmPhZ8/y5YjrXEujZLL1GjUJTt8rQO4VD
+W8kQDBhGuHx9k6tFaTgXQIkwcQ/e7UcyGTwu54y3fJOHdSATHwy6Hp0GI8P4OSL0KbO7+sEXw2j
gweVYzFad7rQ7FrD+5wk6uH2j1ldMHWa329aELMLN+ozReyUPKGyGEiwfkXJ5xpV3ts21lxjRjYz
AksX7IrGRWiq0lczmaOhzXBchDvLVh3sCQmuvzAEUIhHOhVvnmcLB2mGwkRtGAcx0qdWUvZSnHzQ
p2DjqMO8vXL4mL38n6FFdmOoouT39UR1vVPChxKG+b1shskh6b3PvN2nvUhZNhIq5Qlh1HI/jYp3
17RdsZs8Td9nQV3toNFC/UXqSrstYslmBvm7QuX5kEA1dp9NRus2HlVvQfbSHTgY5qbSIT+gdIJY
GmB4bBW69ab1ucFUsZW6QZ1TtiafOCSGGO6KEXm8qkkqt5TD2klKicH+hFJ4ZnXdQxIO4Z3VWENu
V6Za2oaX664xTpXThaO2z4o8u298xdqr4YSqezkkYAm1zBaGBA42sIeHOCdi+1HdH8UgMmyacNOr
ORpc3IjuHoYq1I6RBE0q0uSG3deN+KIaVDMmyqt6HTNXLI4fRM9nmE6bXlP+qw91Z2W7yZimQ52q
b4aefJti1djLg6BDiRE9qmKK3HLc7YRSSU9hZpaHvh8SRyn7zB4KhYHLye8ewzESgKsmo5OYzEGa
rT++iCW5RwHrp1MVkefqxsS/oCKyg9ildeHry1+1LKjcFnUgt9Xz5FC1uerA0jM4QEqaD0Ko6Adm
7vVdazJfBXh9cMNKs9CJLD5ZsQk734Tj7/KhShEbb1r0mbySNkRdUL3xQ//JiIvQLcNhsgeAI3ai
TD/L0ZicqpXEXZ/LJdCUqrGzmPSJRmP7octycacOcPqNs6i1nKrdQ92HEri0tuNHev+irCC/elEn
3VuV0VsOpEzd1ybzJc3NEFh3NeZOrSaGxZMEc8+U6K+06wYbtH76y2+Fr3JfZU9TQvrWWFn40o4C
E1tt3zv0Mg0nVxvRAZ8cf0HhOpDue+/jkJnWORAQkZu0xuO3jsYDcsSt66Pw4vgWTRM3byftMc7C
9CkNxMnp2sJCXrVoXDlLi9dANsrzZKJFPrtSdjdwamyxH0QePiFJmhQVtoEgNF0P5Ib3YigCVaji
NzVpfhlVlX4w21ZxqGfJv9TSN/dq6vsHpLP6RytSTLet1GI/qHnhJg2KVUDk61NSNhGnyC/2WVl3
9yF0Swy7T3W20xHKcw1Sg4dag1+QIiILHdLQTcTkZ1957aHrg/BZiBAvg2/Gf5X1Xppp2zvq2T5c
jHdGHo+HtKhKG1rJ4F6KBOsoi43mGFMQMK0qmYe8lgY3l/puVxaVSgMaAeEp64O7UKmLQzf96lCn
D/DbmrKjqwCq3Sg7rOUlVBGhsiPbYfhjEeDFvjN6Pc+9U67nM7dHW9p1FsCULv7KveYRWfYft4Pw
Wmyc2+AAypnBuJqIGsB9VD6jXqdysI5KCeAkH+pjXnlEBXkLZrJ2faFzBawGOLVKmvc+4rdVJGdR
SJM/VdudXEnPNdOXGzu4YuM3zRSIbTqJKAO+tyGI0lSk5hSdw7S2e4NKyPjp9patfCP48TQgUDB7
0N1f5E6FX6F+HTI0WWjWfWj9A6owmganMajJNN//whaPSihLZsaLZad9MAXT1Mc8OneJAd3mnj+R
Q9iTh7tZsXFRrq7rwtbsKhcJW5gpetETu88KkDGYtaMvUyfS3Wj0xIFzULOLSP18e3krucbMZE/J
YU40rgrNgjj6SjNG0TnIwoPoPY5hfh96b7eNrLg48z5gPjhWM2XJ4vqXrVCJSCAj5sNgwSX4N+J3
yet3nrUxGL5laOF6ZheaZlLgeor0wzS/ZIJqe9UnLd9oB658p3frWfgfw0JSFmYiHj79m9PCLuDl
SZnF0PznWv76F3tH2RxILS2oKwCGNqZ6FjAyeUYjYgT0nkbBJ9gRgpeyDuEYUYotoeUVj0DAUCfR
/k0xoiw+ltjCXAyPbnTuZQ/YVPQhMsU7pLc2Xg5bZuYocuHrksqiYINnDxlUKkpaqupjbW0cqLXi
IYshngPwm3nJFhluDjF2A3NpdB4LKeFeY9pTDimmJdo0PrW50jlcgzGA9VRNnahNRVcdrMhN/Tjf
yLVXfQZRNyIJ9UxzqR7W97EgRz3rHernNH6S2xcvPivhHaTHG5ZW4i/A0P8sLaJIlQr65FdNhEQk
ExOeqsZOzD1/2y3ni2LxnMYIPYCZUcmisPf+842d0Ho1fJDnNCHrGpxA+Da13m4GctV+Z7fpj3pL
f23FY+aOANs3f086Le9NwrXbSH0iBGfdU+9hWv449Lw3tWrrS63age+e0bWZhdVY7J+sJEzSqHC7
inXl1ubPhiR5a0Jjy8bsLRfen0adkU0JN1gzVLbaQVAQFjxpN4oe8y9dfCRK9XPg0KjWoFby3opv
BKqfeEp41rSJjsmvuCn3qFxUYG1ue8OaIZQnYE2izze3a94bkiuDiig0rsTdb1lyn4ffq841mi2w
7opn/+54cVNxVV3d+2Jb+ak6wfbWy6PrWYGdp1sJ0upKYN2dZ6hMKhqLG2SSkkrU4zE4hyCibF0s
jmaUvSqGcBSKP6b5YAgItfD/2VpcI/JYhnHFvXFOOnSHrFkNqBgFz5U1b9rd/kBrgZDxuVnfmjwT
Zq3ZIS8cTkgiv9GCLkBW0HQtEtown36atXAvZ7mrBcEvuRZ3A7VN2zOsXeeJP2PV+/N61LvfsDhY
WUPpF1rI4NxJne5Umbmrw+yZl8hWDr/qJxeLXZyuqZ4i08tFIoWpPyYNz4+pNoWNLV01QiWboiLX
MwoJ73dUstpKlP0qOKfMuANUCx9739oiI1t1xwsj84+4+GwtY8lS37fBWSzPivI10JWDLKeOJH+8
7R9r8YjOzEwFyUjJVX2Zx6Bc+CNMjYUe2akmMdq5S/Mvt42s3Bmo8PxnZBElcjFhVB8S2vkK1Oqz
GN4LwqNQHOPka1t+a7qNzuHWmhZvnSYuaz/yMZeLnzz4GQ3poCkbWczGkpYRNhWmzEQxmyVpkjsK
wxHaumMptjszaZ9qNX2penVPSWUj3s47tQzsFzu5JHouStAa9RBjVvjXV1o78s6WfI6y/jDUpQ0G
4faH29jJ33Q7F15o9WOri2h6nf1ROOTCFADFlz1IVtqNC2vL0MLd+9YbiE0Y0vMfXvCsm1RNtkiJ
Vm3MI3AMFXMvLjvYlZH5TaQLXCKqaofDczl+zrw/fyDM4mT/szH/hosN8yEsbwbTg6HWyp2s+zlp
n+p2L04Pif/r9qdZSSvfWVrEVMWo/V7LfdLoftdMMBWB8pWlzokoIdXBtL9tbS0cXa5rcYLBNWiJ
JJjheZAeI++bGf0D2SXisd//wgwz2SSW0PiL+iK0lm1rlsaEEpicWuc+yB9yZD5KYXKiWP1629Tq
/jHjTkdyVnZYFivyLh2TprXCc9WnE9ev3Dx2DYV2hAyKh67yKbcBlds4vmtXB6UlQ1aovF9XYeK8
USOR0vvZDCYoIUaht9XM2DhLq0aYlyb1Y1gMdfP3Pgh1VVaNsRae1fJbBPdC1n27vXWrB+nCwMIZ
QELnelRBhxv6xnGed4st/SOyIrvbZlZ9btaFYlwEEMaSiGDSOiNn2IHnzPRD1kZnQIup0j9nk7hh
aHU9kB6A84CqD7d7v2FWrfgFd2N0pu+PKCzl1VhytH4LJr62HvoP4ODotwKGWFxLRTv0Xpz24bmG
dohCSAqMf9Lctpbt2xsnrS1IYfRFRKsauM5SC0OJCvTsh9m3g+4QeNknoQYn1glRSp+TynrOzH6M
5m0WHPpkQkZxtMvUeIq94cAk1sHYmphauyypNIHGg9kOgev5915ERSvQ9Tj0TP88icpJafvRDbwR
gnilvy8a1bXa4ux77Vvb9cfbO7F2yH/z7QOblyFGWhjuBREBIIn5KY7KPu0HV8nl/SAbR1luPlb9
FuH+lrmFI01yOphFhrkAsEHRD/tYF1xdkR0tHU803Nzbq1tzKDgyoO2ZOaWYY3y/rXFXMBs5hQGv
ouitVGIayTH1ScHW2j+msWCDoG/maQREiZflwnebWEvhpufZOpYPcf0lsP65vZQ1j6UsTQo6z0/w
mHy/FMh2U9/UwviclVxj6vCgSi+FudVfXYuMMyc59G2AKnizvrfC9yHLNeP4rHnfMv/LMB5ur2It
O7v8+xff32/jKKWCG8NS8dgzyl9GPxMG4f32gadkIWzN5q59/0tzizgMHcgoec28HLW2o/otQBBx
ovUZb3ycrW1bfHzdaIMqrFmWWfyqpgxw69vtfZM2LCxnYDNx7vnkSQzJpnVsuofYehC8O8F7zcMf
kTg4XfbSVN8V666V9ook3HdbX+7a/2bq7nkAgzoG8q6LJeZjxAvVmJJzUbx140ul3MvaHz+CufPh
wJp7F1w0S9h15Ie9VQpCcg6T2m6EjMEkdJuyrSfwtQ+iew0kHgEf8NZXDzrdL/Up1oKEsvFz6u3o
Fj4n4fMAjjyt79XmfPvLrewbsCGiApxzIOSXH84whCks1Kg4G+19FVh22wZ2OG4k1atGgJHDZ8Uz
lVj3/tjmRhgKSBLmZwOt6GMcJt2bGkbtq9qXlnt7PddHiloJJUB4gmlbMKb63lQsQZwCrX9xzn2o
evW7cTzndHy3+GZWVqSSAnA1iUgfXdGjAuE1jHJA3roT6P+WVII1qapca5Kau9sLWrWkQYZGFjWb
WmTUmhilmgIZ51mmwhMzJQr3odODLb1tZt6X9+9S1NcuzMwH/OKG94yQEXYFM3HxT1kNtLAsW9ZO
nvggCGdFaJx+3HgqXIcMLEKRifDbPLasLhYGzYaYp5OancPqh69MbmP+vL2kFVeYdcQM0pW57LzE
EDK/OBhy0wkn2fqoRsxe6t8ao7SnfnfbzspC3tlZeDeAEytta+yoem/nyVtZbBi4zkp44TCrT8yB
zvCqRpv5yKb0CB9TKSj5MKZTIA1Y15JDBdBWqq2S8AqiGXt0OqBLm185y0DX5LUqlvIs6CsxSVuB
bEn3EgPeTfE6GF+MBHa27JNXbHH/re4jddv5/BJmf98xFy44yW1qlVbMXFgMP6s841j+/CxxQdD7
oEEGM8WyD0EQiqMkZKwpSUX46q3gjvmW+k7Kxi1WmZVTy2EFEc5iaGItnz4I2eWBGkc8t/3urWny
XaxYD+z4RmBd27JLM4sEokl7tZk6zJSC/NaF6sex3foqa84nkzoyBgaWn8W8Dwx1q0R5rmgBqhHz
fIrsVpHlRvl9HoR3kvLx9lFa3bb/jF0p0It5YWW5QdF0ineBr31mwtruevXnn5uB2IcXHFV1BiIW
J1YemkzMB6rMavNiGdUBKKQDTmwjpK7tHLNkkP2Q49PKWexcKIZdV+d8HEMG/1IxFuqlL4043EWW
sAuEaCtxWNu8WXiDq4Lje4Xo1NopUVu5xOfMNLL1NjjKQvFkalszYWtxleLB3GeZg/cS/zqFZmSM
5oBHVIIb9Z7dqs9tH7gggTZ2cN0SQc9gsuKaSXlSE+RlDURn/J4UUrTskvp2XtcHc/jntkdcsxjg
CvDjGCbEuzzvl32w3MvHBgCVfx6JrRnPa6Xa68xo2eEelsTaDalh5X+RRWCU6QpAnDpJ3/xFLyKe
VAgM+eXM81rWU4jcalY+BOYWI9SaW1waWTh7J456lDQYmcpPnYHKrndnjFvpw6oRdDrQjpWIdsri
YQbdpJxbTPKfWyU8tcN412b9uWOQfuMzzX/PIk1B1BKKMrizuBGXuozCKJcmKHDsFEINkyWy6aW3
V4T4PGmDM47zS0N18q6FeJvBDK939STa3f4Ra+f68jcsgm6gaqFVKfwGhIGi/E1Qs70x6S5j9DZa
GLdtre0rNyGkLkD9rgtBsEYiwxFNyC5J6XM/6E8CxHY1HYrbZtbuEW5dYiLzUtAPzj/jwhHLiXtD
olRHU3us9zE8h7/kSoPk+7aZlSRTA1U+81/p8wt+3tkLM4zFD8DpuEsqlYCbS4esuLMQdfEBhAdw
ymn5x1bbmmBaCyKXRhefS2jktJFRkjmbM9I4CyiavZWB5wTi33wsXqDzApUZZbQI+HXqZX4e1JRz
zPwpEHglWnnohFb755kzGe3/7CxpKAEOTK3S0VqEEMCFztYNtmiLVsOhpc1ACviR+FhXX0oYPLme
gvMg6g/FVHz0UvOUtYItdv4ZZOAnJiyosOrnGNlgISo3jtia21Mzps4OkZgsLV/zotmNnhh78zcL
PvDcPkOvdfBMZYvwcNWOARMbVVZewMtwAuZsoHLcw5RVjE4z/Bqan0axJT63YgSvZpKJSUTQm8s8
II/8TkX1lJaSDJuRJtxNNSJt8XB3+3Ct+DlmdKjQuJghe1t8Mh/AcKrI7Fk4GIweDMCydMcXnv32
x21Dq+sBywNsBAD31SBFVwR9mDegbGY6cL9TDo2kOXKtbzRoV80A/EJjGGb6qxEHORiiRh5Jn9CN
t42xYT7leyf/sV4yCRpL+Z+VBdAm6/vSD+OQmr5WczVatqCDQ8+2LuG1NxW898yBMWJOdWo5JSpU
4MMHXnLnqP1sCcm+7DwnUQsX+m+7Y1ZEij9Kcoki9PPtj7VyWb2zu7iYfUQpNa0JABLRXg7yADz9
q5ffZRPw/GArvq9cIxTDydVmLMJ1kXnshkkoO/hxqVj8m6SZU4f965+vh2E6+r/8CSZl4eVtg1Sf
rk7CSWq+VJA+i/VptL7RLnGFZIMxfOVAocTMF2NECtbu5YEqjSo3u6j0z5FPGmjC6uLtpjY8ltPk
3F7UiqvPUU636AIA31QXi1J9lfd9rgJIGetdPEnHlvqlVWq722Z+E9stsqd3dhZXYaY3bZH7SnAG
rPTkCZoD895+EOtDWL6A/D4oUuKoXut0tJ+pzhxrs3CGfKu7tZIFvPsVi2uyiSBMYbiB6wsqaLXJ
nTSm5jg8xNNny+sZvAeIOL3cXvq8shsr1xZo0qiW0kmKyDwMvbbD9oOPbtDQNk9tJR+0vD/rzcZL
duUoGKQBIuhzbUZ0LhbZZ1HZZIUZEPQVNy5qt956smxYWC4J4R6lUxqLbCN8ooto683P23u26pUU
hpnfY6aNGt37bK3oLYihFHh6vHHnKw9G8lHd4qpfiU7zI5ydoqROyWcRfUuhEuATSUlvdcM/mqP3
TzGor2GnNnY/NupdJPhbL5U1k+S5Kgkoo7JXNaAe2ZjCGMhiLC3zP5ij5bsB52IeFCudqJusvdXH
+a8/30piliVKlFCuiW6qWpVr+BcwCqVOUX2j8PbN8zfi1dr3ghAfBpMZAcsf779XLcG1wBiVD/r1
W2MJiIK9MoiwkcKveR2fCqo0QNm86hZ+beT0+/MoIzMT36LqPii3ppnXVjETFs5kAPPIwcJAAzC0
zWC8PpU66MKxoBsK3vyx7b2taZe1+H5haVlsyqdAafwcSra5tz7Vz13aOLC02Ym20WNZ2zOAKmhx
AlYBhLNc0ih6ejdykEw/j1FFHc2HAFW/jZt+LcRdWFnGg1RLrDadn4qGmbzJSvd/pH3ZkqS4su0X
YSZATK9ATDlGZNaQVS9Y1sQkQAKJ6evvou45uyMITmC5+6Wtzdo6PIVcLpf78rWeKmXtoeT0Gufu
Hrdp4OW/bnv10gcEJhAPcVAJQtdn5nD2WOXojKBObKjR18lToSN6O43v6puPG5rKP3SC+VyzELUa
67K+gqHI4ndRFUd+QrUd5gPCuBrXymgLq0LNFr2diesAYI/pv589UmNQK0q3hRZ6lQzMl/CNyoD6
VNz+rpv32+taygrRpJqSDDCBohY584xizHIV2Q10qdvowa2r35ZQQYIRWGAsoFw/Hts6u/M43ciq
Xct8p9+eXYnntufub7M+pXEF2yNKW2b/UKDr05F7qXWb0vomarCTdisuunC2MSMFllV0mrDi+fRX
U3Ze70U1QAiOFSDy+rSzQuatFSgXzaARPNE5IeTOqxkY2OtTko94cJn2na50yEZH+4R6K8X3hQOH
EDUpGkxPFJS+Lh2lEC1vsKcoPeVFYIld1O4B8G1t168qDijuGvZs4eZy8XxEoojEQodayKU9sxAN
aUozR95UBUOWo8QLiKKxd5J4XzsrR27RNW06Kcg4KFBejZdVMqpF5on8SKoYlKo8SJjnJ60eQBjS
NzDC6imwE/wurLWc4C/ydu6YKPdOWTfIVvGPy3Xi+eokjVHmR3SDnHtQ9zM/qWt6L1nfA9dPIL1h
cheFv6oKIrxEMR+ucr+1uuHOtYu/gs8PUVpn0GdLnOwFyMAGCCXb24jK/Z04A79THQXNL3pQH3+y
ulPjGSTYgAlccXuVhqsst+E5AmL+qaID2jIUXFHVWk9mKZE/NzSP9XZecSj4YHOE7fV+RdJDI9IH
J38kFUjh2r1O+UPdlSEox0PwYmw1ix0aEMTcDl9L5wyejzsUtLs4CrNni1kLk8FZi6Mqxrsa+moA
q8XGSrFr6ZSBCMag6G+jUzMPx6mgZsLzqDjWvdgqpjYQO+sgwtP/QfnqrqtJ4Q+FtobMWpi6APE0
0jDMxIBUxaOzw9ajeyzczGMYfKwCE6y5sQ3Mcf7bSktfOnegovNaMH6yrSN+pb1ccaTFDcYQLuaY
8crFwMz06c8uIbQOoYaYxcXR9BqfqnIPMqtDlAjg/5hx6JC05lNtm7p3o9F+LQfj3u2zR5BQ/r69
xUuXoetOjWf428Q7evl3SBCoqSIvscUCECXq1XyjxZJvUmCK/CQ2q4+7FGSypmlJ9LAQV2cxVSsh
dNp4kAmSfRmgdxekzovefvrwoqaqj+tNdHEIGLOaiEfKoh96BO4mQ/MKfUBfTgo4YOWD5tJKZX3B
fWEGkMnpEXjNLG4qEE9aPdA8mfmS6tYm4g+S/RHsURXfwe0U3F7ZNQ3/xCz4j7n5HRGpuq7jCOZc
4wSZs1ocdPCuJezRIqC06x/TAYOh79xV/jC8yvhl6PuwBP9a995Gf0p7q3l/bv9FK+v/e87OHdkE
B0Kt5QwATuhdjCfpgqPi1FYvcfSFke+3jS3gZi+XP3Mfp9Sb1vZSWMNQ3jC+1fE9H74T7Td375tI
+lp0z6rGj0BqXWXPTB5Q4PFLupLmLBwabALgGijmoOTrTN/kbM2DY4NTrGHsmFsKTMra1iJsn3vG
M/qc+9srXgjBF6Zmd6UCI4dFCpgi7L7IGlBJHqT8dtvGQt6B7N6aoiAIsiFmcLkctCh5WlqIRRyq
V4n93evccHhgQROvGFpaDDpdCLnQxsHjcvbdmNeMvKqMHIgtGrL4sZpu/lVCrkUruKHRc0XOdgXd
oqrJLEE6XNJxgQFiErD2gdorLrB0f0wCeODmwZgAJitnH43oRjuUsZMDj+g+KD09VKRFLx6DChik
x4MmMIQGDrVY9zNRvtZ2GYA9fWX4Z8kPgVSECurEbX6FsBIUghtdVzAwBCiyBc+HtcE8P2jXC5B5
SLtdY8fXlw47Kr/ooiP5mdTWLz1lAnaYXl8Ux6xzHrrC9t24eGJ5simpcz+BW0mShyUeGYkz3pnc
OLQlJhZp+27J7Js02JNK+Yab9qMt3JWYv9TRgkcBgAhMEyZG5kN/00PLIEPEjtAU+WkLKXGTAk2n
QEZxF+ekxSwMhfAeGdJdqWcPdiN2mKtbkxD+P/4MOMQEesNnmh3YBFGIm8JiR3PIHjUwmBGm78wE
sSkrOViVkie7py+1MzznRfnZHtrD7cO85P1oJ+MkQ8cZWLJZzpZWhRCS5iXsi8CUTyVQhSTd/jsj
s4PcULDkEJaWx9b6Ucq91v4cjZV7dSkoTfM3mChHZf6qjCeawXPi2C6OBqqTRDwMmhcQu99r7E7U
9sp6Fnft3NosY5Bt01NROsXRSb6jlgNIEgS2HeK3JjCfWRLENea3ijtKH4E5XLnTlw7Vue3ZncYF
5aQwYDtToBGlr62XBBgO8m24a5N9bkBUfHv3lp5+aM7/822netbZ/eUgwSZJ7RZHkLJt+wbjNORV
78uNUicX8kqD2Oh09DHbuvKZl3zTssEHjqNBrhXG27qKHTbpC7PeDlzzbmDvulqDAyw5Dgot8Bm8
WnDhzhbXcafhQ4wYJcb6dbSgmFHqdxJkv37cO4c0ouHtr7m0qKnD+PcFg4LEzB6zpSfHFA3G1npp
q4PWvETZSpxf8hCE9yme/CXMmCXpUZ8aVdLCRBknGOeyQq60E5J5YF/Go1m3m2IsXm6v6i+gZ/ZI
x/D0PzZnJyJjrQOoGZrAmMncshKCjraziydSsSbf5BjDivESVwULAeDaVgKcqXYa4tmKxyoyBxfq
j2wMMJ+3dSV0hmXyAND2obR4iNUEiUx+ZTTfpIa6lxEPtEJAaEiC1NK7NyPnIKi9IcW4slOLp3xS
5AE3NjzjSgzdAAgsbtEMPtqW61vmYagH35Jsa2sn5mya5iS1nzWTPnHXTC/u4Jnl2Q6aIBQAngS9
bqVhFlT4tfMp7o+8OUaVDD4uaYtHwvk6Z3tXRJ1txAYACYVsXyWU9No8XyuuL6bi50ZmYcvu0QKD
Dg1Km3a+Lxvbb2vLz+3aT1N6sAsKkZnxDWXpz9QQ26xwT8wCaMsyg6THiEhnf7ntsNMxu/LXsy88
O4ZtjoKQy/DnOOmDJSUKR2ucEGt7aF9GTVtC6shR+KpZ1QYR/TRA/SdmhyFvt3n1E1o8/25Bs4u8
yaXFISWWHjV1bxYx0siVx9RSHQ5ugvofxmqmwa5pwWfXQAyKzmQEX94xBjtjW79F2Sfk5iR66vVT
2T651os2NhD/+tzyrwUTPqs2FJxvFFrerN1V7E2vfsgeZHQrddcFVtHJf//5w2Y5VDo4RSwG/GG5
/dRW0CADcCKuj2Q4GM0QchPQhuqojB8j/0XK91Zsk+hP1hzKduW98n/4+P/+IVccRQAol3rKeHpk
ox4IzX7q0YDzU73cWtCgGiXBhCToW2gdar3cgWk+oPhzhzzb6xG5s7Tm122fmFzsysld9ACBcEfp
e57ctQPoM/gAZG4zQL1AHgA42XegJWk+rL09RZAzQzPXGCH6Neo9cFPUGO5KFIWbsr5XYJ64vZ6l
I4VuJvDMIFSFRvx0t555YJ9pUZIwXGzDX+3tU2N3AbdA7gL2oC6NdyxaQxwv+ta5ydkpHockrsca
kZg1bZCqred+71FLkN4ph6ZXT4DWyZOwb976dAtQV2Bo/cbunpoKGYu3JuG2mImBfHUiGkb/C9My
lx9A98BuySfoWDl+HfgOBFd+0e0Vf7YgUtvydyrf+nylW7n40c9szgJLWTWRPuawaXUcikluUPJv
nq35YyNDnb6qeHd7k5cSMqQuk1QKCp5Xk3uyUVnvDNjkmqe7VvRhF1koUnWP9oTtyY39bXNL+Rh0
SV0cD3SiMKl6+UnLXMMLnODMGlnjW+3OAlY4Lbe3jSy70ZmV2e0HV6BKoSZ/5C332fBC7fuyyHcY
BOnr17J9odlzZDyAWg/8sJ94hcdo89LLbVGsPPcWQ9T5cmce1ChigGsLf0iSvGvs1Fq/EBPS9C0f
OPg9vwjrKIednX0Hx2zrcH/C/IJnauVrTOnLPC5BbAR/B5rggHrMvsYoy1GrMHlzNMsTkZ/J0ASZ
3GeZ5YPMM/AiMLw41LftU5as7PZSIR25/gThAo4VlGAz0+7IxzQeJ2gV68RGUt19ke3wPbN44UPW
+7dtC7YhiR5tLRv0qQbL/qSDUb+qtPzRZc3a22rxcMH1gKeZKCnno1VO1ztFM8HxalpvREyOSeqG
GlLmtM63rM5D1a6l6guzudAGPbM583hElhqKJoAeOsR6Quds0+bGhpUgZibDVpNtSIvsuSma9z6L
9qRKQ72NQi7Th9Y0VlLsteXPdsN2W6PspsyTgitZdwCOtg85eEbtlG06d0/419uet3jYz5Y+y/p0
rS211kBsIU2654C2227yZ3DY+20za8uaHTK3TTqSqSkXq/el6YVMfeESYSUSQUygIg5fu21wynCu
DtTZuma3lFUKORTTeFkal6+RKH8VfX9IosovBwlGEk4DVbYb1AZXjtOiXVStiAmgMa7k2TvF1cyO
SUzzHmWiHnXWPJSEf8Ow/qZg+T3RykOaj9By+y+QmB4QwAY0i/A0gzNfxuzKsStNLwFtNrx8n47V
QaAJLNEE49aaUtiix5yZmrb6LOWoEr2KaILDYrJh0+raiz6qsM2KlQbfUqaGWaNpOBUYVlCeX5op
eplSQWAmL6XfpPf/XwOnXmvfTf595SdnZmZ+Ug7K4JoHM0Yk33ON/oF0yMpKll3in5XM98aMo6Ib
EdEwmPqYmMmDwSH4DHU6KPYSQB9Z/XXMh001gMfr9iFYWhz6BJByAREfCPdnwUR2Wqa3IwAsQHA/
pXF9goes3ONLizs3Mdum2K4gG2cpXOMyuvcibyLRBs3e8FwMKtBp/hsh/FkD2/rtlS15B+itpko6
plWv9M+qGCygZQIAS5SiAjHKjWmqL5TFT0BqrKzw2pQBhUTQPaMyP7EozU50CfoJC69/EDYB5GRm
6feJRLyJnFNVufZK9F8osMAYJpkBgwfHgTFvimhQr/Syic0FPABQ3voFxnl/HEDuWu2a7ivRuR8J
vJ3tdJNpa5n94kIhy2cjCfEmFpTLE+coORp00qVP7I4HHKCMgHTc3CE7qHXf5g5fs3gdSrBatELw
UkKX2ZjP0PSQAIq5gUeSgBox2ALAupbj4bxS/Ftc18TdALpToCXn/ABRN0YC3BeYxhzAWKasesN0
eseU92AMa9qG18cBKzqzNbtObVsbPatGHM6d7C6ztPu8MEJIKm55HYVpUWyIFKe6aFeArYtLRNyf
PGZivJ6dwjG3uY35Cei1KxrWZQ+Ebtz5XirvcgGyp9tnb2nXoHZhg0h+KgTO39Bj1HOrKjEuZvBf
HpihJU46OERvG7kOXeDdxXPu72gwuQLCGXWki6TBQ90axh5FApGDSHmNXWbJiDGBkSbSEvjgLDI7
hho6KnFZV+4rYGO+Vawh+Ze+1bmF2WXZdVYeOSZi/4hpsLJCQwmZRxqZm9tfazFugCUJkBAbhASY
R7s8u0ZqxQS0yKgDVJnfe2FTfynqIbQhG6M6vzNOkXwa+sbX6afblqcFXN6fBhA4/xiefUJMVOts
NJGvZma94QX1E/ItASKZj+B2x1VgQwrwtsXlT/qPxdkn1aQe160Fizy1Pqmi3gnIBmYYe12xs/BC
vVzadNbPEp3EaYDsGWCoKHYi/kSyMvCqvW78SZIfNctDwe47+gUDgj417wowW1AFym11cJLX2yte
Ot1n33g+zVg5NSZqdXQSHOjA+aSzXoxS3eU12yphHG7bWtlPb3YJpFDS8DpzKml6T/rwgFqmB5b+
CAUee/zmrOGj1/zWMy6/cdq0Ma0svAtG7zlPfxOjBnQRDst/KnBJRSXGXsoJzfVTX0ParpqeJUcp
pNwMo5u+qghJ9bVvtyn/3XnH1sV1G30zx0fQ9fh2x1bO6or/zttrOkCJeaJhyR5oaNsT1w+9Ot3e
xOnQ3TiU86KYSP/3UCJl+ZJT4wAq332W6H6vWKgcbeWkLIfR/5xIbxZ8Rq83I+riS7b6H7CF+EP7
dns9S7fq+QGYBRk30azMq0HNppm2DyFx4FZdPWxTiamY5L7R3CdF5bFT/wVGZQoBeFmhNoP1zSER
fV1lWjHRsptussshijXqxa5p26Arq2Dk29y4Y3EaymKbmfdut1LGX9xGTJJA4Q+J7hXF+ajrkFEr
EIA88tRDqijKg2p4tbVPA0Axt7/w4rEHWQCmpie09jzEUCclfZai5hdhjEn/wqvWH0kFTc4Hg/5x
qpfb1haqtviuZ+ZmUUZYRZZb5cS1572yEvAEcJ1TgDn4HTF/Nc5jke07sfIMW4yiZzZnoSauQENS
ocoBjiBnJ9wHQ1h+Ix8tbyUXW/uU02k5uzZohseYMGCn7uuN4gY0cZ2N03rh4GkHqN6ESY2+17/8
oLMjWAqqSFqgiGmN43MJCde4tE6Nmd5hWDss8HjhhOzQw9rr/RDetr14ODEBhxYYcvmrQfgSIHOC
GXcczrIJnPIhRse6PObJK+Sotm70o/o4VxqcBzX/Sf0aGoDzWilQU0aCvjoYZmN9WxXee1dkIYoS
v2+vazGqoTA6odXBlkZm9wPXKyiOxojTUiu+QmzTL+z4x20Ti65yZmLmKq6WQWS1hAnLGnwzfXFH
dxdDBa6SJz37Qvu1lGbxCJzZm66mM9fMcmeMGygsH4WBUsCnpNP8ztuus7MuXXF4w043wjTK4s6O
GtTDVJIPLqIJhnU85aLjyXeo6d/+ekvhEbjvSa/Z9SbA1uVqRsWdTJYayK5J6Ru12gzdNy1u/JGa
Qd6s5EVL3nBubHYFVXihZEYDY5if2Nbps+aqze3lLFrAk2fSWUWTZ069JQX3aubauEUzzy8Uxuzr
lSix5G6Y0oaEIUoZwM7PPHqkrV33AyYT0+I3L3jQQcwM085+DleAIISZrfTJFjdo0tvBiwSY1XlB
AaIPXep0sDdgVyLxnes0yNy3Sqc7aIDf/npLro05gKnKBRIuEDxdOoOITI2xHO9Fu7M2muzDkTpg
t0kD0f26bWnpK4LZAQkB5C3wQp1bQu/DUASh1mitoOkyaDs+ltU9r7uplP2UJPnKthmLFvES/kvy
BGr82aSFV7EoKqosP2aDIgCXMTQnYqiF4vyhhN13Y8hTjLGiwv5VB0Hh97bEyEdiRWLDxg7PsLgd
g86S+g4SPd1Gw4CqDxg4x8zS0D2nkOXyx5gh2/b0X7QaKkB+OQ9Bv9H4jeb16AiYJGSacr+1PBpX
fGTJ61H+hhYddK3B3TcLSTyTyrLBL3HUErBxEdD1YQM/XgcFGQeSG3TIkeBcVbbM0lM9ZOtzjOHY
zR0RFvfBw5CtNPGWXJC6GIuciPOcKyUwOtQ0Bp4AI0ckuyNM84u23AB86Y98TQ58KcBCBg4QLAfE
aeA9vPR2x52Y8RMrOxLKh31vswoEBZHjE4evKdT+fY/MHxPo94OfBbQcNgglLm2ZzLFzplFgpCWg
jdYI7yl6x3y2aAkuqcTtXN81yx5t90htoIOKIkPfuG/41N/IIMuAtLQKG8wCHhytpX5ntiMURTjk
vohXP3nUrUOTaBhAk3X3xtIqv0/rergDqL72UTXPt7QEIM5zq2QXDaSNMBJZ02fB5DfSDsm917dF
iGcAhSxFCvw0Ve6ji5piMCaucywQtANI3L1hnqZ/qUk5QidDveG58j6QIX/RY2CvM/Rk7wfXzjcS
4EaMJSJtGvIfZBDxTo7ZNCyGHnU5jHgOGv1rm9TZvjWV8dA7VgSa89TyQSz3BJ4Uew8NVsuXXcV8
hxWpL1v2jXjD9wQzWgFaUeM2yb8U/Sd3PFVHaIZKZ4dB2mGb1wrkaeXoJ1HWhR1avaAybVqMEw5B
FVtBVIHlD3ToOw797VA0wF6blYkZAIoncmWyKmgM6d65UiDioaS6zXgl1o7RkteBpR51d+R6GGmb
eV3TV0SxFmh5ZkfH2Ikf7SHZKLbWYFo6RyihopUFqAPu3NlVq7Iq1pUnAQCfgCwl8NE0TCprq6n9
7Uj+t743d+1zS1PgPcuHbDDHRlanYMmOnzPVEV9pxiECoac1pAE1sjCfCIwhbGs646bz5FNimF/t
pA/Mge8lK0KtM8KuW4skSxcnpiImsCoGxzHXd/l3laY+QEd4YGA7eZfNa+w9G3wb5S8xBkxvf4LF
LT2zNPsCLKZpYoiOHS06+F5xkP0Elw5uG1neUKxmCosAy80iSDNCj4mVDUZw8MCL+jZweOynzgGF
rRVLkwdeb+g/lqbb5mxDNZvUaVTBEuBXJMC0TB1k6Qim6yhLt5FZF+BUA21qzHFgyIBy3e2FLn1N
D69nOC2UIK/GPVXFRpW3eG2NGJQzYG2kX6t25cZcco5zI7MtqxQzGhYnEKwxSAC+6i8G8zZjAW7E
Lt4iJK54yAI+ZqI1BY2zAQiShbHqy2/KJNYqGST3MkO2fplG3dFLtOpQQbX8vkL8D/Rk6DeOZnj3
uiLJayMQPQJO+u4RAyT21hQZu+vxOt3JmK2JFC1+csyggqAMhZKrm9A2IQIxeCI79t4YMFKFKQHK
Ov98e2OX/Ap6LQh6uAShnDf9FWd+xcoI6qQ1HjRgDGOTcm73CdntT+aOEM2W1H6OC9XudCQyD7Zd
WitutbDjwOZMmr0YysJA1uz8FFHEwZgyce6DstE3WvthjLJDVFp7kUEshK6pfy3MSGLEFC96jGNi
IgkjoJfLjUwvHb027tEzBtVn3t/byVcNGsxZ84QOmgYV8iZ5E17tO+JPR7sgJXe8/umar8jwfJxO
qIukz7q7NtQ9edrl6Ub2AfK2v/J1E9X35Z8F+RQtieNoeCr1r23ON7Z4G1IT3ebfY0PvuPdye9Ov
Pzs+N53yHrjWRE5yaa4Xdq5pFGrkPH3pih+i+MY87L2eh0R/v23q2r8uTFmzDB9ML3VlD+PwlBcR
2nZbL9vkgMS4zmcVH8UQYrD7tsGF6jea2aBmR80Hr6WrBjqrLIGnuzY8qf6ZStDHGQdt+Fq7T7nc
NvRY0N+sOw2WXIkm11cByFAmYcCJSta8Yn1uU4slPAOaKpd1QMV9mk5w6J1Wf1lZ399kZOYsF5Zm
Ycu2B4XkMQOKEFJBvomy+9bqyA8zrt3PBWh7/Xys7LfadbJDwTg95NTmocI09/cyGusfIK/HkIGF
P4/0TrOVk7SbHMxhW5DmC5Jv6wn9yzEY09zeAGbkfI6j+FeuHEsF6WhFP0ePDOAp6Zuty4R6M1Pn
U6YqI+CNXe5ii7afCr3P+k2ceelzXRnGn7SL22Zv49q4BxhQfNbaWgQcrAxbt4vch7Tg/YsoihrP
Nk2eElf7kji5d+oNrdh4rCI7NvR4xcVlnjx1sV3vUNG1ch/MSubGKTBkGUBBuD20TQ6uFjvRkLUr
dPSZEcd+C+zIzmxzYM2UBlKpmJpb3kTqvkh6fsh0q/Zj0Y534G+PD1CxqIJslMkOspEUZECYNWkw
37NtmTDCWBrRUUf0R2kJYE2DDoiOsmkCw0zBmK8s4r51ZaE9J1k9CN/qrPZH53bsjoxbt1Z/Iq9+
p0DCdKm2HzMzhBZ28ZJkdn3fkPaUaJLuyl6oQ2ZX/QZKBhQcFpNYcCOGoOVUBg6mOJ+jltdPCvXK
b5aRar8qwAq3aZ+1r9TTtPvRE2MwmNL5LuxMBVoqi2erHupdbg8Zdlgfh0AfrOR7rXT3VCGreMI8
2a/RsqJtMzISuDZNtwUXzcbwEmc7plYVeE7U3UWtBEmrWUT7LvE4XgOps0GXCb34yugDXc+zAwCU
Nn6la4O6N36oyi0xsTOM4Wi5SYhcUwZaiSZN8JmkepBrff5CpFN8HqvafcmNKntMMDbrVyClvy+d
WH9uI+bu0qgu0H4B3R/XY/5VFErtBpc5AQMH0c5hkfWomzHQhIClgYgIz7XBgFKqAos4pmcc6esW
c6AcXJrvZDC1P7pE9ullmCCC+jA91EWuNm1Fyl2qCD52V4A8y+2yjXKJtnGHSm4dTW9Dw2rUwY4q
/U4zVb1zYlYB44dnjTboIhBN1AZGlhk7mwqkYoVrrYS1tfAyC9k00rhT13n2DJjt1vDeRLrz4h5y
qj9vhxdnIWCjnqUDcQFq1IkJ6fJucOo07vOyT597M7HfheVAdyrtreYuMm2FM4CXv6KRu3GIHPfI
FW2IKhheyG1R3zl67vl9kWth035HySOwwEX22NdZERjqG6cE7NqO3KgUAzjdKMdjUpDuh9vAYww7
3TayMwLQpRkBZrTpc5nYbOdKZGBZB/A/dJ6bUNSsepSRNF9QTxQ7zRijbRtREfbG2B1TpWkhb9jX
wWvqfWrhianRzAlbiFOFNnhgdlnB1Q8lWbktbO/nUILwNRZoWjhj6gWVF5mPg8A7v/bcrWGp5oUM
kIxwPVcA35Db7SuEmtgew8/2ps7ln6IBsz+tMbhkDkTtWruocclpdRIUDA7RW66FPgnB4yoyIXLf
pPKPTHXqk6ztdlEDmdokB0W1YE36XOiKB2WTiFNXDmQlz7qsRUEPGVOPqEKBknBCQjv27PWQc8KV
HkUEYpOA5vlZupbAXLonDAARinI1RgIc1IfwXL/0GsGKzCEC7GllvdOHNuwOvGchCl+3vfNqHUgU
6cRGYqM8hIzVuDQT6SUS4VT3jsK868qtZ6wUuq5/XycoA7hIi2AIY6KXv29EIMVsMqEdNd0vx9Ba
q25dJl7TZwKqb5JHhLAzsItzsk8OijNdG/PqZOphIbdesiXJzkS9eo01bW6IgrhpgkdiDajnQj7t
ciGxGY1VVyPSJfyRsedWbR0Exiho1jhO5l8MJMBgZMXmW9gPKLnMDCVlx/vcptlRoCb9u1yF7k3/
/z/JDsCdcFbsB5BG4DCYROguF5JHg+Zy4QDIRPaeuPOqJ31t6GVhCRNRgo14j/omqqiXJlgFRvfO
hhhn+WBpgb32dL7+eVQzAVIF+R8KtaA4v/z5psj6xOuEOnbV6LufnOpjIIXpE10amDktii0a0ycD
PfGREEJC9GOHDrQfOA+4EYCdtKfhu8sFtJ4gmKOAiAAqj/XOW5P5u/4+GCgD4RKmNCZA9LyXkqS6
0DyrjZ4BQkCddVjjkp6HJgv92wmGCQ4TVC4QNC7//FyOiT4MpfFY18lGZKhqhiQNB+Njos94Oc/s
zG5o5bJKiwns8LL0E4j0/NSIr6m1qsVsOdgEvC9siPSgjohE3JqFQHBIRGZCWPSKkVnQVYOAYHB2
ck3nYHbsMDJjYEYF1wXB5B0SgZlPlTTRIoL+94s0QhaFlhMOHwxRMGGC5wV9dbAeEwT1mVsZAgc+
iXrxEkmwa5mY/k7u6n6f4d86a23yf+ZkkzHMmIF6G6Q8mLyZa1SYQjHqclW9GN/BIFZ//tAJmX59
6pmBJxccr0iZZs93rQMX7xiR4qUgB21Tko/devh5kEcRJGPQKEGQdafFndVoLKunGlIw7aXtPD89
lWW08na93u2JRQOVFqRrKMzO69Ii7VhLI9162Q75F5KYB/SdV6DKVxsA2kIo2GP6CUZw0me7LbKC
0palzcnFxNkmyzcf3IHZz8/8tfGge69NP2+2W2eXrCHlr/96B289AJXQJwJuYt7Bzjm1ikb07Uu8
j7Rd+TFIMMrGqBogTIMtCAULhPPZJadrIpFdbbUvBhnfLW69JeJjCeBfC0DnICtAmxyZzcxDmd6I
uAVF4Uvu9PtvGshSPvb9UaNE2xhfBoUPBI75YQb9MGRLMyQ2vPIBCnKjD/7989+f7S81OPgfUvw+
YycU6iK+u/33X54A9J8nqD7kIyFBpoMdYz5lRLQod8e+954EHoLdhrCtXHPRy8A9mQALNBrrU1r5
l1v+8hSXqoj0Qbbe04g30q96DKNmo9rt7XWsGZmFirFgFcVbw3uiQ8BEmOqhmQZWFv47K7PDDNUi
lkEM2XvC3MjYPUVGYBh+viYrP1sLSt66AfwLnbpFaAfPx1M4YYYC3al2GpP3fAhVjvnZYz58KOV3
QW6G34cGIbZkmsydTxLlRDMFaljihJs6n3Lkldh6GTquf3+2I6JhhS6IJ07iu+QBXZtSWvv52Vbw
fqycQsOfT4eNw3ZVtLLV8yHaq+8z7dLZ5WNYmkPiIRInbzy6Xzz9FLcPXYpGOapsQUt3WbVtPJ9+
HbWX2062trJZ3iYt2ldcUXHSrIPeh1ytrGzt92dpP+dFl+BZg40ZN9Bjo2sjQGu/P8sHUfMeNTJi
Z8rxidIXsjYtsPL788q64ynpVBK/H6sK0w9PXPtYTPyfnZ+yGijYgS5ztoAmlj2KtJo4ue6rqHY9
3enNz9t7PAu7cxN/a/lnzuXSJpEDapanEWi6ag89xvqDHExXJmb5MhAEHoozMBE5AeTBDP1BrTH4
LO/Efz7UHEeiZ3Wslx5M2DHkx1AA+q9CyD+/P9k/+0qRDq6RXOL3u3xfFxv1+u82YRZCdI2meo6p
w9PIwHoRFq3frTVH1r7QLIh0ecEw5u1iQOyT0SNehLdXsPjzE9smkOSYUZuXVdxGg8yXXdcnz3nW
7BKgr5X0Zoo1/1Qh/ieIo/KEyha0nDBGeLkD4Dhu6UBMHIWdmwSdHYBC7zCuaQVcXXjTVQRNN+Sy
IDvGAOilFasF3r+08ZWoDpLhe/PPKEP77eOfasLdQ74YZSjQ11zaKAywHyJBqE+a89i6W87WMH1L
e3FuYBZWbVPKerRhwGsCJb6nYg3rufSVQCSPggqKEtcgmsKqY3zBkZ+K96bbVP1Oh9hztTKgsLSK
iSoRGF9w0GC48vIzJVy1ItYqfrKcn77h/bi9CYtLOPv12SaAgs7sipbx0+CGdnyI0tCzQqlWnlyL
VgCxwdgDyE7RXr9cQwmdG6QHsTgNmyR9dpOfNH8bjZXgsfihIPyECpoFdO/8ZQTCD6k41/nJzu/4
1rRXsrOlCwLQhP/8/Cx6j24D8QyN8FMZKz8zTohPoDO9vRvzmY2/VwTFw30qjE8nbxYAHVmMhlRR
daqdveS7xDtY7rZJ/bT10XYqfuhrFbXFVZ0ZnHlXiube1CqoTtLw2+w5If+PtC/tkRNptv5FSECy
fmWprWvpxd1t+wvyeGySnSQhSfj176Hve/V0UahQP3c8I41kiajcIiMjTpzjF9WKx1paF6TT1Ek4
Eu3HZFZ3ty3RQz+V1k/O36Q6EmOlFWRpBKaK0Bw0OhMueXbKVbMoNJDL4/Nk41g7gLpjsjKCRRNA
2OOcIO+BAsb19uVGQ4XDtOqpGn2W/kaIVqzK9C4dEfSU/q+N+bN4qhiXOP/V00h8w3gfjIAZYUTW
uJwWF4M4gOfipYGnzOy8O02eD03iVk9FD7xfYL3f38C3ozCh32mjcxmpIgiKTOY/xQcGkFkZS2T5
pEEsJIFeyBnNZOPaIKYlvb4DwcSFZxgupykPPMfqdFrdDGailE/oCTULTyYh/z64u1zfrQLRb+cL
piaWJqDBNFzps/MRR+h96SAG9FQcbDXsy5WdtTBfV5+fLYdLat6QAckEtT4mDNW4rRIfamsFzXa7
f68HMTsiKBoi6Q05qSdWHGIoJBv7zlgB18yZpuG5TNR50O8Azi58bQ7kSWNzMDiJyqfsl+39ETaw
h49OfuAp4J4HoztLIDXct/u7bZqd2T6YLIJAxgUDrzovl5SjbYB/EPtAd994EYx9oAgX5AO674wr
9+TNPrB1FewUOKAEfgaoneuNPYkyKwp19WdSPZXu49/7A1n7+rSAn46NaFCloym+3mht2GeB4rrh
fQs3G232+6e//2ShiSwNEgOwYGtH4AXiBJCShyy4b+R2GJMykoq0JM7mVB64NpJVkQQKqqYvnftu
Wa/pSnPh2udn29gYszbrdXy+sUKr2KyRYi18HiqzOONgY9NRGp1F1ixLakKlGT1b466TW+CGvjw7
k4qti3h3aiiYp7aTsolFpGjRc2J7kHhwvvo0syFKBYwmymNgTUb4fj35esm02la5/dzwUwPM6Er4
szQ7aAdEyhw7aYrXrz+fGSSNtUFGz118GDaN/PraIjaAm0VyG3wX8ytWqyuzTpU8frFIBfqzyvvy
CUPsAcooIL2hiYP6y/XPJ9TgMlds5TlRYj+uvrGvVZ/xLsP0fzJwo9TSWdpQNo7yHA9eGm/L6qth
Dr6Pkj3qk6i8TJQ81wOQMdKGpK3iFxegIwKxGW9YE+ZcWmLUFEASg/IO5mr6+08+AsiMFMSdXHnm
8b/uSV8llbj1QYjPoAEw9e8gnzpHvJpK2ypDbSYg+w2GeJMxj4y7LwInPhbiysrsHGjK0LQNIclL
Uobt4LPy6+fs6vuzt0w+AG/FBb7fNvs22Sv9//H7s1XAL0c8kBjJy/Bm0w0IEe97oYVFAA8LaGwQ
MkNPyJk50cR0onaUJH+pygAg4vwBlCxK4t83cnMxY4sCQk2ggYunMQxd7yQObNQA4dz8Re3AKem8
RuUxgQxMvKnXhCAnt3MVAqDZQYM+Hrq00L2PGODaUpGgQdVOO/5SOGe05WSKZ7grj9fZYAiCC2vC
5GMkE4P6PPnPC7z80PWdXHJin6qIlmCu0N8GGxCQMt/GNHq6P3lLsGGgZXANTaVvCAPNLqJMsqIs
VZte4NCro5W08shw24a92enhWJrpIQawHC/CSncvpLXch26kygEdm9EXp/d/xv7pp8wOU9aZY6sJ
i14m9tmq4AdErM8jkSuXy2xT/n8zwI6g0diG95k5N60zU1tkJr3gZeHjPepx65UNaJnsn+/P7czF
3Ria7X6WMWUoNINeEKGkYDjPQflw38L0hU8b8sMCaqdgePgoY8/9tDu6FU9V7JZRAeDTGaGVUHqN
onjo/gug1OXra0p1SxahKAJmdpBFAfw2PwID0msJrzF5uWM/gI3EPo6mOoZaydwzrS0n89Sc05ex
1c2VwS5N5+RxIScKONwN0lxLqlwxhYadOg4VZFVA5FkOX6wufMwoeHkBgcVPR8F++hGfrqUoSZUR
2F160cUlMhKvLNbeLtOBmq8ZNA1N5Ixw8+F/ri2UQOVUlCv0wsh4pgN9zbte7Gja/x2T/imiJlow
9RNI9o6c9n9qJl/v75mP4GD2A8CzgAEi+Plg/br+ARACTo0uTaKzPVZD4lGrcLcc9Nqvpl4Qj0Fz
NLBanu9Eag4B72x2bIqch33d80chWfoDBNXaySZmFOYQq/dHq45fK80uAldgYRotlhtgLt1dEznj
BvDkvwDssRNzc76P27huQGWh5ZvMZOK5zEfriYJp0Nd4Phx7qjcviDuxeRNbBuhRRcfl6Gbyx4BV
eYoGYT9BkSn+GzVO9S1WgeO/PzlL7vDjdfcBlpl6c64nJx9EpjrRSM66xoZt2hP9tSCm+mzrY7F3
WQQYB1q1oGVr1Zs4xfajLHE3+qjFf+//En3KVM2WyXWh2oNrYGKInlP+DLhTtaFIrHNt51kEuljF
BvN8AqFgMMj2NgttSNHhMeo4w5YlbRWg5bY+KBHYJngTPzta7AGJRDaZsKunVNHUUKCB61fGyuEH
S3ACPJ1NPZGauUZKMTuoSLsC7YfcK7A7SFjfAOecEl3TkdFp5y6TQZXyI+D47/dnZzoknyZnMmHi
4QTYAhpdEMfPlmkglTa4Q2GfHap3ntsqFPidqAecWnQrphZGM0Fi4fFQKcejfGYK7KxKj20q0DAQ
u4WXU6P7J1HQJvHlEWHjgXjTBCgQWKrZrSR09AED6S3OHYjxiirxO/FOtTVA9Ozum+Zt8pxIl30I
js0jmIShhcAsB2AXJAlzCFF0NLTUY4tS6v3hLBqCTCbg9IgpbmSxtKaNenVs+7OmdeW+rgclpA1U
MbhDf2jYuMF9c1OMN9sPLjwqGvqmRx086/Wx1bvS7gCq6M+iZ56RWFtnQPG599L0F0eS1jUaMDpk
K85iYRMiYsLrHZuCIAk1u99tcEnLspEwKhtP6o9WwwDo+1o67WPF7KkpARQiIAiYC8TFtt3xnmbi
TLm7IcPgDYgJDevP/flbGsokOAo8oo43/bwU0IClOpZm0p1p+qrHVpCLn0X+/as2pq40ROr4A5D2
nOWnFmrmpI3Vnd22OtQtP1n8Gd37941MC329EZBS+VA5gss0AHu93ghaP2RdBx6DswFCb2H97dDk
Q8dDZIgwN/KVPMKiMbxhAREGtOwmBeVQ4BPVuJBnVyv3xXByQWswqImntqan8pWRzcs12Akg00Cm
aFIlRM7zJucykjLPGkWe0XH1SHQ8drhT+0B4PYNyD2IojftqZNmLIuJDS/rX+/N6u0GQjkZid3om
YDvOU9MMUM9IKboe7inxS/XcGD+NcQ2td3uKkWMHJhZwQzCjIHd1vXgOGOq7PK2Gc9oo9SM6kaQ/
NGoD5gVb7w8UmKj3zDDiZ2IV7MGAQPMa69bCKHEnop8DTR1T1WL2lJSiiY2OdN250/S3vFa/gZDo
D+HRiuO4vVLQk/IfM/MilWE1I/iU+u7cF/ZfdQBbNB5Y99fr1v/CBPLkUw0f9+RNdlRjooXmY3eO
x58tcTYDc8FaywMQ9K643kVLeLWicQSVMUCNrxct5oAhaMAYnzMyPNhMxL4wmU8bgwS55Cv16Q9H
PjvfU284gOCovuHhP63g5/jcjWpGbMnPddVXG1jqfbVgzVOvxfaD2+sy7CzVN7IL6ElSr3HK+JBa
Zo2uxSZ7GaD3HlI9cb26tsaw6izDi4Ro9/fnfsEtXP3GacY+/UZjrLS8FIKfm1wNMwptnrwvDyN4
mA2tfB+KOrxvb2kFgBTEywsc05OeyLU9vJodgWZHfo6ZjnxmrOx0JkIQnJ3afJXPenKg8wVAbQIv
B2SvEZ/OHGzTmSUA8jU/a/qfsf+TKN9t8iqGRw1iOCVawQ5qpuzNBu8A9q8kK3nJpZn9bHzmIBpd
UVzaMX7mJUfzmd7/Ynb/KjPV9cfS2hGxRhk3rzRNTlezkbhCigQdMuq8zi+zScuXcH7O1ZJPbXza
DrBJM8DLp0Fhtksf6pykl04HuWnSmLHvNuiwNxut83EXriVNl/wTngQT3B5dQTdhTot+s1zQsT03
PWiaea1cMpH/kXSNdWNpR322M4tsZDKRmKho4CvZSevSQMkVP82p35blivdYcoVTnhlUg9NzeP4a
duK8dqKoac8dVeJ/wHXMvSxL6b/3T8jivCGhBvoVtFXdVFsswUdpDVp7BprscSiHnV3LMOF0JXm3
aAbdTgYeCuBYmF8fcMPcifoYg7HKXWcPL41r+70TrUlhLC6PCS4+tLsh+pg7QQVtnbY7dO2ZubRG
Zq56AIPDpsR7zlMbe0V1dOFSngJCqLfoE0ZkXv9208wtRpm2Z7swA3RjnJq+fIylVviRg2wPWss2
aun8q1drjUVLAQ+6NoGDQMyDoHE+nZkWme2gu/xsuC+qskPvPo5YGURKFgxlQJX3po/hcVYC7lmG
6+PEI5gHqR4qT3gnzbxpl7HcRsqTnwutDtB+LkAuA9GrUjFjlDHdLXDHdCujNUropYMw5dQQHAN5
epNbztx07BUGswKOhWbWC0Kkf+6fgjnxy/8MbRJ/R2gMJpB5fMWbltBcJ5jQUYyh25djiO4XJM1b
hXil1TpBjJ53PyZ1/k2UeREOhj2izN1o4N6qTY/pGkjby7o9FJ36RU6h6cehVoA+ezwW0d41j1g0
ash2SDJ+Lm3dQ+bbI/FB0Q/CfL8/CwsTjXKBMz3a0JmABMX1bclNdDonAnaE+i6LP1qzVrNZ2rdX
FvRrCwM4QNM+L0CtIjc1uPjsqvNEUoB26qXRwLDWv+HpCOKx0b8/soXb8cru7GouCjRiA2CF27F+
Y0bsOxwMwzuePafR29ctTUBEvEfhf24jjqgsXT7dw2b2C/qnVJ5F+Yf3Z3V8vm9oabE+GZoDlVyV
09SIYEiiHd9wBXrS1zIVi8v12cZsuZDNLgqiTEFFfR4QG9pV5IPlf1O0b6NeBlhKP9PSzWCvjG3h
tsBNMRWgcfPd6uHoZqR0YIjg0KcqhrCrjDacWIaPaGKuV3bGkilwXZuTDweibB6jJ2hKdysNzsV1
s6NNjR2Njo25EpytGZnNY1n0gAXEPT+j5gcp3Hdu/0rA+Hd/Qyzt8c8jme1xy+auKhzE1tTZx1MZ
wNoZ+qtJvhlfBFd/+KPPlqbhforiBRkVnaoj7oFoeFBj89nOyD/3B7Nwj0Nx4z/LMv39JxMyNwuw
nGIwFh7ycflPQjRfB2fJGr/y0ikCdxlSOxPY5KZyorfMpizHDs/SwTzE6NYOpDJW4f3RLC0NuvzR
Ugma0ik7fT2aIkOgYyXTMyQv3GfRILncZGoFsgriBG1SskMrxmbFmy9N4Wejs01H+5TKqMTO1vIj
SiiUoCpwVMrXLw8NvcA2ohAUTYBVmMUEDc2c2AEj2DkZqvFJH5ncqXnl7B2w2AfCGdqn1O3WSMKW
3h4TCwDqwSA5xZzO9rpA/1E1aNgeo/Jk8V+NbT00aNKDwrQP4rYts0Rg0lNE01MUyaAZ9/cHvXCe
oR6I/C3QGXDy8zpp1bngTUrb5sxJ6fWxAbHwN52sGFnYNDCCf3GbAHU+r7dAd1NlBSuaM9XcQxKD
QaRujh06+kV+qMXq1Twrvk2HGpQEHxRZYAFD+eN6jxpJ3xZZnDbnpkifzDxSPT1ttoJmv0we50GV
ZYkXC+O1EI3XWNSXBUs396d14TBOqaWJagMB/A2/nchp1AyFy851nv502Y+k79ZoPRdC2M8m5i1S
eHeCG5/b7Jxpu9ppT+lgQSv5RR9Tr7baZ8NYWcSlnYImkWkJAcfT5mQYJAdzaWwY7JyU9S+rk68C
GAlFIuy5P3ULhx1nD99H+Iq21fnqddLUm7G12FlLDTy+T0X3rWufrOTHfTMLwwGgeALNTZrLN9pL
IBeu1QElz3ORmweucH/soGScrUH0FlYJcThAYqha4IzPZw0kTVnJ8lhF+UD+qanxI2rdf9vOORaF
EnkDMl2ehr9aCQVurU4lMzB34mFl3+I9Ert1B1kP6tmEClkwdqMTMF3xrNiAEmgW+0MEtlpQ2aws
3cdorvNGk100FiJNBVjcTSTXl7ib6lw9Q4An96CqVfsDjdqgk/k5rpAnK4xt17e/9aT6jij3V9OM
m1pBXkkbS1/JeRSMmrmRg3MeO8VzqQ4xBOMxjcgudeRTLVzsA52f8pGJQCXdK4TOvsk49vW43laO
CDWdvWRlrYKAFzyisQwjpA5bUHiRznprIBGI9ADaO6v2rWysXdabvqUQX2u1h0yILW6FldrBvL4L
VzTRWOClh2wmvMDNuxodT6mV9eq5rml2GTOnO/QV10+l1MQuprr2nACAILxG6tUF4KrfitI2L0Oc
uZZnddvIOo0/e9rVeaAkTnZyI6sMrNr53dQN0rxtN4T3TwV4euAcr5fQUiftBMQH8KE3zeI2ywY6
VNw8lY5V+CxxQjMdvvNu9InWh5C7TTyNxQGLrI1Vkg0ILg9mQyCmwso9pF1+gYbM47JNA+ipoQ/L
2Usj3ZVls8fnggrCrGpW+eB8RtwwtLoPbonX0sm6YJB4NTVOfFHbNjuAyRIaurnxRx+ch7jSbW/U
m8eujo9F7j6xqokfZNWcOlohE52w0KrA6ZYm25QM3d+YMLBNRSkPmi6pvNouLa+M+q2snfcybVOU
1uWZyrL3Mo2HipY/6NPNl6BX2uupkXmdO/I9S6A1XvQGulicvA+lm5AgybJAt5W/Tp36EtR5TlKC
Uq/yaaswzxbgbwehfuJlQ9JuIuSgmRfR/Id0rKMo2/fEdIO+dPZGzS6mxk9mmgaE0Oe2pXsZqXuj
dR+ixPSTlB+g3fUOSuc9NawduP2gWtUFIx+DrM83QEyfCsl3acW+2VGDXr34ONJ8UyHfNbY/qkoL
em6GwlZOUOGFZ+vd0OzrxzIedtVgf9Os6DmnQux6t1GDbLSOcYMO3oT1v0Da/V6RPkAO9mwVesh6
F+Rz+bnMerovFBEQ4chQp9gJjo7OK/MfaGof1Ljt/NJNY78c3diTQ043lQZEuKsk55GkyGL26XMi
eUBa4x+lNO2NAZ3mAAkn6vV9+ZPEdnNgSbq1Ooi6Iwlh1WDmI0OQgdpka8bF3kAjeMAhbuODQhHp
ISf6lSa0OeSNqwU2Uz30pvQBuLUMD5SQ1O/i+qdsIfpgReYKtMyZgTZwqC0NIQaQZRMvChJ+1/EF
IEp1BPiUebIauwTiC8RBYJ94KTkLNUp8F2xrxO2yYFTHfuNqib7Ra3Q7NqryW+dDWJMuiDJahHEH
BnIhUPlyrenw74WSPaPF83snmwD8e/1+lHmODRrTY9pm4D6ULQtrDuLGbGSvsurJ3lJSv4mUHyqr
n3pFBX1r/1yM5EkZSug3GMek77OT1EUBPe7h2XLLUHTGVsf56Wrje5TlP92CvudxYXqgj9N8rWng
FF35q0zFT1Nrj7panwZDCxJRn+y83sf96GfUJZ4D/vOhTX4iSwpXbZrHBPWWzRDHFcgp9WNLNS/j
xjd1MOEKmG8I4qtNszGowNsR5XoqtIfI0HdJOr5oOTG9PnWPSEa83Pdot7EnFgslYohzA/d1k3Gi
uYNUZiKsk9mKGL6A1V7dDc+dnjxXquJFlrVyCX5kLGceFI26SC1C4QQZuI9UxKcHH95AectlZ55U
l6tnDDGG3E2vvw9KVQ4+yD/h+U0SaOomQkVjCC6i0fdqkqphU/wFzca2hNqXAvU2+YexoIVHOFUd
RzWdMOtcqA2IEa2gJIMIq4KNAWQpx7cs1fgxg3Ty9v7s3QYSE+YQNSATZSBw985eXhmAw4XIRu3k
jiUYlCl1osNQyvalz1yGno8kAtk9HdpTyYdqJYa2po9fTyTOq4UOAbw0F9Ayjo78o91F/YlC++LI
SMNe7aIt9l3LwM6AZ+4W3If0FTUz5RFSpNY/OXAUB412kMmJVXKAYGNzMBXuvIFn1Tw2SZttnLbO
Dc+0KeBwkiW1B+ZEAKPLXIZZbP5TNXr80g1Vnfl6zeNHmarieWpUCs08BgU5cqjqm14T9TePIMVi
iBYuGYf6UTNHYG2gc/IjUk2Q31W2++pEOsLXQSnx3mf90R55dDR4LR6YQ5OToiQsQAqq3Q0aWGVE
F7WgRtaSh45LCF3omf3IRTR8iyKrfxVljQ2AoOWPpnPw2uKY+Ql4TSOPUUspwC+A9vw0Ek2Ijhmy
hUrXWk7mNi4AGsEEhRy6SCfW7tmjqhdJ1jJVw4DcvvBYZiie1sXvqgX91/t77vYBAEuozYN57wON
NdtzeJxrdT9NnU0SDxLy25z8aKcskPn6ZUMA1ZpTCWCi9ZkLI9Sa7Ma20sQpM23xb1Ko4zaDRu8l
SYkeasgur5V0bn2RA1jH1AmE9zY6v6aRf/IMqjkaQ4HTcxLc0vdjl4zbsq7ZvwV15Qtp1dS3ZQ+0
5v1h3r5Fp5ID+JEmymionEy/6pNVEsmsY0ouTqbRsLAZVHUj7OGLhBq4FGEFcFfno4gDHN21FZM0
HcRianHSQM34yOSQIaCPtXDoyFo58aM6M3MMyHIiCzWlTYCAmF3AmarFAERm4kRHkZ5FYYAjBKzf
l85iHKSQI/mdDe14sm0zPjfjqPxKaZbsoKPUAyJRlD/a0UkOETxBWEd09LkOzHbBnfjZFS7CvUqL
8JKAfiYpx9GzClPv/Lgt8jCH5KAncwp+ZNlCgYtVbCNF7gR9M8ZHOJHOr91W9XAY+x2V/HdbGwJA
IQVupqtYOEgwjagS0YyowYtJSmio4Ox7gyXDhkIPoHeyBJ5Nxh4wKn6dmvHGkCYSM7nt7hPS4uCN
VA90BtqYroSqqJUa+TsQvX802Zp/XDlaPq/bNmwNrTvoWh+FCW3ZNi1ZdlHLDkXKDomgP2MUK6fc
afXcI1oKjmmr4f1Tm0Z9ufISXXAbkGKDLjUeo6C7nG+Luoj1UQUW8WS0anTqq4r/zEDtfdTaalh5
bE2rPt8VE7qSgHcPlGNzcOXYROi2E1l/4kpXbkYQel2yCNSLTIFMO0joSRi1VX609Tz6g5uS/hcj
nXhoJ+ZT8IXNk1wZzxSA1pr+5GjD76YDytpKIecb52vcOwv+ES/sSWwcr0ukDqc7+9N5TiKqAi4I
T2xZtc/lmSfAwNQvTkzD+45jYUIR4CInCUsTYdXMcWSp0SND44gT4e33RgfBpCl8h5GgRJRbmGwz
9mg9LEhw3+xCzIE+bHQGov9mwq9PW+rT+BxuK06iJ/2pAnywS/5WyStt9zkFMgEND5X56765pemc
ev2xc1wkKeejBB85c5WciFM/PiHzCm2fh9J415R/75tZGpU5bU5klqFKPyccGtCK6Eg7Eiersv0o
NgqvGIrvtsx+q5nRTqzrbyO4p1d8/9LgJoJTxwKFBcBisyWkeQ9kcyrGU0tR74ovo/kz1jJ/LNaY
UW4MAU6H8NDG9keeC3H29aIB7elarGfpxXCPkASN2u8limv2j/uTuGQFhBnAhiFrh1mcbQ0tAho8
s8zkIsR3mfUAQmhoBrNRs17rN1u0ZOC5gNEAJjhfrjSrDWTrouSSmuSg5XRriMrr8uqQW87u/qBu
XCSmzgW+AwEPsLmA2F1P3aDXelQA8nRplHLD7OzbgIe3xccV3MpH4vTKP052Jha4CfcAtPZs8qSr
4ukoIYLokiIgNQS6kCl5SbJT1D0DTJ22LzUI5pUy91L5DN77la14E/x8mAdqd8IQ3mLKnLbKilZt
kwvr7SlF81JL5Wen8iCN6sMIDPd/MavwTv9rboqKPnkRgFnqnJrgHs90E1z5ma+BeXINiHwTWs3G
NJtS1ZB9YQ4iuZQ992xycPnKhl/YG/AVBNSW4O+zsHLXo4gpakNGj1GgmcN3C80vjLei2t+fqoWV
Qc3YAKIa+HOgLWdOAhtDZQhv0kut4iGiIKv8UMaG+OXWlhWkuZ0+u9CyWPHyiyMDYyQoQfE+B8D+
emR94cRjr+GAoQfG1x3mD+6e0nzlUl44xrYKrMkEIoVrn9fELZMptYxHLBChXmc8lfIt5ZOuyMoU
3nh3XB+wMqFa8N9NL7tRUD1PTDu7tB8oAkeqm7aO3EDtjVcHntHroSDqG2ltbu+v3byXCdAWWAaY
CPzeKp7L87BDYQyAEJHmF8JoCLqzLaoRG4hF/pQ634uq/tOY5imzxsBg5VHv/t43f3sAkAUzMAIk
+038mVJln05ZqauFUVtJdUFu3nxuGSt/yUwXa8u4ZAa/++PZBOD4vCYkOjdnY1PWFyMF81baG02g
1v0axHZhLieeawjsWMiAoxFo9oYhUk+zRmvqi5rn50jVIbxAw8p9I+lrmRpHZ9QCqlnApSGP2xYr
B+JmjCBnRZEc/wAFd9uUNvSWM7JUGy+cC3fPU4Vv3BK6l/cXbHIYV5fAzMr0Kz4tmDKp9BXOpDYd
bZMBVaAxDYrBCVmxr/KtMbYebob7Jm/OIEziIQ9ECjJJE9H6tUkG8WKz0Ev1YgsZHUs8qi6FjNJA
z3vIR5Imffov7IFPAsk3NHki73dtz3VLPqZNNF5kUyR+X5uhXRZHt05/dwA33rd148WmsX2yNZtO
tyoJiVyqXqCpc3EI34pGgu1jjU582Qz8Pyiv0LU6h7MpdYwSCw7xJWeD7o1N6+fSKT3W9Cu35sJa
of0NCFAQHqNqOWcsMSRD3y1kCS5EP471e9acSfuLp3Rl2m5RD+g/UuGTwVgPIAkAUtdrRFibMRQC
lYtagUCGSG/MgFUcH0oTivIF5P+EVgZNI80juNr5TqD8ETpCWUtq3bjt6WfAawOdAyK5m0Z8RQ4V
uk+hajR2mqfGYVyFIonQjf9SZsKr1+S7FpYR5nDNAm0OTv15S4jLEsU0ok7BRXtWsu+6teVfrtJ/
jOg/JmbJMyepsOEbTKzIKg94FbRN5p7ev93f9kvzhtsU0AY8uJEKmTlKQ60KpVCc6NKS39TJfc19
7Nu9pjy4A2Qg4jVp0ekUzZzWlFgCDz1uGlC6zAKUMqU6iV09uvTjjwRadaxZ07HQljb+ZxPTiD/5
xUERdaenMFEjb3e0CvKWoZ2jT8EgoOR1seODdL2srZrGM8n4qLtx5slu+EWkGUC9yI8i8lwlFmTM
na5eOS1L2wbJQjC5OZMwzLwtqyFpbcRRFF3y8aFCK75EMcddyyogrb4wy3CXk4sGhybYr66nQFBw
hHDUHy66dLTLkCODVwrIodU9anrcQa6okPXvOrXdjXBI/72yWBVySey9QCYiQCj+Q0s7CKml8b8c
sUKgcbS2qkCp+CZz00AUpjhUMHHQUWraMVXv9nEpFCS8BFJZrW6LraLyaqsVOB8xerQ7z1E7yzPQ
jL2HplsaoAaQeMOE28mghgAp15r5upGoXmQmP21haaHsRImkmmkFHEXB3EItk3eOEhiJgaYZn2lA
HavPPao+ziAqP24k9erR9Qs1h1pYGiveEFe21zaQtE5Fr58JtCO9TNe4V2ukhsK7bI59qhVHvbf7
nYouim3qWtUxad3CB5xKOSll8p2VNre9ypHFdy4kUoIyyasA+dABDX1Do2zZWLehIKkZthmtH8GE
RHZoObHfi5iSLSoxJBi6pD30TZQcysrK0aKhtAfFUVJPLZLhgYOZ6UKpjZKdqIHoAOHFFt3jbzSB
WGfU21E46HZ5MEae7jLXbLZdodahSwEQpHg2B5xA4xP8G/kFcNjITyIz9xG+YT4Lqw1KBXdMlAkS
NhYpNz36gTatrUCf3YG4mJRxf6xaahwSghxU3GnZTupRHSLTjLw2mKc9NBu7UOiTejC4BmQ8aikD
ib4ij0p7ONZD02GBuv4YORno9oze2qqj2n1zlClXmtrRpbHTaNPjwX/htp14ZgJe7hzJcjT+ohpp
qIqzMczoTKI2D3mUAckFGAE0TVX19b6vW/IMyH0hjph4km5gtTlU7UQbWc4FSha+TYGe6bUiAGjn
Le309/u2lvwqFOAQyOOdfovhTByzxhUcRxdXlo6HQ/pg5NlJ0SUq604FzGgWaLm70m43ec+5d0Ue
b5I5Ql86iGGvzz0Kmbk7mhIaNUV+iAnd5iwNStd8BE1FBSYfa3d/kEt+BkE23mRIkwLyOIvPHLtP
R4Fc9MUdiz/QMgybNFlpZ1kaEuo66F6b8m3AA14PacAbthOkjy7QvfVbQz3aFbQytX+Z2YZUcb+K
icadiy54CFLhPsTzeXY9AZoapUWluZCvQyMFGrcyM93k4xo2Z+ka+GxmdkWlaS/AXDG6l9G+JDrz
lH6PO3MlS7O0Az8Z+cA+fLoH6y4dpXBghHTb3n7qq2ergGwhJd5Y/+XmSk5qZUjzB9dotUqT8AHW
hPtKlHTbWsNDBA9zf8ctHWGIFxsTYyES9HMzaMKtDWecqI3iyBdqBErlg1OlPuBX9w0tvK5QBQML
KnLJ0HWYN7pFYDspaxvC3woAEP3fBDcTSQ5NFLoJbk/g3wBB+L9ZnIb+ab0g6pZ2EYVFl7NNXaFV
vH6S5k8IsXt9taM69IZAIX3f5uIe+TTK2X63etz+zQCbzCj8rCxwIb1ZLmBTdbHhOfN7aXw1jTOd
MLyM0Ts4UVvMG/4HlLnUmNLogjtrhJJvbAI3FP1Ik9/3R7a4UVykMaZsBlTyZkdsEG2cIRUL4XZu
BRIQNFb/jF2+idoVDNFtqgEjAjAU5RX4V6TB5k7XNHLSCGld0EJ9KZmxLRzrG+slJtF85ukQovyc
e5NkIuhg6NZNyb/3h7pw9JDXQ0F4UkVCPDFzkUrWx6aWFNZFG0A5U4i48ocxBYSKKWN439SCN4Yp
IIeBmwJkap5fzDKudhWerxdLeR/lLv5/nJ3XjtzIkoafiAC9uSXLta2mTEvqG2Lk6L3n0+9HYXen
i0UUoQHOxRwIUlQm00RG/KYnM4r1U4iN6t/To8CqzKOaSXYUZ5eXWaJbZR2alY68mOYEnrnDZO8o
GN5j5wFbSOJNrsrqPDKL9PRpgFBfv9yAktT4QzM1+jkKTTsRpk+qID4Nlvb79hyuhpnbBDSqaLMv
jzCxGCMKZJ5+ltVSsAVJ/trKSnPMZa04/YdISODS8AO8jgDv5YB6sYzrfJT1cx01tuEpB2s0Dv2m
0v3agNAimVuLCE3QmroMg09XXeRmAPCtrc+1KHe2Arz80KmBf7w9IOmPFOciw2GrKXhPARe49oGf
wXhiqPXauTLRJR8Fo3Vo+Ut26FdATp+1rnNwaRYoWwZltS/1kCK4lSe2UBW/UrHLv4D7HEpbbirp
BCcO/SwtrcDdSapbxn7/QKI2HIQyD3d6lPaOn/TFZFPTbxxNzbUdv+rXGEs0pqWq++h3+bADZJvd
9WVb3IVBotu1VelHXfWtx6D0qIDgluCAf4AfiSZ1+ewLlvIiewEgSz8dHWSzUFj0Ju3oyU1w9nLs
nMa+8fco2VY7rc27vY+pg+MDXPqAFLt+V4IcsitR7XYFyl+2ruWZM6nt9ORH/fcM/wrQfIZ/34Oi
c2ruY+BxIl7I6hDfQ+ownEKaTW39yjoWpag8NV2Ns3XZffJ7cTgOOS1gX4vMBxNIwjFA4doBmDY8
+EncFHbmg32L/NOkHiI6drlUPmi8pkMbzGS2D6FG8VwxjfuCyvmJ5mh3jAAMPEjFJJ5HQx3dtOqt
T+ixyw+1r4l7QRAz1PJj0VYHRbxP9cH4lXkMKK6U6T4A6bBLsMm9x+34D9rO+hRXOKUDSq2PSeYV
BxMIiGN0hXTHf022Ere+0xaI7ydKk4FZVHybA8O3FbMG1OsjNx41s0u1OtsFGqTghoejC5snc6Q8
anYSaPTf7WDgneaFuiMqoXmfwqR96kpNvUe4sn/WB+AGPpoWj2UFzdhTI+EUd730Ggdiw8JShgFB
flP6nCWVt3HVrJ2+VA2R4uFkvG6n95HXJqGeaBS18296702Olw+j7YXiq1bVJCiRv5FureQHNEOQ
hAI4APhu2aXtNbNQ01rHzjuY9lnyWWh/dQMWiDG84v57UW8Sfq4AuRz67wMukiAl0FRBAHoFkvJc
pd8G5XvmPYfBSVNcCmJ2LU5Ot4U2WXnFIELFJpyr2kCQFklQGLXQujQPTxa52XWcyX9r2wZbFdgl
rwn+HQoWV7372McIZGB1nzvlp+ThBj+h0Ktv0W3+iB0uD0dNl+h3zHh/bfm1BrklSwHTco4zTTjg
wJ6fqgLhCaHNvw9tqz5gHK18SVQ9ckY07BytF6tdUkVAbGKj2DGC2o3Sxvz7pwGJGBxxKlI0ZJZd
8SLWkmyI559VGr+BOPiPeNdEewUl243kUl1br2SXNFqhAtE1WDQofCpacTBN5hlTkXIX9KC2cUj5
IraJ7Iih8RNoa7rz5BTrPySSQMBE8bHJopnvjRTLZKn+s97iGkAlFKHEMA8PlTQJjyHpHUVl1Gq6
MbYOaRpjoGlGim2UFYW8SM8ppFiDk4epdJcXUHOomegPvl7rRysc/D3g0+w1hJS/1wWhPaj+SUwb
DdottaZdm+X8f14xFGfiAewWsDJKOgOlkUHdc5KB8hMh9qvg5Tl6Os7/GgUzs4Lnd/t+3Zi+JRFN
H2RlTDzJPBu9BpHa+9J3mPPpsm+bunGsxs6RMrRebwddSx9mnSxMp8mKrlA7uZLrDaQNgnbj41jk
r3qpf/IjpDhux1nd5u/izIN/976yfLEcsgkoWc8zeAxDW8Xh8HaIlUcHJr7/DmWx/GQrgUZCcneG
0S8nD7XGKlc/BqQAt+NsTNkfrtK7oRiAhjO1Yih++Yq2ODfi57x7uR3jT9p2dZr8O5jls6JEzjIh
3zHPRQ4FKMw+Jbpgy2r93NbhzzjTPzLaEp6ieoqV8CmKRFvLm92oFRu33vpgOXxo0MFDW76vhDob
ecPV5rkTEkeA2JBCB0ICZb8x3rWrB1jXDFVGa5iS3eX60IYgixOhN89i7O086M9JrtmdpJ7UUflW
aerPJoJ0M/V3xhTe3Y69NkQU3FUWD+zdK/UvucqnNLcK86xnz2KfMsIPWf12O8a1mgiXEPcPtGgu
IlDfi/WvCVZRmc1Ixal8joRvqdnC7jppxqMYP5vevqUw1FunvkU7Wntqi6chbuy233irXqs3LH7F
YouUKWD5YaLuJabP4hDZUWA6grqPc4ioppMFvyQPfu/Gk2tt678b+lJ/Px5ksACcoWcjzc99or/W
ibmxJdcHBpqNG5YXyhWwoUwDtZODyDhHQ3wuy/HBLOLYUfPiDH3uqxYm//BQQhfe+xHJ5sas/mm8
L/fq/J5ECm+uwy73SGCIXq1JOSlMq5Si0yBB6xiTV9+Zrdqe9LIIHd30s89JOHpnzAzjPXj5DClR
KHSy56NaXgg/6s7nC8Rdtwt9LzhJnWwccJvtd8lopPvCkv8Zx0qnF4QBSWvpEVq6ovja6RrdVjCR
h3g0B9vLlCq1exng2+31q6xuEsrpoFToM0Puv9yfmVnTUg8M4yzHHDPtb70Wsseu1+WTIRfSIY/S
2GlzCGPllJNeNRW2camc8zoaLdazkLrIiAvHNGg7t4f0SBNiMqBbxaG2j+oW3vDopZZNudk7+SQX
Drqk4v0weNVR4n3ogC8UHDqG5T3PKvXRQuvXjlACePG8Nt8XQqk8lhrNkEQfy1er2ti+q0uYshly
OzMRXl6MHn5dPVVciucQIQhFa/f6XxpZ/UlSKUf8f4T5F7y7VMJGzUZNIg0W23CXxvVOSOGzZRst
itVxoKCCuzOSdKzWyyhaEKA+iNPt2SzKT3Ka30+GvBFifSv+G2PZ/ix6Sa6yVjPOOfZCSatTfdOn
XyYapvYQd2dVivbDINxnXbafgi02+loOgO3A/w3QWlTj1Ea10oitcx4Q+fSVr4bu5lQYEDa8vR/W
JnLWhwHpR1p9pfOFVjcI3jg3z1LlwW61EEsT4o2rdzUGmuest7n3ssRvC0XgB3qnGBSQZFvPoR4K
nbxFall71c730VztmzP3xYoQSxGeXR5YZ188WfJ3IDr4rt+r1XSK/Y2VsXaEvAu15PMFMJpjCsPW
efSfJCOz69ZulI//4btQ2AYlNW+pZTWstMTcRLvYOhvi+EKX4mVsDPd2iNUZw8gHwB6Yy6s2n1dI
vaSnHqSIEqJRnFgsrz4Rd1Kai05VtfLRkJGSuB10de4wO6PITI0b6Mblxu20xs+UZGZiIDbQaQ95
9zCYG/f0n5xyeY9xMtAhYP4oWC7Wgt80Gjzhmh5IRpmstL5Xo/R10kDKNvkHo4kpzXquaDZnKnKu
JFQAwxTUfCcfW6CJ6pzyNRXju0aJOrtUy8fA/B10IUhoZeu6X9sZwKtmtXR6RNxHl7NBHjVWhdJY
5yifyu9W2SSHMjLlu9tzvvYeex9l/ibvjuRUNXNwBUyHFqh2Oxnw9F6s6ZQlKGroiCpsLN3VgxMw
E3B8aU4mlmlET4ZSgkQjD/XkkosTaIqOcOIu0AxIzzEQfTOp64cMUv1RkkvzjtmuPt0e89rifv8b
5vP13ZgpcNVm2LXmWWs6R46mgC9pzR4LMBVlN9HK3e14a+uaTh9wHEQtqc4s13WOup9QJOZZLet9
FiEJ7nm7CqOm22HW55a6Nfkv3rk8di/H1YgUSDqPOIOfPfsaBu5ilT80lpLYnRK8tLnxT54Pb42n
OWqdbkzqvByX+8p8F3zRCRAbiJO5FYJ8mMynqIrurCjduI/WgIB0n+DNITVBx2F5QMSlKmQxokdn
TXyxsnw3eff9gPjSOc6pOKd7ue33nmw5ku4fG8l3bs/v2rVL5ivPdAhOxOX0WmZT874nOpCigzKl
vw2rOkwabMCk3HoZr70U38dazGasA3TPO5j+1URdmfLpsfHVT3I2fWoaFBL8Ib8rivZgDOJxapR6
YyVdL1iUWdif+KAxzqsaFxUnKjNDT3ZT/MyaHs2jkyb8+tvZJAZppgFOe8bLLN6K+ijnCJd0+lkJ
hG+Z3CBVnD8Kcv1Q6sXGGXe932ehGVEBB0VH8YrTKtQ9FGe1paWY4pfEbp/ehkKxu+JBMbf2+vU2
uIy1GFaZT2HU+XT45Gxm8tc7bctK8frEvoywuMACNDuHQGc0Ue0Gxi5rGqfm9UERVm9/bdYs1sZD
sQKJLC4i0JuLM2VKjCYwhkg/d5H0WHrWceo3Dg4k/6+ODgiDSClzPtHhviqL+AKvukYd/Rc9h1Ny
iE0lO6Vy0e4arovaGbRWu/MVc9qncl996o0u2EUAn+6KGixwZ/nTyyCU2p2IFvJLlhXBwTdj9UsU
RgMuY814ZAv1X8D1aR9IL+JTJ3nJqVD0zp4mwGylWEe7KgRYh76DrO0hDJf7mALYRySl+YZeoB69
AXnEsik7tF6T7pRkcrIzdehJSh2Y+6w2ooMCmdSexDi4j9HkDyBnt/E9tlLfqkr/bRD9oZYS8aXR
K6hucmztwWZ9m0qxOVZJ1O2CKi4ehVadDoMXqw8QgLXO9spOsZsuH8/JoPtnLa1h44EOcUpLVQ5a
EH0fxhqsUh5Ijl+gFKKWnvBsjVn/GFthvKcY09Ebi4uD1YvqDjchLHcRI/+owAS2ywSBlHxoPVsO
g2BveZGCpKVcfPDaIHUgxxqvnqDnBy9qUvjQmnDMUUR7KMpIR8dmkO9KQ/1aUNSicWmqNjp4vkuV
oHMEn2amVINiMSspfUDD9rvfS8EuqwUqle30y9pS6b8+mllBwKpm3hN6A8v+StuB0wwqJBgir7Fz
kX6q6Tu4l9nx31NokEykimbMqoYUQpZoMQvJhHFQGv9FjqSTFdHRDLyHwix2NJ1sIRJ3ddq7la7+
Ezfpk5eIf93puAy/uBhav23DgXr/iz6a3yZNftWC5th38sYNsHZkwnGdEXGweq/8MI1GD1UVBf0X
r9MOVhI/AM4H2Ao/aayPmdT99asJuMdMbISnTOlwebE3Ri1pvaT5L0YQHFKYjV7tPyTGFhZp7V6b
parA7oPsukLw+42oo9+p+y/qILV2ngWP7KZz3+qH23fb2qGJwyGwTN60cE8Xh2YXBamCZqx3zs38
h6rBxG8kbyMZWosxcyPBHZFWXnFOq0ZOxdaqhbM8UjNXYHUnG0/zlXwSVNO/If78+bs8WWpTtRo1
GAidXuhoXludnafxyW+sz3LZunpl7Np6vNMHTh9hSzhpbUtj4DNf14gyXxU742gytdAovPNgJIco
+aegopiM/0TTxjyuxqHAgXXETEleJue4GyqtmE4w/7ORfv5nHFvs1vigZl9vr4kVEBfYFREZCQMz
b0rFi1cABlGWSc9fOLO3ZKYUiaNMQNEaqpr/1CoxInV4PSKQ09QnMPXSLusH80SnPtzd/iXySgaB
2BCFg9mhBvzT4pfkatUrA1Sk89jQLpRDfXJyzeocLUMOMkqk5OvYI+uPdi/eZrpROFXnRcciFDUO
eS/42XDLHYbYBz9YlxF4jzY5KsX0zax8IFR0nw9aHI8o5wn+Pina36GlPYSd9quNW/VpquV210Vh
SrUTi8XbQ1vZ4Ixs7qxIuHNBtrp8AaklzcMIt7azYCSAFpS9nxiumOWn22Gulfp4BHDhzDamkEUR
97qM0/tF0idCIJw9tBEznGQHlTJwrhgv6aQ5ZpOhyyPYFVrRyCEdVaN96TTzYaT54evZna61jhBU
R3PonySzRugwPEmwz27/yJUjHO8cTCr+SEuh/nD5G5NK68dClITz2H7wRMAiyU4WSzrQ2iEdP9yO
tbaicFmi+QNzlqx+/i3vTgo9VgH9h4n/EhaenZc/BFPfBfGxDY+jIDv6lp3K6vzzctDRNJ1NL5aX
MM93PHDlXjj3gyZhdYDBS6ApkD2LCLjPBPYhbSzZnSiLPnqG2cBVNJKd33hfeSL4aFwq3j6dDWJ1
L/F+DAnEiCJVO7s3hOaglJ3xgPqN//H2JK0tTpg5852AHgei25eTVHLPyH1icQCYn30UmBRIMqix
7W9HWTnPJB5uqIrM5NQrim9jaqU+ZBmkvBoFQVLrFKVlCNlelUpAEtByux1vbZnxIOEs4a04362X
o5oSvyf7y4WzQLumoJbSW7+T+LkpoVCLG8tsPRZP/1lmnothscyQP0ytOmdswpygttgZpu0uR8am
kAQbRUX79tDWVjUg8P8PN//5u1WdqLlcaAlDmyLN9qWjBR/HsF4b2Q0rGQrJ329YjhUQvvPTe357
X4bTkCerYFR6Z4ygToIfvnWecuyFcF/V4bFIpo2cS5r/vcuKDWBicDzkJ6SyxhLLYzSiUksztWKs
1Z+ysUOLbzpqHQf9nn0bxDY6xI7Q63sxtT7KUfkmpp2tSQkHt/E69P1jWRQnTww3ah8rsz6DnBEx
4AyH+jgnPu9mXR8HWQxzbqfJO3SY2CblvdC1dhwEp8FPHeC6G595ZVVdBJz37buA0hh1McBF72wK
yF7F1n2WMW6LW2ocd5MgbXzmFdQD4Sgh/XGs5B9efGeggF4Wo4ZzHjttpP3VPilTdhDrNx1XbLt0
lLE/Kl53Kib1GMtpROalbxwSq3MMm1bBAIdEYLmRRqEJTBVbW5QiPFsVntvh2BUHvTlb1pck2zj3
VtcZfAqqnGArrjK5qkAgDvAX61rMdmqi7U3p0R9+5njpekDzU9Px9I2kTl39prODEKShmay7OCmk
DifGNq+8c6B/yAeghDqilA28FFWyjcY1hq94pApqYPN3UdOz7A6gYYE+fS3ljpDVTvyHyEJGOD3F
hriz/N6mQ/scmfoxH05NVTkIZzq1JtuDdxJ62YlUrM4eQnHkAAQP15zzBK6DdzS154gM3e+fw/Af
zTtp8Z0u/yNYX0btbirvAprft08tae3jsrxQYqJSyQQs1jMewSRuMJPP/vBWd/t0PGfIkxnBZEvT
D33M7FY6yXr3ImjPWR+Brg94s4572RpAXOJCIkbIGm3p1shrX2T+SWg9/9EMXtwTnpqMupTCe9J9
JEab3dB+sUzPBmMPk1DZjxNkSulQgHUr3hSZgxZBXbX8JgDH1LRpr0bf/RphULBh0+B2GNOoGfJl
s6roby96tHJ155Vbr+AVQAC/VyOpYdXOSPrFVm280mijSLPoSLV2FhX7gCVT+r+zftrJ0r3Qv2Zq
Q/L8pSmeciB/sbLveO3JwVERD6ka8XRW7Dp90/TM9rwHSUiOMEcn41PRHTv1XOdubb326mka3rom
udOzn2kJbTI0T0Vwt7Es5Ovjfn74WoB7KV2gK3h5zJnmlDVB7al0PSS7C56F+j6NH8bKBdVB4vTa
lL/U8I6qZbwp0jivuMVNA6KeXG32Y8VpZ7Ei1TrukKUutXOkq0/WEBw1naIF8hG3h7jyJJ6B+8C4
5urMlTuCAXrDKspKO5tyhBTqYyP9tY8x9+X7CIu7afDbqavrFni06vpabUfKl9tDWNm71LHkGWGL
EwDWHJcfyWpHpfOzUkciRX1Shxaoj/k5GopPsM13o+GfBq1ONy6kta/DOwYVOh2Q8tVz0OjlXuoi
vk4X1RzLtVF9zDsQpVmnbhEGr0Kx9EBfz49P7h5qI5fDi3TeTGHZJi6Cq1X2qneHqd1gc26FmLfB
u9tc1nOh64oycYNs7O7gvVAGbYPknMvmVpvk6khjNCAG5ycP/L0rWMHk51nkY6Piij0a531zFKPI
sOF3w0+HgtX62fH26rjK7eeAMy6fqgwVrGXGJvWlhoBIEbtx+CXQEa/9p6oTpLhPt8OsjQvyxqw/
hwQ2WL7LKfSRYUzb1opdulAVdu3poTBrwGb9D7Lhk9YYv2/HW/tksHuAbZMeXPeEy0npfc/SY7ce
9cYWg/hT7avnQlb/tnbK9AEC4cHIEUgvdLH6EkDZkjVNsZvAP6yQXyl+lM2X22O52sCLGIvlF/lh
oEaeGLvk+D9xpv0yKfo9fS5aNTgZ+PkzPOctxYv1mGhrwFelHLi8pSbqdGM+qDEneWjXwUe9L3aN
8kbhTu0ezHqr2L76uZB8+N9wS+yTAK8YwooSu33n79IJrd2udPytRbG21mk94uoK6g19nsV11Zuj
J6FlUbhxbQQfVH/SvkRlgIjzp9DjLLz91VaDAWairTvL3i2LgKOW+QkvL+heVbXLVWqceXg3Sxej
x7xxSa2Fwi6Zuhu6lTJt+svNlaiFEuLqXrhtzTHRv445nJPpB1nk7SGtLQo6uAo7iiP36q2cankb
K4qQuxiKSAchFn1HmLSDGUk/dTn6SELzKDZq8/cTyckBUw+5Xe55a3FBttWgZG1UZS6WsKA4Gl94
NOJqtK1cFnb+GMkb8f6oIF+kFjNUcW4e6rPk3VXlSRulUBe6IHOxuYtoOA2R4PT0NBw6e6ZRvFSB
sI/yHnlh63OTCnssI89JPGqoTNRxX77IGpXOIpQivOTk9lM+QUVrTYQbbLnzi4/sdmmyRzNR7ogz
2HqBSk7RpeJjoWjhrih1cV9kYWXr/JU7L8NgXq/b8MEPIs8Zqj5+qUudf6sQoswpBEysIXmUEb6x
VQB2NHdwWdklvO/1CfYTL5XOTpIhId31rVMgitNj1fnCHe1qb8ccRmectDLpoPTwziQv8m3KTB42
LWX61putdBZL6c3MvW9FKIz1AaYNffUwFve9YECxMMwaNZTUUDOIXOZvCXfcV0UQZdsafORQSLA/
6QXugAn8EleUAivZRTo0Bm8KqrtIUkY7kHzpHhV77x8rlmVw3LAoHCEOZSdRM+0+TfBV0Gt4sxJo
2Od0GJVdn8c95kqpwfT01cb3XzmLgLvQoEIMjUKNPu+Cd7c9tmLJbNuRuXH1Ky3evP7ZK/7+RL8I
sTiIzFhCT1knRBH+oyvhXWIdTbT4B4t2tH9ogy2YycrGBWOCnhYtglmEYHGDBOlkZrIQZi5kBLuZ
AAnXgCLTbld15yL4IUQbD4O1KSTnRP2S256q2uJWrHzM0nC/idy+L/dm27tSWwLgN463z6O1MBr4
Tkq2PMmpPVx+qaC15MEKei7fbiqOZl7XFDcibw+FUvwPi+J9qMUXK70k0oZyjF1G/GL0AYzKu6n7
cHs880m2PHg0GjpU6+ZZ+1OBeLfyigFBOWSmYhee289JQCfSk/qNOVu5K/CCpGOJwDFKTkugr9aY
WRpraur6iJaH05sUP4X9fcf2vT2WlW9DOYqPAmiMgtvy1RH1U1t5+PG5yTjY+EHC4qCzt1EoXgkC
Pw9AI6J+2Gcvc/8uaJTUGNPUTScf0aXsDL3o5A3y21+PhTD02ACww+JctiK439A7V8PUDZTWpXxm
9718KrTxcDvMvIYWn59n2pz5zxJjVx1rH3xiqoh+BUG8t2ULsHwf7VUJkfmzDhXe63rbSzaeNivL
YUb9iqw6HohXghOl2kpJlHiFayXjx67Yj2FE81ow0cPb3x7dyuKmMshZMItboI++SFLUtkxVHTVU
tw6r30rNvShnGyW6lcFwd85mK+QJKpyky/MAta82aOC+u31Q38VC/5lcD/+d8ESavvGtVkbDu0lV
kNGjOXWFLxLCKg2AZOeuqueUO+kXCNa4xTFcHc+s+oR6PaLdyyQ8NVoh172c8ajlfqrrt1pVD22T
7r0i/ft1gPwzFjUai29uvVxOnYwZQRzkjKfMuvB5qOVfQuiFL03sYwuloEx+ezGsXEjkWBx0TCIN
peViyOuxG1BbyN0+yaSnqTECR447C0ny1nCktgkga4fmW6KE8lYHZuXMIDSJHdaInBzLF1tF9c+y
vLBwhfqrMDQ7I//QQLa/Pb615fE+yGKxB8IEHlkjiK7AQuw+xJsdhtVhyMacolizc+cigoF7Njp0
U+62nf6ojcU9+taA6bYK7asf6l2YeaDvrqS4IzNHeyKnuoJbZnecSIOHoUWk7lmVvoXBt/8wb0j8
QZdA6YwU7DJchjx0LkqMqg8bBxSHLdcfb0dYHdC7CIt583KNV0Qt5q6UmScL4T0JoRFgB4PxopqR
HaZfb8db/U6AdkDVUD5H1eRyRChGRL6Im5g7yRGUr+n32JeA1D1hI+WaN+ji8uCq/TfOIuUKhzIv
tLLNXUPORwywOn0v1WPpZEMLLNVoBFy5+vTv719uxblQNRskXbUFtAHESVPxIIzAQXa/sBsNtzSR
V8f1LsR8Rr5bgEU6pQIabYWb5/h+aW6IlqGu/wzin1K0u/2p1kLNpSJe68jg8x+XoTIPKyjkLzK3
DSxHzpMnL813GG7UUO4wZEg1deOUWFsbpMlUJFDv4eRdfDMlE8REHY3MlXMJn5SQVyVOdfEW62Mr
zGJTDZxFUmAwLkH+ybvVVsof2laKtDp374ay2FaUbMayUk1ioPZVo/qlJW7YlXaDqK2+5de+di++
n7fFoST48I79hAFZfBu1ekUBf9fJOdfiRkKxdoxjOQsHAf4QBL9F1i/KKbomCIi6cqY9AKx6VIJg
I8TaxwFUoaDigcn9Ve3G8PWRAh9rILZyWxnPk/DaWhvJylaM+c/f7SFt1NUskDQ+Tgh7bEL0uuvs
TeXfta8yk7tkDKyRbVpCwDpKU6WuD6krDTJ90HPVFDsl/ZFvUWrXTnB9NsaY02RwufNSfDcaNRj8
wSjy3BXwbA2KUzu9KeV9F3Q7Q/F3ar11l//JfZZHKx9o9g+ilWEsBwYEKwFwneTuEGnTgyFokxMJ
lbITB0k4RiZSAnrXffZE1GgLWRv3KPZE+65vRbvKcSeWSn10RkWpwEQLuRPKVn7vQV7cOL3WPjLa
j4Av5vfwFUAU8dm+HxuLwyR7jeXCnvSvcrtx3q9O/bsYi10+AQP3U4v9UFvFvSH3KGdPn3NZuS+j
YicDE7LVKN7AlKyOC4ENEjYVU8NlcRORMCijJZkp/Gin7O6C7jtdmP9wEs+iZv8XZHGiDCjSG+NI
sRb5REcVQrvUKruOPt2+YFaHYmkiDy6IOFdoHEOQZqsEnenLH1B5OU4yyS4KULejrB3FXMi06+cq
Fo+Ty/0RFaXS9qORu1YHnSn85OXH1KrssfwUJD9vh1obEPsdyDrirRYd4MtQRqYlRuwpudv4yaNv
ygep9++EwNyA78yzv9yAPBnnhxaahdayR2V4+CTq3ZS5oloALhCFF8E0v98eysrje35lwYqko8v/
FqeKlUcC/hICDarid++dGt1yLAGp3ewuLIIdGINy3FjYK+flRcR5s707x+KYfDFm4twB8a1YeSp9
gCs8JHXwHrfHtvKZIO/NuqAWKL6rLYR+cCqGMc23RkDrODpU+AKn5sZFtjocZIPnhtuMcFssOyVN
g8nARM6V/a9aWhwRWIxqxMnyfv8fRgOKG8EIENa4CV3OW1vxRM1bI3ZV4Yuhg0Axvzbl2+0Ya4OZ
E3aYH7Nm3/J1pef4TpuVOjeVwd4iKYLx5E6MC7sdN9advrK46YoiEEPth9bUH+3Ad8tAiJpuqtoq
cS01rF9KvX0rUy/L0WyIwGlhzPSCvO85TMKD4EYIFAqJdsi5rBwvKIRTM0mYeElivLeaqbbLAiJN
rE3Z19Qbw1M/yfHvRAnKg4X6LC4slXLfdf54NCeh2muFVu8M5MNO6PQNrlcXmV31/XCMBTXa8ZU7
Fx5R/9QBGMQ8uJd/5kkjPOggI4H11Yr1QyxadXDkzGx3StvKu2kq+9+NGlWOUoz9r2oSw89+qkU/
/Dy3TrkXSvcayv07s026I1jrz1GXQQDwJ/8UCvp0FPNAPTToezidgC+inON5JXn0zpI4zH5h5DgL
I0J29XU9PtD93fKQvP7sMMb4e1ThaFHz6S+Xlk59KlNrlpY35r8mTdo3VfKlD6THFAPw2yvsmngK
TI96ywze5e18tcQwyZ7KRGpjN509wuug5tKhbe1UOQiGvrn38+FhqMS30TMfk3g6QoX9KkbxxrNx
bcRzkXYu+czmBosniBhnlZjCu3fBdLpDGJ3Ejpxay+uTCaL89pCvs4d5xP/Gki9nVxtyjwYXTd52
qrDnbnb6dBdPzaGoPpgVBN+tg+J6ZxGPxxU1QRk91uWR3reVobYFffO08w6FLz12sn68PaTVEDzg
WDZgDa4K0FJcWY2pdaAnRPaB/6vGk/d2hLUPBD4I+jVUEhKUxbHqC5Wcax2tFBRgzgkWnVIUe3Zo
RJ8q09i4Z1djUQKkXg/Wj01w+YF6UbZwVfYiN4Kse5dWiIpWRj3sOmPIdoFVFhtVwLXZm0WxeSuQ
DV01WvW21KMcZXRXHXzj4MMT3Ley128krdf5EB5f3N1InMHRIje+HFWeSGocthldokwGd/yqld/N
6SBRkfOBhtz+WquxDNTgaOOwr7VFrLqp9EZrgpiCSNp90nkUOxpJcw6byvOOqI0Z3ydU7Tc28fxd
LvMjRvgu6mJjWdwXkpdG3O/BcJoPfkdXWskRTSXfGN9qJLgpIG/XhGx9PDniOvKBheTfsgGwWv9B
1jdK0SsxWObIOZgQGuA1LVahOOYiDJ8ycose9/FG/FKMyZPstxvp19oBTI+NNUFLlMrO8rAfxrSe
ZPwzXFBl42MiCx8tSUsPFRcW8FHue2PIv1eCpj3pXd/RSW8yRNsT/bGAt7xlX7myFVg0IByo4VEl
XL4xM2EszX5QQ3cA1NANOAv33ufba3Pl+AWVTQ1yfiNel7fGvpLKUbBCN1FedT3YJaJ6DOrHMrJ2
Ep6+xZakzNp3JJ22ZvEIsGXLGn9Q6EmXGSmniVd9SLXqGfuhE5qJX28Pa+XQgksucj9RoFkposGd
bRsAMG7lVSe/E9+C3LuzAPSGrfrtdqjVj4QCFMZJQA2pEl6eJGViIFNWMIMo5+a7UVBI1qPE2thj
W1HmAb9LCNOmq/LaNEJ3MrDJFIcXLfc3Dvq1ELNmINkrhcerhyiPx6gZ8H1xu0k4dAijwVvaAMZd
cxMVoEIgADh4oSWA1L8cRlXUY4L9ZeAGUrnLU8uJa8kREJbPk+GsBwJkvnb4heL9k68On4ti60G3
tr/p8EAPAIOwwmZlqybN2Ja+68fyWeteiuZ7JrQoXPax3UB4j5T/Ie3MdttWmq59RQQ4D6eUZNmO
B8qOM50Q2Rk4zzOv/nuYH9ivTDVEZP8nOTGQUrO7q6qrVq1lHPNWOSBAfWMGymui/IedPP8F62HX
0ZD9Ss/5BY2pe3Lhv/WRs+H6xatctDPJJRkcXI8NmhHUQ0wrBCcpc/KvqgX16Tgp/a1kt9ID3I3B
UTfIogvLB8TkkLiHENOAhAcBlGh1fbh+QwR3nmyWmujS10P9ZBX/hrJQa3k0wlOreGn2xah+BcXG
O/NyhFizmVfnhQ5akE7yms2/gBCdIJRHJ+7IT0pwP0KkypP2V1t1NxBMfUCX/E1L1M4NW/jLr69P
cHHgLmOCGLF5Hu/rmGEnXd42Uh+d4C33d4k2orWeZlt9gS0ry9/PPEAb61peDliBkc3VqaJ3m2MI
gmDAQpbhSkrOJg/P9yZg7SwcC3lCHrhVA/f3JEWvqOLUH+Y5TG6nUpmeHaiD95o1br18BA4boAHa
bVR0SPzW9dtKn2MHZvfoJFXdvTm296k9f1SH/i2Y9L8VxlmOypmp5SucfUh/pNWbN5iiAea7fReW
TypcqDtbjsO/z9M5FQwj0AxbxoRXH9SPmF12ujk6TdoxLcYnW3tQ0m5XNVtEAKLPd25olexp8qzX
hY2hOn3zYceWmpc2H4GQbdW9RXcZYDPl5P8nCrr6eFRFSiWeyvDUGUqwt+agfBsDY3gwawBk16+V
0IsBy3UWCAJ9kHWRt5zKJi4ROz1NjYTuV04DbkwQf7T8diwBFipuiAjJaEZ7Uvl+b8QojpWJbP7S
hm5Ljkq47iVqIRZCa319NZI87iGUtIOTOdoflBTCzd7fh+nGy1G4jRbj3irpBE8F5/3RDLMyD1Gh
Ck9y0f6w4+I4zc6vpKKi0zYbma5wQZDTMYgBzgec/3tTC1WYMdhxeFIAjR+GaiqfO6NCXJDx4Q3/
KHIry1N1geouSOtV0J8keMuniH2ETWh8blK6AkblGY057YNRUR/roNL3Wl1NW9nGcupXTyAmIMEX
LUXBpYDzfo0OKmGwCo4hPZrcK0MHgnjDbdPJnUqA69S5Ugt1DQsS2B2aFajO1jf+hLLC9XMs2lS6
RBDRAS+HeWjV7C/92vJVO81OY3csBiZbTcTkpjttiDcujNAQXCp0P3CgEFG9Xy4PyalGlCg7pWF/
bKovcOO6SvsJyqvrCxIdHQRSFoJghftprHxAoCbS1KOBd9IY9fOpy9Hfl2gmXLciWg18HNx/9N+W
YZ7VasaiRsZ2yE6oOrm1Abv/+D2GVCuXfl43JFyOjWro4tQWLeD3hnwqurVZNempUzqUSevsqdDa
b52RbOQoIjvYYMqA9yVJ1uoaxNGoOaPFTFI+N+ReWlC5mlMc56x5u74goeM8t7TaIMq/fe0oY3pS
tOoGvQIXqoqHQUIqNDXuosjcm4F8g7TA62wabplGb3qhvF7/DaJsZXl9cRqpgtnrqlHQxA1DiHN6
ghThG+A8D1bUm+sm/jx/19cb7LL6p6e11PTeb5wCJVQ+RXl2cirjo17NcGBE+6FieUmxw7cBN9Ab
1xrGB42eQzI691kR3wFj21//IcKNJV9aKHioJa29th3PauaA/TsVatXuG6mC98Fm1jX8D4UWapZU
h5fOGiFxdcGTLImiruOCD2MSf8yNKLiBdyPIXL9jwvX6opbTePFxAekugDgqpmvcSx13Zp+rAZDg
cv5plfcOYMYsv9dm4zA07eG6MeEXtKlWkZrBdrIuOCtO0I5MTOWclmfgNi4ioqm1Nb10yRr/538n
thKI4HVYM7IyLoFge9bkp1aHe8cp5mfDt492FCNi0d/o8JiV7uQilKure3WWHmE7Q8YovG3QhN5w
1YtPWX9dA3Dy0n+jxLMmJYRXrxzAbIIqSoETobzZ7kJtLm8UO7f3ltVnkCxX8APlzhvY2S16KtHe
LhPSDCJBFHpRTMsgkwlypcpPdtreOpPytSrg1JjI7Q4juiZMMW6RhYg2mGoPD36atfrFEymWhz7x
G4Dfk/SQlQ3Kg1909fvfHyJw0o5DOoP2jbkElLO8HoFDKUwR/ztB53Ks2uw4yMrTnG6xGomyGca0
EVWDQ8ymbvbeTOQrZEyOA7xc+epA0e4Hv+Smd0PrS2dmbqds9WlFnhT+ZR61lPoZaV2FpyyzoefU
7eRkVcz8IDZeVvPGadwwsS5JUOuYk8CmzZ2HbXY3jVX6pIbBsGFF+EaH1Z8SGQUYLvkqAHKLplqu
aSsZUWZ9nfwxupUiKYPVrx9ux8RPjn0WKncQEPs0NCL9Ju+mdKt1IjqJFm8K7pwCTHUdhYOeqeDW
7InC0gx3Yv4lQfwvT8eNxYouOGXOBa5K5fZCvyjVCoacEfw69fqDDU4fuPOup/KOSwmlBydGsUjZ
iIeihOnc5Or8B2Q4UeHQM26JCHYx7rL6Ti0cV+tvr180YeA9t7TayFlvaZxlLY3wyLrN6+Q2181D
l8U3XWTcD4wwuSm6bTajKo7Ufs5zc5/b0sfOjzcSfNG5pXhNqgN3IJUD7f1VtAILgciBjEof4VNL
BwTO5o21ikwAMaGGRrwVKKlUEFOWGQ1Z0F7hR9vP/A+2hcry9S8q8iloyS/RFug2gK33C+kL6MMn
m4HhEamkMHjTY+oEj4Xx0ELOaUkv162J3P8izaLDU0uHY41jCOQ5aMaMDptmIpNa9s5tljp3YZI+
Bon2wUn7rVReVPYFB/Q/i8tXPnPNjtQYhhnTbZvi5rEvs3CXy/U9ssEgT7LuAxyrN1JvuhMziK5t
6QjctVtsJcKNZAzWZqCF8uA6xTB6jWE6pcKNBi9q+mNmQPL6VxU5FrBC/xpYxQWjTVoprvmqUQYh
NlqGd52c/tD0LfC96JoDBKSdiDDQMq71/lumI4XAUKKvF8iS4hpz96IgKagl6Xc9Mvb/YU20T6C5
44pdPFnsPLQ6GSrsE8/AR2vSP0Z6tre0/Od1M8IDeWZmuR5nxyMZ7SkzGz6dYfpuGKhoRILqC6RD
kuTIQdxctybcqDNrq4CqyLk0GjqLWrh6wjZ0yxCmdHMDLHTdCrKD79fU4QGzFBbLk8RoPHl6/VxY
Gz1Rodf4dyHGeoCzrLO6RQUI36R1D2OooINU7evMOGmK/2wFw2ujbiG6hYcP3kMmb5n0viClRZmn
c4oQYoi+VCku+P1dIBu3Ywd4qM7vru+T8FSc2Vp59yq06fFm2LJ8J3arcNy3tf7Qz/Zdghfup3kr
0xIuzqBtQnHD4N+VF87stpzkGuxd2N+nAETKaVdbEnWH/1AIWIZzFkAh805r4jErMQH5hGR0tfNd
ll608kcff7r+7YTejkF10H3wu1C3fH/6ikBL+2BZSpsFv5DSOBSS8eO6CcHp42kPcTt8+5R91w9E
cBO+LBHTlzHeO36Hik5RW7vVYLw0o/1o5dKnKUbN4rpVQV71zuqyh2euoqB/Z1oBWAMaWE9gx+45
qzvd6ODQnn+ro/Rdgq2+CLfgIoLbDEEXnVGmIpF1XH/PvDSGPrUTJn3tD3WZuLAGm3QMr69NcP50
nvd/JqTBgK2nY4HKoikQ0+6H14YELmBkIrydImJktQUHFpoC56BQxTOXidz3nzHKxrJSEX87WQvP
VB7sG/W3PAbuqG4xGYmOycKcaVN/Je9fkw36SVzLedhFNAyKk5aat3LLyM7kMKNRSgc1jo7x0Gyc
ftFuse8sjdLTZfFpTrWeEkAZndQ49UZH/TA09dswbfkLUVoDFhR0Jg9BFF7WSOfMHioLYfLxJBl3
iWHclPrTqO6a2oYv8r53Pgb1lxm6VU3fCMsCzwitDM9o+qm8dtd5b5Y75RAn2gCGLXWN4Ueqfcik
uyG/LYMNHyzYPUuF3xM3wiPzgsjaynotl4NgAGd/kroPUwzD3fxNrb1q+iwX1e76BRDsG9ZoSjDn
jgteF2i0DE23XtL6U+aEj1Jsek1uvEVtf7huRuAcORXAV8mhYCVWV5naWBmzIfVtf0rT3p3CT84W
ikjw1d4ZWNZ55qRi384Cax5AyhYf5QH2jrTlpD+Zcnqw8w9lvsVDIDgP7+ytnGLrt+FgmGN/ciTL
nVSeX8RGfsFN0npM2F//eoJNAuu1oOdA+EOHslpc4KAOYFdFf9KGJ6XN9tX8KVC3KhIC/wTbOP0i
mKO1y3abmjHjo9dqd/LNfV8wfaEb7lLjnOwt6gPBIA/kyvSD4aujuHIxYD8laaYomdqebL0Huobs
X/Ul9//x1U9D+pbU7qfwlqeJ5YW/JHsXmjcAVozg9vo3vVwusRoem4Ukk/qkstrAsnFCyp9he9L5
Dal+F4eHuUVDZyNhvNg6Qic0RyyVZjTkQ8u5PTuXJt39THVaZP7qQr5BxqBw4bfTH0qe1xuO4+KO
YWohyANeyYQc1PHvTU1BGupBVUpeZHXhoVP64kOaS1s8ZaIFkYdC8wA0kOr7Koz1WZJ0A6/Hk92N
J2AtH6xBOypN+rdHnsXYTBYw178wMKzNRKiNZkOk+h6pm+f0wxP1TNfJjQ33d3EKFjPwthsLIk+9
6JmUamlJmSb5njbWOIphZ7TRE8D03RznGwdOtD1MG/1hdyODu6CzqVPd7xMnOOV5Lr+mcqC/Gb6z
NWMqtAIcZxlzpuS3jv06XWWzUurgFE+jfXB6y9zPQe4f/vLy8NkcdGOQjTFp966joaNEU9JaRnBy
1N/N9H0qv5XytzH/56+tQIcBZhxsDCwpayxmij5B3NppCMBoGT/YtS0oHKPYt/FWbnYRPZZM88zS
8lXPbmkXzckog0U5NWjBAMc59eoUu0YPUs2IbmLVes1K9ef11V22DBejFJ+AxS2U8+uebmnPSqPW
VnBqxwSAj2MuUDizPDS6ZLxGkjq4zVTGu0jJmXOUEUYuFgruNIVRtUujOv3bVHj5OcxyMggBsdgF
9MOJkzwL5SY4FQ642/yFqU5X079qzu/r6xY4EGAztJnByoFfXj/5lHZSlRE5wJNi+hClR5lyhGMl
2OVl1N5cN3XxclmWdGZq5Xzb1DadvpyC0zxBiTtN+a6YUxi1wCCl9byb0WudZwRq+3qjXS88TzaF
dwIqbADrk5vF5aQOuiR5iQHX8ByVv3noLG+MZ0Dnn6Av/mbTA9/YQOGHpdBPnQrdLV667w/xWMV5
NuhlcIq06pgNJRj7au+jvXv9owpc5qI9oIMmhY/wAlpSFlqmV2YYnFKQ27t5apSnZEJWqaumCWrl
yD5etyfaxKX0wTMQSCP10/fLKhYmM3PG16AuCa0thBWgRKfiqe8epfEQV4dcYRixqsatmrvoe8LE
+YfuDmaANUghZ9BRDVMlOGm5fwynKHErE7JiPfgPH3TpYS9AZjQE1pAZEgFqCkkQniqkj6vgR2M9
OgYiTx+vf0dBZGAx/zOzKrW05HzSWEp8x1BCyTZNvqNqtRFOhZ9sKTovn4vy/QoekNryoPU2kK3W
bg+z9VjTus66LYifcCVnVlaPiapKu26igX3SinrykrlO73KbFvb177W1ltW5a3xlLvvJZy0BlKIT
urJ9QarY8p6+bki8HNqauF4qYOsnmM4gIM+jZf9H5zTIxlEJmw1/JFoLs6B0bUADwxO9WkuVWPHc
gJT1bDIeV2ny7BAO07M1qvLGCRAthp6pbf5ZCy/K97cVRRk7hEXB99IgfIVoypsCdcMhCBfDfMYy
6UUff72YsMMZSG3he1k9OftGn34O2hR8YABsS5RS5OpIcq0Fm7+wW6+uTLKgxtUy9L2mSeHuV2vj
WCA9OeFcd2Zq2xvhSrQwwjwdbvrOROHVLtVj2mtdjWetx5s2QxrSvO15/V8/bSIj4HYYG0JCB6qT
VUycyLZBzgXBqUtydZf5TXXQR3N0jS63D/9/plYByZqkxPCLKDjJOBorBQD/Sy7urtsQnTei7CKG
gkQJKK/3563sNSObS5PhXEfexV20K7ZUn0WH4NzC6hCYQa2owUgsn5ObcVB20VweUHnYaeOGHxDt
DPcTXoLlrXgRWIfO6JGtNniLlNLen9WntH0roi1Ijig1YW4GRBNPX7K95Vecp7osoY2inNQkL9H8
QMXOPAYW+jrTJDUsMJyOadQPYB4GO9toHgtXyKsBImjgkhcRNYmRfh3qRPJKywSbWcj+fRoX2m3W
+OnGXRLt2kLos/BXkTqsGfHRbyzzvpwlzxiN/SB/0c1+HyVfOS5/f594BttU7HhIMmy4CnnqrIzM
hEC1MDF3Lc3Tzp+152L4ef2YL4fsHXgJwvhzK6uQNwCelyddssD0aZ8yJ7spkAmMnCLdBdkAt/+w
sSqhPWgr6JVAKHGBgKlkAN+1Wdieb/g3TgczeJ+4+YLWRzL7Tm2pDV1foOAek99BwAMrIcDd9TCC
YUlaHoa17Vnx8H1ysr08VZ+vmxCcPjwbg6fLjA5dhZV7rbhfrT0Xlmf5j2r4CsdPX23goUSfjSHa
JSxRvL2o8Tf+ME9xHjueKRWxm6fKkxQy1dHp2WfD8nveU1sMr3/qVOuTcW5y+bBn97lRtQpajsjx
hm44SmlzDIziEGb200AjSAnp8sf2MYzbT13fPMvzeBjK9MWcwodYTe8MuH+ZLNjIAS5RR5xWxhsV
ECLw+3GAVr9pDGcNdho82RC8llJ0GrLkEPfZfevP+7EvfykwDdADGfZaqG3cFIF/Uw1eXvg3iwi3
ztpHTPmMmzqeBujoqJt+u2vVtDyGdcBUc4YQcYm2KtOCW9Q1l62JZdX8z2DGsI6uyPtVx2li26Yv
OR7CS/rDzBv9dmwy+TGCtPShr4wYdZkkfIBHu3zJYBQ4tPRT7gD1/Lp+zi/Lq8sPQWmCc0ixHe/3
/oeMphW1UZ34nhnBmlEnje4Gc4lubDwpt5GV9N+yKk1cc/C757oJ64e8ZvY0hzfso9+oBWJREFr7
5VgdFbZxdMNaqh4Zn0u+XP+hwq06+52rC9kpJWDzyHc86tEhDFLl5BbE8rd2YqarbM3wODSysXfC
YmuvRK7g/AutLo1SQW9fdZHvtZBY2+F9ylyElOyvL2/5Ty5uJltObgIDL+jF99uQWMhrDmHgeLWm
3zjoio/R1ltcvI5/TayBKUMZdDnZgu0Nc/Ipo/2roLQwDJtJg8gOXEnk9TCtUs9e/n7mZPLBlkyz
DR2vD17AmbvVqN8E3a+//154Zgav6Y5eaknFaqens4InyxH605KFhvvlugXRgYNAjFvBYwuhnFWs
tpw8N+rUsZkBteD3KN3Y+aZ0P8GSHzhkOys6XLcn/Gy8UMCJID1wMYUZO7rvx4PseKmtGwfGsEsy
hBrclxWnWz53uSzr0wZi7l9bq0uPNmVQ1srgeKNu/zJC54GJt0fdmdAuKmluGKehgePcV92hkG8X
+cCpV73RUv8+71omLfA/CgqOPGPen5Q+bCCnnyY2EZaY2tVTzfiBSAAozDLJfsxKvCUA/ydsXyyc
wXMSJHOZwVmhfvIgapMYViWv6azhDmTEp7lUlR1Y1/SxT9LiIDfJtK8r03hDEVK7S2GyZIoOlGvP
nL8XhX2+qDL1t+GcdUcdkaGbRusWxVRn2Dmtod8MSejvi75SH3CWhUsLLby9flBEecPSdoPbcBmd
Wmc/cStNbT1bvpdo8VEzbw3j1pCrAxoDDL1tuCVBZkxc/p+t5ZKc3WVlQKSH7pfvBYVVvthK6t92
UxD+tMOi3ZV9tTXVIKpzqxY0JvaCD1iE5t8btJtRAX+o+54UBdOrWbTJw2RB8ToQTHdaHX7vZ998
lCbD8mwrt/+ZJFkO3ExW+hOsBVtTryIfQHoGFghCSdqdq6Az20XcGlUoeaFUfKt8VL7K/NAWkGXC
vuPWWfk78rfAA0KbFLtNIE5L2FlFAqtX87Zs+eSD9BDW+07/XFbZTurJ5L9X8l8zWRL+meiVKQPz
xoIq8f33LqnsBJbPYdJmb1Z/xH3s2up/CW42PUATvWOknO1VBGVuqyTWxL4XjtpvO7KeqcJtHFSR
9zw3sfz97KBWwxD7WYCJSXl2jPtgOOqdd/3ebZlY7uWZiaDTotiyAt+j+3MfNP63OZefLNneePcK
U0N7kVtn/mRxjqsD0LH5UA6Uvlfn+VOol24Fz1w/jq9EqtatbIJdN2e/unncB12zS0tlI/KJHMzZ
DzBXTnIsDQmkGD8gy3mXBNWHMTcehlx7TYNxjwjyVvFUlPssA6BwEYIVv2DoSBwACwXCT2i0WDcp
iOrJ3FLoEl0qEE48MBbGHV6q7/duhsQT6RQbE5GZktHG2huVNfVGtlrlPuiS9pbXZrzvKyBk10/N
slvriMNAGDeMVAJs88qyllpxFtpkj3kff6E8dNJjbV+OIHSS4uBMmbqTrNnNmy3svchzU1alrMEc
mnMx1dq02qxZ3UxtNZn621TScFrEMcaxJXlX+039H2I5eRgjGxRSTAqG77+w0uK544hnXKR9DKLf
ofOUBh/r8u361xQdTQdVFLBOdDoQkHhvxeqVOE0H1fZoCh4UHPFQPA/FW1xlrqJsUFAJLyKDKGQJ
jGBTBlttXT1aGqF2yQDl4K5IlL0atffA9d6aQnqxneGDomcvStKb+6JVv8j51hiY6Oic219laXWj
pS3nyvb6tnRT+y2bj05tuX3/VCKqHA6nYfp5/fP+ofpYn1YmsZeRQl6EpNbvv6/PBkZtntqeJFcR
CsA1+J6gmKMXdEH0n46a+c9K3PMeLCM/fGytaT42tR9TIkk65GnDL/00JLDQadWzydP10Jfx/JyF
PlMTafi5gKXpiDpCTZ45jBvgGeHRAOS3gJIAM6zr733loNRtBbZndNUNFbDj4CPzWhx1BviAxbvX
v5TIZxHKwN1DOw6B8irehIVWKX2a217laHd+3bwxv/DjugnRDT43sfz9LN40KhpklRXZnu4jFpX+
IB3c6f6Hdvx43Y4orjnkWsikmOZSwXtvJ+ggMIdZADuSFe9S05COdZyPh9KR0rvrpoR7BIYBhgY2
CHjLe1Ox1rcS5QPbU8vmseyyGxKs+z4NX+YpvevHLaK/y0EoshvmABneguMDqqmVPUOqZSNqa9x+
NyW/Jqpqu8JCKsod5UE6Kq2j3s+8iWc6qUwyVC26mnlCIditYuYEw6ZEr1dL5Q3HIvzgtD3BkRn8
NGPlKlOpaMzepPA3q/oNXBk3Zrmvt4aIRN4LnDxDu9RdGCZdN4jKIlcbZXbIk5Xx2YjDnxqzIWYK
R2gkQSpMC9TKmgPcQy9Vrj0U8xbIUlTYo3UATwaPdFi/13pSap+MVVmYlKFN27W0Ry2Nd037ypQ0
DdL+pjKYqc2tnWxtRFzBvXlnd+U2Z3UMSimFZ7Gwpn+cYvpSKvbtiHCg22rxFreQYC+pnAHaYEoX
HMV6ZnKuzYmpBCr6ZVC+Gig7T4bcuI2c3V6/OcJF8W5F2HFhdljnZEAlxmKyqOkj1WfehfFUu3M4
+3vdGj45Y2xuXFRVkDCBupGZY1r4Ki74moJK7azOynAK4B4/GkYYPKdqp7xYmab8jman3S908p/b
Ckr0uVDV2oUqK3qkyMj29o1S35VdZD/akTbs48gK7qpQ7nal1AxuWevdLqjk0W3rxNqFTT08hMas
nEa9Dtw+a5ud5fjOlyonFeRll/I5I+Vw/XuK9m0RyaR/ALnyBUrW0eYgM9vE9qIehauKX39IrL93
rOgAMRlMM51mz/oGFgRav2Jg3LPRxwmc8Sarno3G3ohEAp+6qA2B1VgK2RdsprXsd4iTxDYvuNod
Qv3WD/QnoJI3YRJJrmJJGydR6FgWnN0ir0AbdR1oZzvSG5gdl8KY9K2PtFczKj+MSXaaZhXVjSzE
s/uuXEuHKNZfUiffCPSC0Isqwf/sL0f3LC4muZ/IEdw43th2930SfGgNa2MCSHTbABEu9DtA3S/I
FYagnWuFU+75Ta7eS45av45Fx9S6mdh3WjjqG99UuCRQmBowSYbj114kUvteV0L6EIr8ZCQg+IIt
wWVBLklmDm4EzIiAR1K1Z7UtKnLJVH7K/E8qhBwQzFVojk7Fl2H+p9v6hCIHQouOeX86uAIiSckp
5DEjyOVxdsPD/EGVsvsis0dXq1ECaBPfOEj0W65fa9GHPLe6/P3sbDh1HmaNRBl9zJSP6FJ96UqK
cNdtCD8lxN+wE4M1NdZ0ebmvx1EGBsTT526X+APyQ7ErzV+z9tTpL10T76dxIxUUeSsVagboIBbJ
4nXpvmqbAUypbHtBHP/jdMprLTuzG/pbXMIiX0KoZuoepRborZa/n30+I4v0MqEZ7w1R+UMzyru8
T8KdpZm/lJgemF/q8vH6xxQek4WTb5lRW4pe7y2WPEM4mz29Y8sfgSC3097x7eighXG2kyGSPQRk
EftJ96uNCCC441BzoKzO+MLy1lm97oCIa5ANBJbX9+MRClJ3VIxDPgKw3XAmgs0DpG+RiVHsJhtb
+auaHuswx6rh6cbgVVrycZDqj226NTxwSZ8ChpvyCZNpdCwuw42E1EZZBoPuKXMmP43+7Hy187Rx
W73qF2LycG8NZv1g50Q9LctlwMKKc0ShKTranY0zqLX8WDnm+OAMmyMwoo9A2g+SA7zSgmx/v8+0
NCp5tlrdCwb7VarkWwN2eXjs/S2QvuAIIzKzANcYilom2t8bylI5Ln0z1z0NCV2MuAZorJoor0RH
S91SnxIdIvgjaN5TY6GJsTpEc4p+YDZluqdKnlrne42pQFt/m9XXv74mPBQoJsK2tUAfVhfTtvNG
R2He8FTnNbQyV5UfZ/kt0R8K6UMnfb1uTLRXPEzQCINm8hKYWYZJYVZOanhGMPQ7aUEGG1EHbVNl
/QcEIG+z/5la5eq2L5sqQ9iGF4+vevmCvO6GsxYeh4Uwein8XXo0anK9PdSO7g2pDXjNnqJ9WsrT
XWwpyP30hvWwAEk2nJrQqLMkY8xU4ltWZ9DM0s6GTIwbL6t7Pw0OiX6IdPuhzV/CeCM0CBwoZAnE
dDDcmg6I/P15N3hJ50ljG16u5r/1sNzlVn7X18on3W6/T0P+0a/ULWVi0QEh9WPGDJJJrK9OI+IT
0+BknEYGeXdV5inqrWbl++unUBDKqaVRACcEkN6uwaG5n+XBUBk6Q4ZPZR+55pZOmCCOY4BxRirt
DMxfENgpUW3N1E+9Dq6JKZNcKbL2ffO7t576nD5TcHTGL9fXpC6l81V9jfcGj8UFT7dMer3frTLq
mi6DSNVDGrl9nsc+vI/CxDzqChSLRklB0zQBUczxLO/m3mw+1HbXPNXFpO7CJP5VWuXoJUwDm+FN
QU+aRNG3juXQADfP4DB0wVMz4339Rws3YuFYWQprykWpS+/jnKYmPi6oYjfOKKXpKHlsGBFdmaUH
vNTTyJ3WQ0KqjC68VXW6N8ufJ5WbajluX/2j1vTdlX7jfopWREcfei9gV8xxrc5vk4ZZIKmR4Ull
9FajSp7KW6ARUWA4N7EK+mE4yq3U+LqX1OrsOr10E5o4ABKBQ9BnG1dFVGoBo8DYO/PiGgCSVRjS
NCn1Ax7xXtAE5q6Y0r0mtR/COD8MnfZNSrXHKKsOah596uZ8o18lXCmugESNkMtNXR3pOZOUoZax
XbT1vq7H5iAx7uUVujLcGOlUbTg8kfPhlSsvFRcEL+zV5pWG3rZpOVuUqBVk57XjMKlgM8aNMyKC
ChAymPakAgLtpLqyo8xIyugx3zTNjNRAsTDOvGqezGeUpfV4KYBrx0qSO0R/ZP1L48vx3jEz3x2s
UNpVcpYeETAOb6zEGnYJuM+9DsnaF7Ou49PUjdS+Cj+5LyYkdoIKbK0Gu/PXIg39u+u3V7Q9INtI
icixYG5eNfNiEH2hkja251TSKfTNV98obwNgp7G61T3YMrU6hZbmS2GSlcAys4LRM2M/2yVq5TyQ
pn/+w6JITXAUJCkX1Zsp7yuQjFRWuti4rxj4k61D1xqPYyBtJO+i8Moj719Ly5rPXkSQF2vyiFaS
17Tf81xxe+eHrY97ZjBcrfkZp4frCxN5pnNzq0Nn+2ER5Tr9l9RUIelaHPztdQvC6/O/Ba3ZbsFA
9lYYYqF03kbjmxzprpVudUdEMA7IIv/9bOvab1bVdt1MQIK1ZiRSlW+6Pn+J7fqhh8lUtttX3a5+
lb50RFvogHjTY6FusQiIF4qPJ8wCMlpX31IoFFtbHS0qs85TXFnHwAm+lsNfK1Pz6mIG418zy46e
HZAgCTUdGBOFWWgKEkf9oSvODc39jXMoXA2COH+qfNrFqK7ijKVqS53lRcHnIvpWBr/TaKMtIby+
FG3/yKbSNVmdvTi0cjPsaaCF0qNRMFFigAWJP6rpx+snUFRAZJTgf4ZWESMpu5bRQ2rZ/lTvq2bc
2ba/a/rnCglHdfoMp2nbWW4DQ9e0JewsvF+kGMbS5+JUrFyUljKqHQQWn9G3vpZx/xmJn40rLF4e
LYHFikHBXnt/IowmLBUtVU0vkL8GQTi6Ulm1O7QPUteMGoC8cGhZ03NWSHc9QlojaMzrH1iU2PL2
YOAaBjnwGKtF+qWcW4jBWd6gysggyn35Tyvp+eeitYYXyZG77/kcDId4alo3iv15IyEQFiK4EAuQ
ETmqi2pmSlVfjbPS8pTRvA+L5Ejbft/63U5R64+OZR2ncPpRBvFPbWzuwB+f4rS/t7OeQer+Puvs
39c/x3Ju1zk3SBrnT3F1gVS9349hCOauL3zTm6UucOOw7R+CIso8OW6mlyZ09GOglv+hd/9HxpMp
I1zPBXKM+eg8BedmeiqkR7CXlQBb9M6N8/5l7mf5MKnFTaB0t+H4H9A7iGwAowEcCAH4eqwycOxI
rmfqWm3+rdV/0Gg1aYibzu1kbPgk0TgBpqB35vW0jIOvXjOyn85z2immZ6VlVrqZFNl7ZarBIkZN
+X0Oq0+EgMRVK7k5DKGc3sMsmD4MRlOeuqHv79o4nG6rSCt3kzSZhyo1T9e3XuQ1z37gOvkxw1gy
1Y5dmLT4vi1I1fLGLc2/H5hkg5Wld27yWF0/6tJGl/1QwzdDLPOt0f173yy++FCvXF+M6BzjU+ie
OxBdXkgcpHSRTMkkoDnQGmRNCQh+eqpN/4eSD1+0utzCTIl85bk99f29sVrHaKVRIbGf5T2q6k9+
tVX9Fe4PSE9iDmBc+mHvTfSTFk0GEu5emdiuWXw3lWqn6sfr300U12Ce4HjCx4he4sod6gmsoEHU
8GAo7wrEZca8vq1iCd7VLXiDcDnMcrAehlovhuqzuR2mzBjoPGvjj3KiHDhbr5SENxa0YWZNMw7X
WzxWNWYUffIqPbrlkXvQzK04Ldx/BkL+tIwWIYH3mxPlyVhHTGh7ij/+CtLiQU31jVae8EgvfB0L
GdjljF/AQyHgRUQe72S7ZNZc2HHLEHiGHdzrjJlcPwiC70ZU1ChYIfRHY2r5NWepGiwxilIuuXyW
vqb54Ko9z7ot3N2WkVVyIwdJ16cxJXY1zI76fJx6+r7ORhIv2BrArjxKqTGSsa8db2bm/0faee7I
jS1b+okI0Ju/ZNpyyixVSSr9IeSa3ns+/XzUzNyuZBJJVF80DnAAARXJbWKHWbGWKVc52A5LbF/h
aoNJ319j8luxMfedrsewYjkCo+hT97NXDw9mNL7e3pCFQIVJaYMImnAJcOTMwxTIDOdSkuqnNs92
qM7dt1X33KfJplXAeJvjD6DIb8z7rLxbC6cOTzBhUnT89hW2IZCY1a7Q3D0lnXgk81NtJrEepaHZ
KX59UMZ8BTi89E5OrgdOuEkikZbT5cEr/EhsBDPTT24iP6vy19z/5T3o8bgpDN1/dkXPv6tjH7Sa
1TCXnEinJIl2LjKbW1+NxR9NJCZHUGhrO7x0VGmWchu45IjZzi64XDZFLtOsOcn6veC+9ShnK/4a
hH5xsVFq1FAKmRDgsxjBDxUYcWpm+yXQMROaaj+K8euYGl/YhTutVlauxtKZAvVK1X2qJjIidLnW
Q6EJIQGWdqripLYr3dwEY/UGbHCb/tWDFP5IZqSBp1+LAhaeGWLefw3PVtPqLHJdeaAQDw9PFzVO
q8GLJv/qTHdz+9os3UwGlbn5HCWGrGafqFdy3Q5Np5xUozSdii7mXoNiaUWAaOl7yGwN+s70Sa8W
UjKbTorbTD7lJCy9YhzNRIaAUqg2eLe1ozh5xVmMTikHvOkkJzW9OJe7FtLt7cHayqdqUDwgCVCF
K8bXosneYPNU7FhHKKska7i9kEtnZaL1ptwMwveaeSdSvV6NeoW2en5fiN3WzMEqKOEPWA47B4Xn
b4olKHYTw2972/LSFtLLm+BcBtXyuUcAuhUBcveUk9g0L35i3UdjsuJ1lm43WTZSvRPJJmrll0ua
BsgE+KavnNLqAJ2R7Qqbxn+7/RlL2zYx5VIjnfQC5u8QYwpUaK1MpcZCSmVLXfIrQYvYllM9/UeG
quoQM9S4cTMIUW5bXvw63BbnBXz21VueZpWm5KKgnKSqb7/nZtl/MdEu3eRyt8Z1uGjqb6eIVgGz
4DMPFo/6IBtCoZ7cKHsMzOQQSf6dm4Ur5ZdlM+wTKB10eeZXQAqNKuv1kg5I+VgMd437w5Re/8Oi
wWRItA3cAqzA5ZEwhTSostBSTm1WftHU7mAF7u+iMf93Zv52K97FWSOVWbcrdeWUIL26yWSUhQa0
pEkN/TXZ4aXXhVbZ//+iv3XId6YqKWoCcfDAPAR6IdukE8IhMTJ1O1RN5IgJzYhO6deS+6WtAqUF
kQhVLOKP6d/fWc2bIVD7RKTrP8bfOrd4UuJkq8Eu9fHtem9mlh3pkpf4Wqaop0FIipcoUIONliTC
WzdKzZqpKQmaO2CQnuSvuAqEQGdJUi+JiaL4nnaiqqHabaC2uyoMKqcwtLixAy/MHpJxGHZZWmQb
s3J1J8+F3qlgKSSqGYAJRHV0qCFI3PaepDV2J4rxvmr6zJEzsbozYf2yQ73u7NFogjs9K84h4OBP
YlhG8Ndo7sEDIrQTmWncDFljJ1HOO6BLuK1S/6UHZufRRqjFZ14/tIG6rnE6H+12IZFlO8jE75og
Ct8I+OSt4A/VQzX0NCopdoOwVkGPUhCT7EgTlc+a60l2GPjBRk3b+lhqWbATW3ctW196PrnL1EXo
YGtX7eusCPpKrQEeWKK1URTmU5CGEQYA5dGaYu3SJSBRp1P1V5Nw7oXj0BrD2MBzZG39AAjplGeu
BwGV9iltTVRatLURtaXXiwSX+iYAc5S4Z+e/UWuvagRVOZFr/TCMYUf28fHKzUQM9T8mZmffCjy3
bWOF10uSNoOkPVu9dCiRzLx9xZYesGlSnWwdelLAWZc3ecyiXkgbQzlBBfGllvK7sRz3eqICN/CR
IGQyzI6jNeDBwvLBaEtPEctEHvOCJFSVyP/quXIadNPpzMAu3WAlvlg4fQQXU/kZciAkB2fXOevd
Rsh6UznppvXLk2vxc6Mk+TbJBXWrdpK+EisufhHVXhoUxHBXLFtdXbV904LuMpRw68rapmhXopnF
D3pnYfoF71xuh1ad1cVYaHz3OdWsQyP492WDRFCTflgphJeRmAkUJJArTsWsZRrpAyG8TGwxhO4P
T6f523f5V7PnAt8+fdM9mTldmticPUh/0ZWZgx4gXerK2HWVU1fnfwRX8m1zVHw7kcv/ZIm95rJy
Z5mAvFw+OFEbFTFY9aRW9Rc1jLZmktI4N1eSr7/SCPMvmiht6K5ALXwFRlflsawDvZNPdY+E2yAm
wz2zV9rWNKvmFNSatkmzRrStalSelaBqXjSxH2yF1xoJpjKE3Fk3ChLhWjAf0FAJDmEwkY8EbruT
tbr/Fpu97vRhZT4oeUnzwBRg8FbkyJE8N//Mekb3yYjHUINKcwal8A916zJBgBpmspNdNb13I0qo
tpEzeWL4qn5Ao6P8xKBQfG95rr8ZosNYN8cS3KTpbcx4A8B37/XxpofMS3B6z92kunkfeoX6yKtB
Jpvk5UZkKuPZh67NyQSxvJfMVjuD9Pf+4aE0t5oVVrsy7MZdOZjBLm2zCvij2Dl5x/PY6EXggBQy
/hkyI0D2LpRtOW+EjapW/VZxzXhHDSl4NiLBO8RSHW/rVlyTUVq6XlT4pilw6MtA+F6ej8RTlSAn
4zxBIGuX0rNpPibp9yh6uX3g18zMAlB3KMZeGTDTSqWtyc+K8dTjYiXPX7lZC0+iBRxzIhEAE0f6
c/k9zGOmhh/k8imEHm0okn3WSIfcZO4kGws7d7X97Q9bcoDoBMIOjn4euvWzFxEV36DQUkVmZLre
9FrwVIXhSq10qa026XVC6o6kKy/9zAaDYlXdFJV0GgJde3F7y9saWSa+xn3ZbbJcj74g8KdvxFzN
X1ph8I5pLg9OKDfuJkkIgUo/KF/TQrQeme4JXm8vwNKCM5ZrUV4nyOLluVzwcmwVrwtH6eQr0T6w
EnMjys2j7Ja9HebJfV2ulgyWlhwiNZibANRNU86XFs0EXJ9Qkt/qKc1i46cfyc7Hv4kROhQY0Y4H
Yjl7RBPDqtUAbeCT0J/C7LvkmU5Oy3RU75pujQx1CcKF4sy/xmaRSNml/UDbVkYQANUtYYBcXihk
ly/TZHDxg7jT6jQ9ZOGQU9UCzSUp6Ljd/uClJaWPNU3PSUAv5+9Rq6t54smZAtil+KdR2k9NtsbT
sHROACHB5cz8I4z+s10bi0TqkSiXyTPcw2BuctE4ZOnrUJ4FcQ2asbym9OPIpqluwuBxeUSydoBQ
J06UUy7XW4LkF0Z3dgxe7ukZHqSm/RTCz6vqiefQqV5xdUuzp5ilCQ/XJCm9NtvQvq4iPciIYJUi
KhEdUe9r39zLPPIhdMtjFWm2FOUgT03hTe413fYtb0+i1dvJNI1we2eXlwI8G50PxpWvZBVlv2n8
kaf1pEd3Jd1uV8MNej9BoW5ceNZkKdr4+WMg/rxtd8nhq5SQmcFlgB7qhcsdkLLIUgWwTCc9bHS7
CxJ1Xw8SfDmiwJCtWa9RSUzHZx5/kDNA5KhSkOI6XdorEmMs01GWKXppGx+VjcQTnTba3v6qJSug
1mHpouN7PQE3eHki926inWr/J3pKDnRXG2lceVKmJ2r+KeiYTpdEBtg9XzojLz0fmKN28sNXP9/6
1RYu0SjsnKCHlTevNyZohtvftbRbdA9FJhpw4VevJi9Y0PdWy3eJZN9BQc3cVw5jF74JarzynC35
mne25k1MMAnhQKaunSJRgk0p2AJVv/01f2/YfAVhwJjqrHB5kOVdHoaqN4o4MUeKQ12qf6pTo7N7
cLmaLQtjkyPM0/zy2jw9jK442smge07QhXeR9tgpKtwBHRoMjl4k2hPKtUw2yq2rOuQhZWFngxSe
tDZRPlXUIbfMBlIPCYZqG7VKWduuRKTNk6v/GkTDP45+y0kchijYDb2uf8tFJqG9xBocTR2ybasU
8nPehq3tyXnZ2UbmPll4h7zJHc/bC/U+NsTmjw+//1keg9+yVnpf/FRKt1rbw1KfI1tqxkN8T9AQ
2d2YdTu5H1vb4u06iG4Yr9zppdPP4DrQfIIRCuezO5aEjdUVck9ZavQ0O5b7GBTRsBEVf+UGLB1H
HiGdEvYkMz9/K4ScYE2jQn+yGDx7VmLUFdrODX+Mnue9FOX4HyYO6KrwVPAfI2nzpJnRZW2QVCRE
oLhAb7o2y23XldlKjrT0VXA+Tu0OZpSuSg7EUNDSA/E4CR4Du4LqPzIFsBe95oFq/eb2FVi0RYWS
0J6nCP97eQOUfoBthhrmSWjN0qEYkdwFklvux7ilEidDqHm+bXDpbAD9ggJb4hOuCgFhK3V9qvYa
0D5zU1YCsAT9GEIYfNvMdHMvb7ZE0R9IF1HwRHg/+y5J6OsujhlJiBXPOFoNTRqf9u0wgr+Oa7O/
D/qu2ZR5p21vG14A92GZtgOVFX7AlYvU9LgABR9qFJzbfSaqTlcItlsavGZV/ZAgb8PNEG04JSxH
atOfwvhx0jwsc0IoGxhT0W/+pIqK0ISdrp7EMj8qvK42EnS7Mk0+u8WHdd+ZW59YkWVaPGB05vyo
jCT7auLT3+mVzpmkz0NP2lnjmubz9VN3YcaaFVyCRGSCacxVkKdxbewLzU1gg5XSL72fyicvkCNq
wXEdHMcsH/4x0t5/XdnW63PLLyCSJlJhHu068k3C4v+OvLnyS1N/YbQJWCAjQLbuJU4yDA7qv3ZA
4SDk8W2lXaP79lO4xmu8cKxBKzPZoJmgNrX5aENWaNBFGXA2Bbw8sfJzPAjf4XBEcQqGknYtR174
ZmYxgZFwiCBsmrs7oUy1WI4Ki7ked5O7+9TMd50rrFzV6TjOriqPBeJ0U27MAOjsqpp1ylSq2SRn
M2iPTCw7qnQK4jPRlSOOu5VtnP7YLWOzmFvqOlWQ6jo5N9kvVtqugBwoxWMweHc6jTsvprrWDvlU
QbKr1lobNlzyDmC/WEzIdKjvzlV6ejVMsrxGEkgsdpr7KpsPWgGW+jBRztT+MVe3WvCorpHOLy7x
VLyWKbzxLk8b/a42isCS0sjouZxD4bHVR8dNXyC3P4jQyvTeCnZm4dBwPUBQQcuuXiOPypJyc9Cb
bCDAZqlGtKPmDXu7vY9LRiiHTlEbtHC0sC8/KA+0cgiZujkDpdqE3avJHBxh220jS6v23sj0dr5b
tcJMkLQf1BgWrcbJot9VbxGA/QrCvW6ufM/iuXhva+azxcFCai3AljkWNLrErUCNktlze4Df2m+G
XW02P2Sv2HjWcBJiGlT/u2+dRcIGuFtLDfX4PFSBEyETUdYPebn3ioMartzB65ADWnZVNQ00XbgG
8ycjDkAdyJ0Sw+ZCCVV5Kg2nk3aavmLmOn24MDN/MpJYyiSefY6IL9tWWNi1vJKgLB5CpN6g6qcp
f5VKBrLgJ34hs2b991qBs8j8KYsrfZMFG4xUMok49QknM5dnUKmKjGnAOD63ae4YsG+l44vlfxhY
MMlo/mtkdpvAq4oiUIz4nGVPUfC7l++yte7M0gHHBqUO6OiQ6ZqDzssY/t6oyNkO0h+t+Za5d7V3
n5KZNPpP3XirxYMgbkR/e/tcLzyYPJcEYvRPCG/nrAK1mQeVO0BjTe4hD0dDPVbdj9LKNwH43mpc
SXwWwhSsTYH0pCSDvtTlblFJrZLYYCFhdT9I6Xc1/GIxOpy3v7X0axzepe5/OR7vDM52rh/MliZ5
GJ+hoN7m+Y+qOqYoG95ew6UzSHVTo5M7BQL6zA9GVj61I9vorPVfW/9NyP6Y9Urzbs3EzP3oFROb
MP5F57HaepYEX/exDv5DODPxiJBYTcRVtD4vd0fRBykhKynOqVntpEHc5OZ9Idcrq7Xg3nBtUGLB
6zSN1szOQCu4OSDiqkTKtd0o6iGiH1MGvxFCub0ri3YsuJepITKmPI/yfaEr+iylLKpapV0Plm0G
zSb1BrsSvt22tLA5DAvh4ED6MU85B+EqWp2EbiOW5yKNNnn4I6AUWafyyrotFCCR+XpnZrZwRZ/K
pl93fJCUb/wwpGiWgSZsHU/ZRkNzgCTV7grFHj6u5HFpeHaJhlJAZwMm9XM8Rk6nPyWqbKfy8T8s
oooWD3SDUxQ2uY53wYRRaJ6ejWxX2fZ3bdDtx/7VLVcc+cKbh9YiU7xU6CaFl1kUgWSyYvUGZ6+L
hqOlxRsanCvh3ZqJ2U3FmypNYGECxd1foCN/y1SuPrxUVD6myqkMNOZqPG4M5CYxc784D2F8KKvk
SR6KnWquBcV/k6VZLnBhZ7bvcSxTq+MFR0U6Gu5oFf4uW8OAoSVRHiIjkI4jNOSOUgfGdtA6145c
w3ysVeOP0oraufBE7QA7dvs6elFmh0IKsUuhhttON/4IedgwsD1om1LM23t1TOJjqXp/wobcYlSF
F70oVKdSUMaoevNL0LZ4I0P9PIqhshcKwzrArem+jJkoP5qeH39RpTRw9MqCcF8bqMgPMqrkTZE6
RuG6tlSKgRNKjeWk1pgdfD0td4WP/mzlmephSIqRnrLWO9Q2vYMMsGTTpFrGqHLgv2RhVB3HBOk2
v5PUL5aK1DVoMuMlboxqj8BO87Ut0sZxdb3Zen5p8a+W+MlnZvHelHLmMk3J+2qJnk4/Gm5XW6Uv
RINv+r9eqMbbLNj62R20E9EdKH8NlK6FUEimpndRXIDjYlbf7o1QtLVeFvaNqFVbpRQaZ0hl4OBx
ASywUdfExBZi+4u9n3zeu+uoe2k4Wil7X4R/Um+Leo0tMlqUd0ffWnt3FmIQcqG//DLczKuKkGdU
kliEbn6WK9nRh3MhfFXG0Aa7dAytB2kNJrpwQyms0TiDSWkBKZ1bKvoDqpqdw9LYhFLwFNZruMNl
E5Qogb4YIJRnq5eMMSQkRpSfu2Jsd4EaCrs6Dc3NbT+w8MJBSw11DdyZVJfmhQE/kIRGbBgF9Kpa
2wRGhp5ljQpE5goPpBAr1pZOBGQf4FJAycEEPvsmlRsbILCCNbSWRvkQQTVZi2c3CR3kAVdc3LIx
cNcUcRg4mwP01SBVqriM83NaHOP4VSMK8SyaukVpV+bqrP0U2MwdHbXA/7E2bee7wy6YvYfiCtY6
gCS+O9qesKnNN7M4e/rnInnzICRtkx+3d2/p1NNgAzECbh6quFlZR/I7IDudlZ3VFBKG9lg2ie2q
glP3h6DfJ3rp3La3EKVQm0MDfnr/Jurvy48cXNkYpcFNz9XobYXhoYeGX15rTq8YmQO/aq+sG6HH
iF+J96oXHjtBeizc8ePoPEAS/37MnB1BKuo+g8I7OxvZWxt9qsbeLsiO1lgD1Smmmp8MMhZie+rk
E3HgbNF8zxN4XrJzoo7GwVVRViyo+TtpAbG/pvTCftQCYSPDtEp3qwhs+BISuw906a7Wy/oc1klw
UOomeEhgb3MaXxzve1hTtyP8G891ooROnyuqEwwi1XbkKDeyV8dOhorHa19r1j4NutGWi4InoMh/
5HXwp23ScN/1VrMVRDPZeIXpOaWlFRtRg/IoHyjtUvw0oRGVU0ciF7MluTurbj3YaVqadpW0/sq8
+gIp0wTyg8wR4D1Vi7m/yyMv8aTYSM8g8MB8JYG/z4cAquhAB6/bu0P3JEWZuS0a8S1sowQWbv0s
+mG8mQRsbSlNhSO4HH+TpOZnUVWjjdJ44UZgHvS+9ZpXI87WCjoLBBuXv3mWtUlyUmlSoqVn0D77
tBG+WrV/7xbSV0sIdqXSOmk52JbaH8DJPIQuMLNxLeZdeibeL9v8dFluVKGIkZ7F8U0Q7hQEuj9+
50lK4GYk37oG5+qWmdQ5odE5K9KNNj7myXOjfXw+jT/9zshsIbNmME1QIuk56b6HzREirm1TPKh+
tgNdtPJBC5iQS2OzJTOtRJQtaBbP6vC9Eu6h4nEi4UvaT3HSa2Z9ErVsV6n/tLD3MnwUervbC7q4
Y2CyeXNhYGTy6dIfjGNmqo2p49+M16h9s4yVBGXp3aNzQQeViWP6w7NHwfJjD/4S/n5ufmrHexfi
uTD7gg5E3yYrS7n0/oCcpz9F5A7z1Gwl1UZWUjXi/TGmsm3mbXrxxevuquFXVh8S7fvKwi00Fphw
guMRilJmBeeetBiDCPQsGxe7dWvrXS63Tog+2IHfhjZDD4DA15g4GdPU3/WKWW0IFTuE1XudCQYh
PliCKdnQEQQ7s0v8Ox3BwV2kmbEDLj12BD9XfbsRi/ylyrXus6TzyoWhZTxVMPM/i1XxwnhJBFNO
/VMb4uYliQPjJdWRLCGt7o+9FBhOoFVpAaWvmW0az+p+lUFYO6lYuPtBdxHxrtvMLvMxfUnkrvo4
dIQYgHlkdDkIS6mSXR4tetB6LQtNccaUw/TukL5W1qurZiv7fn2EObtAexg2Yy+gILy0kwW8X5ke
B2c1/sdLEtvyPpzJXxqYneHeGPTS8tLgPARf9fyftiwdcQ1YuDAQPBmBxoFpYOBRc2TDEA5+LhSC
TwDQkpnQkIoOhf4YpsfGfU1IS2t0U63vjf+n0X8L1p80OPjNLiqrFYcwRU2XAcKEBUeshctqEkHO
blFnxulYw/pz7vx0V9SiHaF4YGo/GnXbGGddPMXZ8+2bNLnTK4t0Hek4wgJL1fZy/5oMEHbVKVgU
78yRvovddhBBffuwFbqNqsh/TA0xoHhpRVRdMSLvIEbsFCDd91b42egOSVOsBPrXXgj9znd2ZqG3
pAhmm05qZbHwnfKMI1hn2co2uhUQ8HyXs5VI5dq/XpqbJTGy6fWy5WFOVL4l4cn190PyBglsqAwr
1+w6Ep7misnXdfAo13hmqS4DIU17sMaevmsi7RmW24OQrRExXn8QZugMM8kMWhs3frlPeaiJ4xjV
EhIR6cFN6r1Q5r8lqJ47ePaKqlk57otfBe0j/XVAw1eJ7Zj3QzKgU3RKhPZOC1zbTEVbFH/dPnzX
h4L8GyYY5qZxUFeXW1MKSDV8Lk/p9/dh0T1XRhnzMoy/Ole7T8fxs+mvvbzX1wqb0EtPezUB0GcH
3vdbiwGDWDyJSe7bY5Qgi2z8VoruUCrRWvpy7YMxNjEvUoWARmN+u1AlGryhbMRT2n9xk7cEFNjt
FVzap/cGZtcqCyQzHwMMmMO+m7S4BajA10Tplo0QXRoqXF106y/PnmyGyajXlnga1HRTjLUzCs9q
tfkPX0K/AIUGKrdXuBLNkAsFcl7x5AeBbkPvp+9BDTAUC8PFyuFe3JUp+gIzitrKfISDnoXsjYXJ
sRPzz36YfdakeO2V/6videm+2XrAeFSFQHVctT8Usesi2D35Hj30IE/ByfniQ1FUrwL8FYY0qo5X
Vn8Yssht3w8OrZ4d6JjYFf04vci3t1d36ZMnLDNIAVw9m3i5heIwGG3jatIpVPzkYPZasilyY40H
aSHXmrjbcYWUOujIzGsPvqCFnq8E4ilAmVv6nOrR3geWKz/JQfYwASC02t20ce9k46e2W2lDL7lI
IEnI6MKSAt/LzEVSfM7yWBrHU9QjsGLTrS4dTYiaLz3uedfKYnrUlKFdeWmW/AmMstI0xyXCITcr
t6RUm6tG4gZ2KcwLjAGMj1pFzJvVWnNHiN+sUGgt2YOHQSRrABtJzHu5k8EAjWLpVeKpkvR9UpuH
Kj3G+i50Dx8/Me/tzC79wESalg3F9F3utzEqD1Arf7ltYmnDAJFytdWJnWAe2xWRq4+WNIxAILO9
5oePmuhCmdz2j7Gs3TMVHa281Ytr987g9O/v6n+xL4W+KWIwrb5p7R3c7Zt8eGnVjzeKcVSU+mix
TuDY+ZhxkAeBp43Tmehyh6HFnOnsMPp5e/UWvPJ7I3PWIVB+pRH6GMk6qWd+W93midEwK7YGo1w2
NCkWGgCZAMFdrlqo926UTI+YVR8q4bdb35fdy+1vWdgYwicoVAijoCqeH+pMQkVGEOSR4aHHsvoG
TUvka6AJn2+bWfgSAJpTiQ843+QNL7+kQmBiqHR1PCkI7gVJ91j37rYo1wTYl8yg5cUz9lfae86e
pQtW5PlmSE6Q+zuhbE8JDLJA51du6KIZnI4OvRXrNp/cGzqDgnbTsWitvB+Edhfl9Tc40legFUtO
XVcZvgX5AHsJFZHLVYM5Jyr11OPWWJZru7IwOEocHMmwd1Gl1DbchIfUk456PiJ5n/0qZauym9D7
fHvzFrwFP4Pdo3HE7OXc0fa6P1BOCcdTDE9YF/tPgpZ8aUL9q+L65GDDt9vmFoA6DNXDEs4zDnvF
FfdVCzjZBfw9nrQulHdjLoW/m9JqDwFdv41f9O12sMbYQSU0/lY2jBNmrtrRlDEYkrr9U5ZuB5E/
/XIcCmSssw3wYAgWhemXTBSpJQQ1g2sxFRE5Rni6bWkBe8BHoxX/Fzc9jexc7vWg0QauYm08yXrW
PPpe9DUSeqRBxqjx97EOLgp9VP1OLNXKqZnY3TSCsSbAtBCr0LogOAM7Cf3vfLYONfHcSBppPPWV
v1XM/Fwra5JLiyv6zsT0E949BGkXpmmlIORMcGnrPYLuwqb0Ijik1wqZCynOhH1nUAgYzEQAdGnJ
Com6WjkYTlKcUwL7HsTitpA+J57HhPSz1J5vb+CCOTaQjWM4WeR5mP79/YcpFfPZaU3MVVT7Ui4Z
4G03lvkiay1sI4XTyt7mtsWF3SKUBgkuTRwUBFWXFqM2R3xBgzMyHX9HlA0CZa3uvGhhYlckeiVT
nAOJpBTKQzPNjNMYv1XCHyv/eEQ1aXP8z9+fHYa8aCTdt1JIls3W6cRtBUcLEq758GHECAn1pO4I
HEqaEDCXK1W4jZyqJhSeYm1+9RP5YLjNj9ubsfAkXJiYnbZwkEVkBAV46izjrWijnZe2A32Z/vBh
OzgjKDP4Hy3GeU1ZZzQ6rVqNY5ZT3Q0Lxy8flPblo0Yg5gVNqtOLxv3O3d6oo0kEqbx0qoB7UqLa
ZnK093x9ZVuu3xXMQIuE/CdQNfCKl9tiUgzOSolx4qFH2UnY6cY5kR7qaC+Lr7c/6NrrXFqaHTS/
1sUoK7Ek9J+t4i6RmWsNzln88VrbpZ2ZE8/1UEiy2JJPkt45qvKpKWI7r5lMSRGdQFlj+/HPItyZ
3BsIvCtYh2kB6Ikhsj4h+Y5+h4+W1GNrSLY8roRv146Absm/hua4xWzIY1OcDLmmvO2b7yVl2Nuf
snQWKKdM47cTB+U81OkADDFNxUxLjpLTqEahLYfdz7yOdkEb/ZTH7tttewtfNOEe/sJUFEZqZi+7
UMDd00h9fzI643esJ8fGWCNDuHYJExECkTvpPy/73ISrDpXUKBklKO+n6adUWzdttL/9GQthAyQm
pPswwUxh79y1xbHixk1LYpXnj4M27CK6KGKqo8V89JpHL7uL2+SYZx923BN1Clx6TObAzWnOzjnd
UNPvZbKGKrIcf2x/dYW6FVP1O+OEK4HR0irC0MfIEWWwa0YJFHASCQETYm3rkLZ/OulJ8L/cXsSF
s8AO/Wti8h7vnu4QGi+KFQVhdi1som54rKpopWOzaIJSFPVP+glXhOeFkEhFJASEtGGLfmxWP8li
t2Jjeu8v615sCiw9aCOQLnDoLj8DsJ0y9hWfIXQWdL7xp6QwHT1pv8fMTkEw09pBVaw4hulvzmxS
EZ/4AGmUyIitXtrMaRXLpSbUJ9S5Uc5EqCOUMjuth6cilJ9Mr9DtSFJtyDZW2rgLC8rgDShqMkom
fK+anb1fZn6TNrg+MIa+68BXcPtULKQh0HwqtFSZFAEUPI+GM1GgqCX4zUkBk9dkO7HSH0XhUNbM
aY0HqfY3EOjvPXPcWf1aL3dpWXGEOgVDcr853nlQwHhaRtycRh38yoTtjIuP5zZsGx8IWR6MC1eU
4yglo0EdkSMXibmrOZVSox8Vz9yM8cohWfDtNLjIoiDXpaE/zx89YKpdkqTtqaueJ1GHKP/hCUT/
rrcL8rfbu7bgLqCxoBJJPXuCi8/8uqomuprWbJrsGwe9rzMnCbPf8HasON4lOwzRAcjhwk1ylpcH
v4uCpE2rqjk1Q3zqveDsFuWzYa71uJbuFyz6sgbhoUTqPf+cLIilLnCbk5iesvAftf3qKUepecg1
xwy/G+nu9upN13V+ndkjKihE/CAe5xGZoJQpUOQGTeHQTn2IbX8lIyWFtXhsAWQykVr/a2i63u9c
rtVNdITVZCh5UlCjVdP+YRzdg6Lnr4XS2KJXf1KjbJeA3XHU+HcItpdNcG5/7kKBhZ8BO8+kcjfh
AqaT++5nVGJujrWIF0llZiDr+rELUvJ70Sk1nXZOvamT5KsoRg9Vm6L1JlaHwFRebv+IxTXnEpLJ
gTK9inzyTrLKrAk5sY1qJ/HBbM+GwXDSGpb179G/2lxogrgd0NlfxSMtJHG94HI1tM5g6DK9z4b+
JUc9s4pgdBAHfZOE6iZIv5q197OH7CzTEoNYMnVK0fzFRMFGzvqnxvSeDCna50r8yUikbSWuwSeW
rtbE1Tu17hh1nr9jTepRjAlYkFg/ZMVDBILCjNYKxQvvB3QDlJc0jjqP8vQj3u38CDGnq6XRcMqi
wCkI2Gkh3N7Xhas7yarzgDCwMpGLX1pgXtzLxaLrmZVUHANI7VCc6+GXor344k93uDeLz7cNLn7S
O4Ozt9jLMwsZCULaQngQKtk214SJFvw4URLDrmDRCPzm1LyeXJuZUYjtSSnDb8Jo7eqxhgwOzH+U
VQwta/5KsrtwNd4b/Bv8vtskVQ2iOiilFu0WBsz7HfBPKEw+ix+f/ZrCv//5sL+RwDs7fRYxsRJj
JzKtR3Ew70ofxmur3N3eoLXPkS9PRCl1cpp2Y4u+cGQ38pNevqTtW29sb5tZuD90cXXwK1NBH4D8
pZkMLhyAu01/UtEwr+Tejql4VSvv7NJho/ytTYIomg7dxKURXR3+32FLQR5X0XOWfbw4wJAmPVOY
fheg96lZa4LpZ91J16CJUQPH0wc7Mp7FEemNZuVrlpYMsi/iE7BzMK1Od/ndAehgRFR1+DhOzfiW
R3A0PkD0cHtXltzBOxPzYWBaogxvm213GqtgD7Cxr8FcOGV2H+cPuh4wV7ZyDJZO23uDs9ChTFWp
ikYM6u2PJL7vgoeseIullTh8eeXoC0BkRWFtLlOKqJyajrTcTwLDA0NKE9GfplrXRhoXV48WLzkG
2NCraYUkDxD68MruVJRid8+wUvHIlY4dF0Hre6OHqCFpxPZgVIN18KNBW3FES1/5f0i7st3GkWT7
RQS4L68kJVm2ypZNu1zVL4nahvua3DK//h565k5JKUIJefqh0YDRDOUWGRlx4hzECVDshpAeAJbL
XJ/sD1oDF4QSjHrU6u8M2raaF3koYV7fIWtv+YWuANwFC/rnggnHJRMjDR80vEPvYqv1QYNaDQdW
/GJQuavtH6Zb+U4qS/KujQ1t8Cq4fvDvi5dUbSTMLnSuHnsAMgMc7OJxts3xiTeKIhnhx7tFCEEW
ZAZaTgCXBphv+S2n86ig6qPOSIm4I9tS+pSqz3h6b2twDFtd2Gs8QEuKb0zU79ACo6hbR723FbB7
bSqw5pjaz2aCQPUvdUDZPd+3rUyPUVvbZ+j4wXwsapoXbz638VjVGajxc3NHeieoifZkgDgL8SnQ
6gcz3dk0RJUTgNkflrnP2+ecFIE5w8Maz1ALs9skbAoZ8/mKzqsHrjgcL7xIV6hxqVOR3C1UdQmX
zfLgpa6PbnVVmZ7L+qdSZc9ojGvRTlc6hxlUIvVPnpSorox+w7sdMbz7AVxiShdv3OxpGrJnl2pB
TCeJL1hfXkzfktBFE5P4+KJ5RcZKw/K26Dp3E5/xR7V/4W271RBFNi4eY2TTmXtCf5nVoTTum+qY
zCATLiqw+3WbrrADy5kByCY+VzCq7Pn6EVvZ6ygHIR5bUiQoaCy32sn+I507gRPPRfWJQleP1Xp8
iCuj3dgVk+VmV7IxeFig5o+XOlII4tMii0fF6iiWrFFoc8hpybZzNrJ7i400AJEQfXXzoXnpFE/Z
Xx/kquUPxDmev0ilLnv8ZJCWnltahhLVcXL1cLBVaBo8UvZYdfF2AvyTd5JTfXHRLM1OoGDCzkTv
Ojb/uT3GFXNScw05oNpC++eQJz4KYUNgcZLeAQAv65q9WETBnuiMwWZFJ2/qj9NCdow2PL9Sky8F
HqqSgV3Eu4uhJbuFhxmOn4gXL1wduM9pHo5aO9oBtWP3AYlkw3eV9E0f0U4PaK+sJrIyOANPQYjm
4GGCORUWj9pGgeZ93h0dnkAIuy1eqoZrgeER7dv1bbKybAtrFmRJECZCn1gIE93SRjUsrWCJ2D8q
aj+hqXZPpmIzFoOMtHVlVCbgEihY4aJEfVQYVZVyzYlbqz2W5nM9oNt5rzqv14cjMSG+FYAwckBs
BBOack/j2G+1x0mGAFu1AaJL8Goih4tr7Hynl0hlJmlLmiNNwdM4WuW4abSieCwJd27fe8gVA2mG
TlDMmrg6JWnweLSz7uiNpVX6da/NoJNvdTRaI4ar+6S4sweeSvL6lwmRD7e49EcgnetdSIKCgnxI
jbjpAPW479mxIQ+N8+Rob7R+MpHr6r/l6RNp96WMfcjEzJ0FBotdHWEBIFvYjeKbhQ/FxBS97o7o
3Mv3meLwABQXiuRJfhlhWRoaGj4EX3HCLjpyWqec58nm9TEe+tdC099HXQvACh2SIg9R7QDB7NCE
WmuxwEtUyQvgcvfoH5zCyLmiWo+Dd757NDI6+axOJZScxjBXY6BQVb8fJBvncibPrIjnwDTKGrwA
UGryKvVtwiuTcFnn+vJDzxfr3IRwDBLLRhvGpJVHuwQf/MsAHnrghXfm8GWI/2mSo3NzgQZLBZAA
wlO8zUDQJqQlu6w2bUPJy+OshZ3u+DyRvS8uXf25hWVWT+7MUh9HlOrK8ghN5O1cYFOUyV2TOTvN
JgfGypfrzmplkUBZuPQVoOqNmFfwvUk62BCHYuWxr8EoYuRBrslSm8ucCIsEKDBiHQjloBlJvLxU
UrtTNs8YUU4eZi/9FvPyQKwhzEv1QenRBW0XO1Mb7hNN2Wh8DuYWylF2L4m4LoIRLN3pzxAm1nAq
6tXQBjxya8yDNJ2f4pptaN3vHDSiAGnwJ+349+uze9m69GHUwvXmgHHpAqlbJyZ1FTqWoL+FNKRX
3CU0PaAJb9vp2QMIODfWCEbThPkaaJgMyoN8zpDZzUApoQZql29a4Mskvmfl9GugSQLtEnhO0Vwk
nP5h8KjNdbU4QnzYN9sjmtxCKBJLrKwcTVhZ+HjACgaaP2Fj9U6tTMxximOVHpiL7sanJHtJKjD/
drnfTy/dzTrey1QjOAKn34IbEwsUAL0ovByz8thVT85IQXG6BXeInyZfuoXbsFHx7Mjvrq/v6lTi
3KhouQVeToRfKkrNx6yHOzDau6HYMA3Mm0TylpHYEBEPcV0MZW9jXMmiMA/hUpb+k3IZL8eKFRRI
F1lZQB+W192523E5Eh526VTHuHqf2/e8fMv1t5sn68zE8hNOPFu/8M2qHUwk+gG08nem9UPJBom3
uYwlAZI8GYcQktejnmloKaqOvfbeq+XOKEHynLAgziWdBh+uXnBrZ5YWf3MyHDO1DZ5XVnW0+RDk
+W+nKP3GSnySbKEvuXGKn06LR3plBu7U7iobevblrppIwOsncPAGBe589aCW3LeVQ8tB3Vh/B6lh
MI2O73n5HcuhsKi3/kz/FNVehyBL2r+C1WHLvQ3aXH1P/wN9FL/K3wvK0Nha4e0Yto4WxmDzgmLX
zrV+q+PXHFQ8efbC1J8z3id9raPG8OYlX1RNdnOtXCU4CjiDS1oetQZhfdNx1klRVs2S9bf1ekOt
THLc1i0s3W86YviLkmptQWrItvLmqGszpKCAavM21/foyiWxPMv/a0EYg2pbw2zqsADWvgc8u/yY
7HA9+lCkV5Rp4w0/P2EPvblQW8CDBIJQ55tIy9VCUXW9BhqjDJq4AJ35UbW3zURCXXmIbwZqgr0a
rh/4HGTjoS8rxEsWHiZmP5H6OHPjwaTfi1LGQr66REjDo4MLJPIAUJ0PqGdqD36NGpvA+mYWP+tc
Eq+snG8L3WfLYwS8Xhf5T6MYONS8dSwQetDq4SXVvxYtkkmyjnmZHWFhzAkxS0o02MHBSp1h1w4P
xH3kmeSds2wowYtgPCCGx3LgNv6QiDrxIlqZGl5cYzygAN82JQ/BLbgfqSu5jWVmhH1d8aZ0U5Bd
HRWycxtIdFVhn/FPGMEYlkgSVyH2wPnaL31ZKjW95uhWXTh6aKfv+12XpdvrZ2aZenHKUCFH454O
HTBQw5ybAckjcc08bY/Ebvx8eHIT0P7ddwxkybKn/NousGAF/XvInl30sjk2MXJiFe2RuRDa1cHE
WKGokI3eHuQNkvh07eSgJwWBsgXWhAvIO7OzdjTjvD26/ZsK/24Zn5i3UwPLDzjZajyBShsnWQtM
vRK644OWfTehk9P+aYzd7StkoWt4wYMuzRrCRmjJyMqYJe0xNpBE7yf1Li1ICJ4xJLP1B48nr9ft
rS6TA/kPpPwQv4jZXsVOCrUeqxZySr8q9Zem1njN/tTiX9fNXFwOaBhapAh0DUlUwJ6FQ9T2gBZZ
oG09cs09OJXmQ1iMkiKayLBLCuUhM1xJNIO6n7jZYRMxGRISYPBFNUCIywp3YLzB+I56hgZGrbO1
oKZg0qxtp9y1Y2xvlKKKg2Qg1Z4wB3RCrKvf3ZKMD1M2gVZn4N49tNbSrVnGPBwRtgRVjs4Nwyuy
LfgKe2AqRvzVGwN7rpzQpMV7Hk9QAEpsBc0Q7gj5T8WAYEWmR2PjxBvKaY/m3G7aoGuuvS/sjAdz
r43+MDMN7Bmj7fM+qQ5IxyobPU2Hxz4rne8FrrpNBplN1vd6kGADNvmWgs6Dur3fFVE9H7Qpf+lq
Z/+ebHhi712nDYoXZa8U07Ot6Pt01IsNNNf5puEjoBia2vgO8FzBoFtlkKpN4XN4kjBP8HvnGaRC
KRBLgVtAIXWmA+joG6b6uo5HdVLW1EfvlLHL0OQejHx6MxSlD5XWAPjEo82WjnzAiGI9SPvOClpg
83Z6Fr/mFbe3qcJddHdSKDINZApULf7j9MUctqwqNkrdV35TGgoqgQnx+5R0W2UEt7o+4w/WoGQh
TVjtM6Mz/KYBzdlsA21Tq94fcChVflsyc4vuNKhZuWaynzIEH11MzNDIDd1HCwEUZguN7Zqp6Laq
yRI/0VM9mK0kDdQR6hhKm1po1ufFXTNw4hsWRpjZiPxyuyjCCj/5m+VYyf1QjlDTHLxhmxqG8gTY
F14XxOXAGaVZ4iupPe+o13cbdbbHB48mDY6WbfhZxs27jHV0g9wk0Cp1kaVH2hq/2Gyp31Eu7/dt
BumdZILY5IxXoiQMvMRs4VDAUTpI8+O8X+ToxhZaSPps50eHtXu3f9BRT4gPaZ0GoP5Q62pLu29W
9zZlh3J4sGdZ8vXCUy+IPgMFeqDhIPMgFlSQzqjmkerlkTjHwUj9Ec3c1z3NhUM7t/DBwXXiqme3
7oveQK4i1u8T8Fy2SeKnqhHWEKC6bukiMBAsCa6aMmOcjRRjSRSO5gp7Y1o1niYykNPqgNDQBeZu
pHIvFFZVPGEhyIhsQAaAgV7/6OaXWv09yJo7V1cG5Uk4addekDTnV5xJYko5+NuPQxxl1SPGLlmY
D46Xs+AD/48GJho0x8EpA6FxboGjMY2MkCo5JrQ7WHPrQ6/7uRm/U8s+WJblZ7Xy3NjGg5M9Ns4O
lKq7nvQvrN2pKnTDUNNAwOeXdgbnQ76UnRdmFDRzeDZWCcSem9TnLA8nsAXktuq78/eh/D1pqj+Z
c8Bxs1X3zRhvBrfwwbUX54/xZOFuLXyTvMaoQZP2SU8s36S7FCSejWm9aDOVnL6L8GuZgQVp4wLt
DNFV/XwGKlYgT5bN1ZE2v42+D4A+3RD+M0YzplRib213ntoS1tPp4xZeaUJWYjjog+ozeGOWydb0
8oo9G5BwrSeKCdWnGkao9e4UEXUkScC1TXk6iOVsnBxmtddS3LD4Pvoq/SH94c2vt5/hUwNCQFxU
s90NDHtycEjQ9A2qkGpIlZ/XrVwqap4v/Adi4WQcrVcOaNAH/DfrVHOTmwr4enEccKu6xsa16egj
LwA9PkctkcZULOi84oKuAePdAJ/8o83LX1rifgMps2wFV7fJQvcARAJYDkUIfmk2buN4mICYPPLy
uTG+d/qtWbhl8HBdSDKCr+0iOi9rngwmmK7Qx4+EEml80+t9rZZBNVf3CggDcKvg+Yxi/fle6Vtz
yB0lq46pm2yaeW/YlSSk1NdcMTIc/zUhnF86xHiCDGl1xHPGDmlns71LTdPvdFSAQOGc7AzQkU2V
kgU9b6YvUAAu7yw20VDPOmgus8z1uZb84+QAInMLzX8tTUBGWcSg7UnBzsXaOd0gbLU3zgRE5uwS
FjqTOfieC79GNCf/zAE+GZEQI8+QXUphHbh0pJYn+jRQWa5vzUOgwx5Z3o9EvnDAnDEv5hzA2WNm
/egZFJbrvaoXkoVZX/r/GhHLZSM4QykqZKhPaLmGnCAUf2JzlBi5LKsu+xi86ABKLsqFYrdAlddT
y6hSHnNSP6QlCXOTb7iRvZStFlpzsYGC631OVCfQ+bxJbLwDzHpz3ZOsHteT3yBscscY+oE0UK0q
2ic7yZAyf5tQWb5uZHU6PbTlLHrhBlrfzk8SiQEvYXZVHS2C1w1uQ8O6WSZ8mcsTE4JjN4tcV/Kx
q44qgvsZtJTEucfhlQxkdbZOrAiZKPB7jH0zYiDQEQwgXBaMqQeN7e316Vr1CidWhC3u8a6H+nZd
gaXqPfcAvTDvvfo1TyR3ocSMWMyo3BIuBXLiR7BjPM617vM4803952xI8mqS5RcBEtj5SjuZGE9n
EMxWigy78uv6lEkWxhIcaUqAy6ANxtJpzWbMrbusS9G44Eq4N9bNQBAWqCYkpsVOmBJmFgrKCojP
L5zHkJB8Rcfw9aGsL8tfG8tsnlztdj71BuFtdRx128/6L4riBHHBNuYkqzOtr8tfS8KxTHs7bliC
0RD+PVOV957jzXl9MDITy2BPBhM7XseUASZqxicU/ZqXvnYkQfByHC6eAd7fYQjPgEpjXmHasAEN
3be4OxrOtJnN78h6jKkZeFkSGJMEhr62RqATMtHH4ay0WJMKHBy5jh2daztSF76ePnrVJi5kdHLr
dlCNQJccin7i67bxptizKxfhMNI8w1CiPD9CwvXQpBIUyto6Lcw1/29ImMPWVPrBamx4aPXQOTSo
mKyxcO3onFgQn9GkU9HnoMNC7/xS9XejfehGyUZYfqS4EU5NCHeZnmplg+wW9nO9HUuEwK13oHjj
Dsp38BkE7fD79s29INyR7VzAO66wuTlepKODZN9xHN8tiESblaThc+15h0AH7Z5okEQvmHDdeGOv
gN2mrI+VBiIbazcmP5IxDwfvZwXNgeuDWZ08kIYsD2oQL4gJVTxVW+7VdnmEOntIjDgommNV/WRo
pFWmO2l39ep2gH4jEF6oT6Bb8twxmAOE1lLLK491yvw6flGVyq9l/OgyI8Ku1lPXU9DpChgC697G
kT4WzAo0iHhfn7o1B4QYHqy4JlpeLnjTiF5DosMoq2PBsm2OLGH9G1ArIB5qKKOXAbWqDcuJxOiq
azgxKmw+sBh2nT7mKHl7x4SVIYvDBoQSliHDu65OIjgY0RyIxpGL7s/O80YyLhuj1x4tisTCLh0k
3md1LGAOQDLKA3GW6OZms6/7RgV0rMKblXiHru39tHxy3dfrC7Xq5QDGBQAbGSlHrIqrMSNoVBzK
Y9Nqh9lkr4rLJLHO6mwB2o2CGNgdLuhMwReRmrUCkNHo/VSzrxMUZ/r366NY224AYoKoFahFsNoJ
sY6SqIXtxrjvWK/ubToBUO+FnvaVWf+qp7ekfbSG7BOb7dSkcX5akcdT+gxNNcc0bg8jCE1tDoVO
V7vv5uzt+ujWJhAXK8os2AzoxVxGfxoxgHtuhJIsQuwUafn2h0ENX7kZDonXAtBQqOZDOAynVjDi
GpTZtMYUuqR+Vht7H7toUro+kAvGUQgX4sqGJwXWH1B4MX8wKx7zjCntv7ST9qQ38ZaR+FUzql2R
/yhjUOlmx8JbXuLavaJ8tYzvqHKASh08YpIfsmyI03tx+SHAgSBdArpsEJctU34ypUVKa2123OEL
ab3nUvV+9BUZ/Dwlpj/k2Q5sPPvZNO/KLN45rfrTSIDVt7g9SAJbcd9+/AwUIA3ci9DZFLGHLvVa
pA/xM7R43AJlvBupmYQ9m97mJkHaNEcmywXhmW9wVwa2+HhjnM8BWhJNMP6C6slbhATO5yAGIQrU
6obuC0c5eweWl/LeoRVEYNGc76Rkp9jKV6i2u18aRu9JZv3TGeMfM+5+a/PwNsbIpqYeiVQ3hViM
XqqPBETT2w6lgQ1ENl6AztdD9ORXKFDxEAzU+8QCr/48b2uH3xsef4SnCBxKwmJIkXeZq91g98t/
9D56Jh9aXtd+2jh/IKh3sEYtC6FllgVunG55Y+1S1BfHHGzItI23aqbuPR2nXB2iUneSQAG8KdaG
PLy+bQRn+aEFh7lAcQW5dTB5CBdMBckUFZrEXbRt52/5jdp9H18HkQXOIKq3AL0KJzBBwW5SGkIj
g207+wuwL72MJ3NtAGBVAU8iujdRIhK2fVwqHm+Nqo/YHKpD0MtonWTfFybIzdiUxqCViAwjKMBH
MEgeGZffB04VuX3kSz70soToJesxKpaZNNK2ijGGKASF11dYcLVYg8XA0uUHht7LkI87MXTy2hEG
5veegF+r80dZPnDVBjA1CCDgB8HdeH7uzAnZOj2JaTRVO8hAFPpukoGahejh38OAfDTIqNDffBF+
efFMRlOBidoN7T5U45Arm1yGMVxdjRMrwmqX+mx0g6l0UWl+y4wnr9zcvhhQpQKYAUqmK83GeV1y
VFppxKYmVIwtiuk+lUWqa6txYkRsN9ZGY6ascGiUNE/c2nljSLWX6+MQ3hEfq4G2UVAbfHDqiW8W
Ava5ecxwKtIpVPqN1QXAIJhZOCVh2khOyPpw/toSTog6u0nRdWUfdQCO6yAI296q9SYOR7w3MtLO
+KfGIdcOELwCXaPp7aTtGZKB2EJ81fR6OgB61keJcu95IbArwGFcX5e1/XuyLrZwEGe7RTcGSIoj
19yipExlMnWy7y9DPAkyumHuOaEthjC/zyRAi+Mnfv/SNonnMDjfxF4gJUvQT94aNCqz92SbNV8/
8XmUHiHuAQK4i1byblazYZw0Gpmzb7SBLjkVq7Nz8nlh9k2dGy6f8XlVVzbpXhnK7e2/H0UxdNsv
fXsXPdQGQrzcoOUQcTfzjwRF7OvfX3OyiJhBHQG8xWUTr8qgBQAp0SGCC/ahrOGxQNd9mg4SOysT
hWobKB7AugBkqSfEBUo2g6ei7Flkx78Bh6p+3DwMYFwATUOxHHerGIN2mc1ASOLMkVqE47Tl5b7n
u1GRDGJlshboNZ6yECXG/a2en4XaVEFl3qcsGspdzTegqSHkPpMkh1Zn6sSIENGquTlqk5qxqMXT
5a3mn7i5zwahnw8iHUmWW3HFoozupzhAU4pR7D6xGidDENwea+LeGo0SQ8h+LeHuQbGCdLwxB724
8LOBCGcvmxXGWxurkdC7GaAFKnnXyFZb8HxmP2sx2qYwUWibQu5s/MK9gyfjb1lfbuza5dkP7nfB
Sq2PhKlJzSIA3TRUBGVIXtn3l1Ge+G/0DWkpwFQs0jhkwO6yQuK/V644rMLf3y8k/EjhloajdSyK
+YZo2xYsBM32+nZaNQFJKGC4wRAF6PP5EAw3LguAL+cInDBGs5lS39Y2102sztKJCWGWWqObSwo8
bVR2jyBz5e3L//Z9YZaSzsitZMIQvCFwxhDn4fbvL0wMDjDh3iJfez5FGm2Atpx6NdKmB6oqAQUd
8XULK/EfoFgAZuBlh40q7tPesgAUSjIt8uhmqu7c7F6P7wtz65GNTiS21lYDj0jce6BJA+GjsOBl
OjFoVsd6NJgqwPobu8vC66NZO9unFoT1BmXNSICz1aNpCuPHbDtDuk2yJGu71gFPJvgJwd58cSVN
oMfhdm1qkVqGwAxV+V0W310fxdo8gQoW7yMwuQA+L8yTQ4g5cyvhUa0rfplXPjhMPmEB2+lDYgc9
2xfXttIkHMCcCOQBftJn/u/bv483/EKBgBsVlbfzfYvuDzyd+oZFwNASA7jhT5zr0+8LM9QXjGet
h7DDiHe9CvyuZB+trACYBFUIJuCNCo5uYX6ygvLB0oYxmoA/Lv2ES37/8vtO0lvLHQduCDzmkUdC
H4Z46lSDocHbbOcoLUMo31LzRTOi60sgMyEcha5LcyceYAKylSkYQzTgKyTnWWZC8H5AtUPjjMOE
oWxZ+jBTX2skJtYWYsFLoqAKx4F3xPlGSkpeMw9WInOXqaGr3H4OEFv+9/MicCjRnapRDXx++uqa
j31++yV69nkh5jPtvpzJgM9b/SZTHionqCaJr1jxeGcm9PMJUut4VFW8eqP4a9f7vEbZGX2NnzgO
p9NknBvhkG4EhL2bo8EBwBay5tmf65tVsswipU+qJXR0lvNgzv8oP4vqX5/4vKPh2CGfvAiJn//+
BOK+Lq3nKULVshion5FPBK0AtP+1sAzwJBzTTdA10AoW0ibQ90a++cwAlisaZDLLU+v88yXTQdCW
0ClqeBuoaRnI3qPLUb1wSCC1/o8BRzhnrVuMrom+lMh1HguosiCBCaqBUJn92pUofq2sNWK9JUWN
KgduUOFQpKgreLOqNVGl++x3LXF7sq8LC2F1MzhxZny9GYIBcesnPMbZr1984slCK5S2JW/x/ZYH
fenHsgf1ik+FQg+UauCVsBhijESScuxHjUBUz/2etgcdNJb5z5s3E0yAmhfgCxD1i8pXBQp2ELct
mqg4KBzAxdt96tnnhfVVncxIQbbRRCrzx/HbOMheumtLjCOAkjDug0Vd6HwJhknVTEUx6oiZjx49
ks6WXDorhwGdMahuo5wJml2xB69i1BitQu+itK4f5jTb9hn1c6vxY+pu9EbGuLbiwsGPiaPngH4B
50G4RvHQQrNnMnfR6L4oNQkgPhEOauTcBoZbYg4Q1iDiW3i+Fu6082krUqWJGwg3R+m/4s6nvwzZ
uqxMG7Ao6F5fSJWAFBHWpZxcMCC3ZRvlHSgk0u0AxeFuR2vfsd+v7+CVQ7IQxoN7GgR/6JIUvBV4
QZx5InEbWXPkomBL/MHaXTexssnQcoP4D60a6IYTC17oibRz7uhNZLohcXfS5iHJ98XUftrrOCJo
xo4K94tphHT+c/33r2yq09/vCacwGUG5a8cmBDr75f2uu2GeH8pREuDIrAj3UpyM9RSnBqwAN5Ps
TT0kfUBkdGqyuVr+fuJzkRFq/z2WJgEzAmq2Eo8lG4VwMlLFpmZtYBSc3qfjRmnvY8Xnsk0rG4Vw
PAghvdqqsOLEu7II9Ca8vuKrx+/vjhXbqzracHss8f0cOlXqQVdeUnWbZZAslRyN69OF7L6wHLVG
SFbhCqzLTVIFPT3k33vZ22J9tpD6AMco+AjFupSW2F47tV4ToQMUFPJSSMn6bP33+7YwiCoxJtvq
CNbc/MqTB9BdVsldHT9Iy86rvgrD+M9AxHDHc0g3DKPdRKMe5qCDTX30xV5f+fUF+WtiGevJ+XBo
PBZQYmsiqu2gKqh6bxXZ5DdqWn/cHyjLI5eJPh4oDQv7FwToYDtCW0tkAnCaPmfDEEh28OK2hSAU
WZW/FoRxuMTSszKGT7S6vTfcmXVgNa+5sm2TTaw9MFlryuoWOzEnlCONsfMG25lwYGyfNf54O+Bg
SRL9HY5wSzUFuONTIK+iNt+990xyCiWTJUZxSKblKtMwWYkWmrbfAev1B7K9Tn2Ig89k7k6HYgi3
SeGkI3BCGIqlJ/4Mtefk+foWXj0lf+fKEC6SttBMag+siZRiiwZUS32ax/11E5LlFmtJOXQvk2zA
hNUd81/GbJZEjevfNw2oI6FBBz7r/BRac+1BsHy5Rbo7lh3RXfqZ3//3+8ItNWolHaoa32fW1kr3
pQyXsb4Ef78vnD7Hw6PPzZffH28yC6xLfnwjlcp/XAiIsgBRWgg4hSmqHC2ZHLBiRjT+ZteBYj/k
+fb6LK2P4q8JwUuxtkL/1kdo6Plgt5lKwKE/sdCg9bTwdl2w3iJlxuyUdTNkMw4DhFPnnepIYBJr
7vz0+8b5RmrB0jGn7thEtrWtKp/kW93ZlN379YlallN0tqdWhLWAGFuSawO8n668t2yXlaiEbVMt
5DJc1+JGrxkSVsRxBqusexgCtXWSByS/R3ecPoeTenRlPGmyqRP2sDbHSEiOtImA72MpSj53fP6S
z594SZ1OnXBxVINKDVZgA1CQToF7kOGF84krHZDaD+gjavji86AeSDxri8Pt9vGdCkgtWv0kbblr
/urUhODTlYpxHTqxTeSWO61/dM1P+KvT7wvbmM/9PGQJvu9EBve179e3r+zXC9t3QPES+TZcGGUN
NvdNJfPma37k9NcLu9ZK7CEDzX0TxfWxzL+q6Ysi46mXDUHYrCkoHquOYRvNbBsbwRT9bzMkhB81
BXbNibGFBjBg9ACidhID64ft//cokvPnfipumsGIlztb155nE8LO2zl50rKv/8swUHI7t0JwX/C6
hBWwhTjGnXGjrOzHnfR3oUHgeP59zU7BBdMgLNBblFf3EPL4xO83jEWbfWHWEO887vZTP85wSeUc
ahzNTZ/xFAuZBFoxFlqXi7AgA/kRQIiRVgZZ5xf2DlSwYP25PorV4wBHBIlilPWQeDufJZC/Finh
OA6qh4DT5+S9uxHk/++FODEhLHTpjKRAhh33xC9e+v2f6wNYPWwnXxeWmSxi7zNDPqSPX1o/yyVn
QfZ543x+OqUzW71C8KQ4u8q4kwbgq2ft5OcL7o70ht6lDg5zZe/cbf392ZA9uGUrLOyjuBnL1l4S
UlYRsOwReZxa5jDWJwnQZWjggWlMfLKorEc62sIgkJPKpyCXvYNXh2AtKcFFgxbp8/NFMKa+LejY
IEImaLbZ2vQb+wSEARh4YKAWxeul1e/cRJWRvrLGqUSuVrvzoHhhUslGXRvEqQVho9aEl7M3jGXE
jX/F9aPZ7g1VxuR/sRAABiJDCzJIywAa44Ou5CRhAEmp1lJAN/rW52CfeHcreqtTEgwIt6deZrqm
ZHXzpmfEz6d7DGE7TyBfvfncAXgIMgao14KUE6lgYckhl+KMdTLVbwav9mAMywdVEo2vzBWo41BS
QCyGqonY+egqbpxkJGneKgUsYGi3l7nWi6MNyWd0VgB2iAYnFMUE19HnY18D8VG/WbhA1Wc/1NJb
r1BYwIFbejeBZsDb9HzTKkNeKR7xsrfE2rOwrvc3ulbUqsDDCiADYErAggpxDLXLgdsxrd8YupDB
gxKnkt10uQTQbELDA25RF8UFseAzT2nTd43TvJW2D4GqVlZzu1wBUFSC+BoAAxfnQSQKVJIqQ29e
P7xBDVZttnZ3Bykgt7t5FFDjXHLyOHWqp4oZRwuuiXekBdtU11uht9E6aoa3rsS5CWGhXTVRJg2Q
ulcreSnnSEZfdbkO558XXBNRctb2MT7fHDKz9ItcRq++YgD9Mx4EaJBiNCF7c75RzQpiHHPfuq9k
bDfsMabm5uYJOjMg+CXo8A4jFMjcVw4aMOrG/izpJ73cSjhhJyMQzkJnAIxo5xjBXNMQCS3/l1ei
R5bXN6/04iwAsAJZMPirRI4ONk81QwNw+abv2mQOTfVmBJSLDC8KhQgpQUWKC/V8KQymq7ybvPwN
aArfvRtVWRbl4p77MIBgEg8HtHeKamy2RUhuDEr+ZhVPKBNn2j/pEF1f7cvFWFiUcdPZ9lLEE/1e
RbW6zN0xf6tYH1pWUJtBD2ooT9axebltz+0I5yLTSMG8GHaI5fnNjzTz/OsDkRkQFsOFsmVDGQw0
M9mw2Qy09NZkAHoEIL8B56Q5C3uWcDDyuDWYNtrTK4C4Q92GLpdBcS/WGxZA1o3tsvhY9Haeb6jS
9erZLab51RzCPg5jZzN1uxun6dyEyJCDYCCr7AwmtK1hPXkyNNfFdhI+L3jXrCdO7E74PNHuh3+B
+M53m/taVsa7WOvFClwfrmwV/X4iGqCwclAcMlhJ7xW18CfAla7P0towlkgJj164kAscwAyuLJoa
fHxlz6O9H8kbYe9DcvN+0gG0QlyDpnAUz8Vke8u1Tk1apkfWOxQdVUvCKnY5SeefX/5+EsDySUOn
YoPPG9O86dRd0rc37yVYAJTBUIG4AvJacOSAMbRDneh6lFJ/dIKch7euAuA3WAJ4J+QcEKCdjwCo
PRI3iEoiVm769q54oO0dmoOvG1mZJuQQF2E3IGVQRxUH0fOq8irDiuo0CTr9eW6P1w1c7iX8elNH
8gERGuBKQiaUd043tySxI5o8TyP36386pNsb6/W6mZVx4IJY+oBMANW1D2bRk+W2DO44daFY0eht
dSUwJKOQfV4YRa57LV4r+DxVny2193N+aw4IhDMgLllKaOiSupCy6Vov7VRCrMjuav+3k5eSI33p
WwE+RFJmkdmFwqm4zrlHQKU2FHaUz28daJsHTQs95/YjbaE5G7sWaoTLSpzvWK/keaPUsx2BKNn3
wHQb/755lUHvgCAceY6FpWdZppNVZnoFfdip/T/SrmtHbh3IfpEA5fCqVocZj4PUbY/tF8LXQaJy
Tl+/h7PYvS1KaEK+GBg2MHCVmIrFqlOnrKuunLrI00XlSxvLjNcDZl8G4QfAY9yRy1V50KKhtK4Z
0uN43B/j494BoA4OxE9IbkHJqqWN2TlVOqLI4qoRr8kPVbrb6i3kr+43AouXWqZzlZV37e+0OD3+
/PVh1hwWRWTnWEV/M27+c2dorNZUyHXIqIvmSR+csflg9d8tffd2XSridpJe21FvqlAUh8fiWRqP
It6/rZGgR5ymqiaYnlbw+hE0C31YpeFNd/IDuPpN/XPYu0oj77avAAlCBzwnoARXfF8tYElKrJfh
bdYPOXkX6QIHdr1jmXzWMxbdK8HXzU1UWo5q1XRteMOTOukvsQg8vpaPXCIcfLQ4xXmAL748cU4W
O1LuKPa19ZCZa0XrvCneZiREDE6JxrdL8W1Iy6pXqXMNc/tkts5JYJHY/19kFvEswdX5//LZNrgz
GCb6ezU5OlpcpxlFwB7p3sv7LfdSBXeDGlOaaUoCFegoJ7Vuqe6NnWAIIKJCaAnYdBCLqsshjDRJ
63FKpKvdBIg+ODkVnLWNNUCUEsUmqMRm3RA4p5VYveWUkkGu9pcYpZpytLtCAxBcBQ4AwMR4+aJx
xXIEjGjVMqyWXJvnQnfAh7qzBy+arC0VsBHerXKdjVVTk4ZclTg5h531XPQnI/Nq1TPV9kI0W2AG
t2ZMBxQX5DsowAfOeKmvG6u8phn0xamvFS+mIEKwKd7BoUPMTEMZEHcLoYsQRWy0JChv/ZY7J0Cq
/mLF0XiFsZsp6LTBr/hAlaYy7Zxc6x5R6lOl7nZmdNRJy0g5Meq51UOO6t3UmY1jXDV0qlEOaIvw
+BramiD0h2dxDZCko1/Vcv7HqC6GDoRT17rx5J+yCIOyKd5kdF86wuyraGVftp1VDYl5Vfr20BSn
IbUEA9gwS7B3KN9jcSy0gec2UFkqtAQ8GRM0z15VViiZOaJD0V/M0p0SzjDpcpbqQw8lINNBJMvP
6N4yDRy7+1FwTnEZ53YShlDQTegXAt7x/a/1pQLuIMhNUcWUTRMQ5Z7z3nL2u2MMh67ikCEsjbc0
d/3I6K2hR8TSrloxP6HN9HEuBQ+HjZVeaOBWWtX7jjB2hCuRXqcGnc8vgq20sVlRKavj8YC2gkAT
cqusNhQVCjIxr2X0on/U+/22yMAbHeW4QLgjOsNldTOzIWOv5uZ1iL/YHyXtdfcexXMNVEIqXtLM
ii9PclQoRT50WGFQPGvf6fTPY/Fsdrnr30JrVLzNLfisq5sn1JwsnUtJuprfTaM/KOg7X6Lnb+GI
Ivcby4xen4z13QF/LCKiy3HMai1LVTI71yF8rUzjqJflJQ13+3r6Qgk3WaEmz3HIlOTGx+KUiqiQ
2U7hJgs1JigAYeR2JridlmNIhjqZaUecK6Mus5x/TDMg6ZP2JVZ2Z2HBfYvVBmYbjZc0MLUuNckm
mv7AKsKl6adzDa9PqbVT1qjnx6u/Php48uJ2gHsK1rDVaw5NEoy56LP2lmu/srNR/twvHtXLLAYH
pipUDS5H0RWhNY653dyc8ZMdHZTiP8rnrB8p50KrG8gP7YP1eTc9jmOiRh3EMuz74fVxhmlw5nEe
iRN+nuSn2jg1u+8G1Cxj6vF2QC9uOH/LyXEygnScRetbf7HM7AjS6OPe2X/zX+DG6AqiDXzkXlIn
gjBQVt0sFT28jzLZ/ZJeyud8jFYOTaKjOR3Q5cn7zKV5JVCwtk1ITCPWDV5RTA/cjOUMRSC9kPM+
bW7N8C3RtcMkobspAvdZJQokrs8BNLFm9gqwqEhest/fucdOXUeDUbbtLerPleNWouIYkXzuFqVN
L1GthXw0WB8tl/7au9LLz+d26mjYnZUOTXuT2vBgfJ8MEZBv4/uRm2ZkkgBusK7Ky/kxh6asiC23
tyyP3PpJAU/b7hGgSBAvBuQssVV5SEiRozHcPDXpLc6+tse8/7ZbvIVj4LCwGxZY4+Z/Nu3JzMoy
vnW216CMXGBG13cbWE/vxHPzT0MJN2sB8V5qfK+e8u4/fj53G6RZoxFpgHwVUO8fpR2dHk/P1vcb
Du5mkxFlIFqyXN5pUtR5lpL4lkZHfTor5DiK+tds7CBbwxPaRBsTUELwhZN6X6TgHY3imzzI6DX1
VPe3x2NYK0BDTgQNEXRDuhJu3nIMQ0OAu5OM/NYnPnH1dreXuhTP1N9ZiIkmMQBNEI/WUydjBH+3
Ar5mtMr9b6PgNioOYFMghJXfKreIvVnUbY1txKUDsxwFt1FnkgzwVyE+1SfX0L9Ix6n7il63u08z
4iQ2aNng56GEla/9RUocoGWajre6QIfEFE3+9vKAgcoCMWLg3xBaWKffitS0jE4du5sJClI/Va+7
VwFMGQihg8cM7ir/6GkkMNf1mTyg0cVLkTmHKMz3rzPzVJEYQ0MfpAG4E03zqJ6mxplulD6H58jZ
HV4AwcGdeM7xiuIxjMIe4lXztctu5nHf/CAurwIUABQGyOzhEXOui57Cz84qbb5VytOnVLnslQ7J
oEx+y2Agf8g58Z1tzSB3pkMQfS3sY1gJsGj8GcAVvxDPGbsIKKUYnVKGQJtA6tJ+VXVPKU7R3qAk
r4azR4kc1UpoQE2vH0p0rBJ1CuftHS+fM0hwXUOnoZCfO0g0TO+aVOCf8pcCFADzgd0J+MpGvw+F
JJHcj0MfKNVNcTxbxjHwd6/0vQo+FxNqkZTUiMAEiurW1WFnL3C0qcAIYInQBBgcl8jILG127Ghd
lWhZH3Ty2c5fnL2heSYfmSLEB1kqBnCApfxOqpWipVEfIAiDOqnY3T89yIG9ISbB3wjPdClfDWlq
a+ABCGK0CKBO4mY/H88/szL31wEGgAgqnn2MqBgpbm6CWto36EcxNoFRPkkEAFN0X33CbZBIt8eK
NjYr2hWzYi+4X2sadCBKUpxoNKKkpktCTxFcziLx3FlAazTwG5UQP6Sv0vBd34u5fpunu8/nbuVk
on0+DJAvy9+UOoiDx7OzcdKA70BwCkE6BGLeejDf+RaZlmkIQmZoJl+dlP4X+hUWnYhbZ8PqLXRw
e6kw0M4C/ZW7QIk8grbM6dGp0GFX4AhvLAS4ULBlTUBNkVbiTkQct6MzqZgi1beU427eGKwDGljY
DIGLjJLDvxJm2hrmWKt10J4kcnNKwTpsfb3Nik4RMUeRBO+jRqqSVXpT1UHaH4zUM4bD43Xeko+I
NswpLAbcIu7Sz4bekqs+aQKdvosvXfb038Rzlz6JG6PQGoifjJuRvVaCROHG1zNIPQt/ISECu7e0
RlNGpZZKchPUmmfHx9ASvPYF8vkAYdVIOY0I5A+JpxN3EBjTjQOARALStACKgyuYj6Nq9pjSrJTy
IBkvXfIUluiU5U8idu6NQbB0BSO9wVvE4oHus52X4YB2TEFJXxT7lIjQwxumYiGfW+Oql+APF5Af
V77qvK/iD3YimCjRELh11iq0UdcoVMhopv7RrL3Hu3R954CvGbcZMPQweasGUmjiqkatqY0B1V1V
/4bQpqwew+if+ddjPethQA+uNtgJTWPPwuV2bWeaWQaYlYMivtBjUu92UlF+DUZaAN5B/gQHaSm+
USuKrqXNHIzdn+hS74XxgB8CsEIFJg7gBewlzlSMvdEncuj0QQOeAO01353S/l8FqFxBxhxe/MpS
9z1grEY6BEPzS7V+7WwmyjqEYY0xNUDDAuzEi6/BUZpV0gQfPiSH5Iw6doEtXR8EKMDs4xmIJnHI
Xyznf7CSEFn5agyMxHDDOrDlK8n2QoYxCtDGsuwUaKVg8bicRQp8YWyhmX3QgkEMPU5awTN2bZNA
u8SYxXEQGE0mt0fnLo0AyMvMwHhp5C92mR4Tpzgayuvjo/DGwLj086AH7WcQRIWXgbtnOVkz0Ukb
VdQK6ihQfqJUWdJP9Z9++oVSnEtYCB4OGycP2lidD3Ju66TCkEd4fU7Q1kUo6g4KtOl9PJ4NBRgM
AvMISFqIa3NrP4eOXchj3gapYrrv0WHnr+QjXIVoGHou8/d0D36OOoraNgAc5KAewT4j2LzMOHDr
wdKpiLipQNQDv7Bcj7GQLQoYdBuYEZqv048t/dgU7+zPaMeTiFhSNyfrThe3x/JMipyOQJdU4I1F
D1K1FwyAU4J6DcAMUG0Cxl2esmys0wwuX41n0I/WPIfWef9qw52EOXEAOUTFxnKywqGNpDBOmOfq
dtbRbHb7Nfj8O/ncBBVKNBsdibsgn9+h53RqCfLDb1kufrWB3kF8G57BuuWM0UvDDBbhLnDAIpvr
Rzm+NP6EesRWfjXTg5M+5elz+U9VHcrpMBAvzq71/B4uKPDGj6dSYQf90acwg3T30igKx+lUSeuC
ySrdSvrQS98n+j2WPiQpY8kw2mCOPqr09ljthq3GTkf5CEAE8L8s7q4MtVKrsyTCef3afEf6A0mK
xwq29jjyi3h5APPP9vpyWMMY55VaznWA1mJSeZb2giCww9EjEp4Vwl3wXXgMXqMQmkWT1QakIO5o
eVG9F2EGDeyex8MJOAKGalqOoB5b0mslXjb0i/LP/GPv9LAMMrizYMoAp+EBEEkG2PNM+iSwklMT
XkKRPV6v70I+3/phzCYzNKYmCSb7UBdPo3q2RIHr9QpDBQqEGMYP2Vjeew+10VKyekqC/ldsnxxF
YAM2R3AnnrMxDWpunHQeMEOK2+fugAqkvcSOKIxEmQiWFiEX5C35FJSu9roa6xVGUHoh8UDoScgl
IW7Z735HLRVxZ7xTjSrXSyjSFd8u3zdP+zcTGsYAi4oKG0SBOZ9oHOq+Utv0bTN1yUnE48mO6tJC
4etN9P5CFgqRR36v1kMLRJhRJ4GEBmPGWfqg/QBtSy6ihtlacJgjOKigG0asn3MhTKpXZapbcYA+
aZbjqegw3J8eT9TmSP5VwdNix4WSqb1pxkGYH7Haherb9NCTYyo0Hms3EnN2p4lz72IykQFUf3Hg
KG4bn9L+NIFUqRPcY1tH8F4Ld0bqsqnsvLfjoKXuMLjoDvh4vjZHgTJ0lPUiZoteiEsTmMj2IMlm
lARkPmiK24xunj0ZRfBYy9YoUC/ESGLRiG/VOE1Xkk6bjDIPLA0FgKd+f1ge+5NRc+FsAOLJV2TS
VE9sM8brWSXH2jrZoq6kG9/PcvAWbiENkGc+pq1mDRILcZMFavTzhxH/s3t2FtKZ9jv/gM51DchL
nQWR+imxgv15I3zz3cdzt5w2IoRUwxcInPnVOZrp58dfv3GoUTeCyh0Q6CJwzhOgD+D2CKe2iQOj
gxW/ScZtLyQIRnyhgRvAjNS72lRMg37M9OPw+ngAW4uLvaMaiMkD+MLnsOMpyYxxjuKgjk/ERVzk
sfj1/LDyJjwBGZ4JQVTuhJlNk5t5CKOn1ZeofJqLd7Ko8HLDw4QOJPnhJAEdDH635Q7C5dOh6Bm2
qP0ad+hv6uXVeWxP9mmwDs0rpa66P7K91MjZJW0c5nYYobFn1QteOV0sNFYVEXeul0ZHMhiJpDdC
YGDyluOS9LroIiqluJciVyGfSOQ9XpxNBWiorgHNjp5mfDH6TAbH1sH8HEjlM3Ekz86782MN6wsJ
QwDUFTsLAVC06V0OYbQmFQ1RzDToWi/V04Mdv5Tt8xzTg0P3DwbAQrzQWX4JsFtOlRPO6LonDWFQ
fKi1Y2kJrtaNuQJOBR3rEF1AIID3lqW4iqeyl6Mgb56KQ5nsdnHQHQBFT0jtsZobvkgv12eqyOB2
D6rhR4qKFYGR3TiGC/HsIrwzsqAhKqOmhPiEHkjsHGJz8My95DHAIqNoC9hzA0EMxGLYZrhTglRT
T+ymL66y7hV56U155BnxpVV3ewVLPdzbTh+TMpM66LHq61C60/Dr8aZdL7UNxDa76MC0gxAANw7H
zFJEjBN6bX+a5ru5FbgDa6cDLyMWRsJWZRhPbqN2sTXIPXKgiBLb30x5OsWfpKg+m1r17fE41osO
RXA3UIWGHQu+t+V6hFViTzTrSNBIn/LuFM4nc79rgAcGKtwsRHMRX+fHohaag6bSUngNx2P5TyHC
TWysxEI8Z2f1XK8K1YF4qXq1/ylbQdRwbZ1QQId4oQ0YPd7wfG4vr5tcrdUmvYJiR9PAhf7VSa8m
9ch+4wGsM+AALHqPs6Fz4zCQJrMGo82uJZoSGabkWnvb1uHsoRAAfgjMOaI+BnfAe12jZqfb+fUj
6q3dEYQ+j/fSxkos5HNnonTQ+jctSX7V56M+XPJBsBQi+dyZRhpxADId36+Ol2Q82QI3ZEM8Uj/w
QjSAqwA75FwEME7mdaaU6VVy3OLnXoZ4TP5COneiE72xi8zM0yugnuBIbfTdlwPkA/zPypJU5Im5
ye+rATPv0PQ6A3YTe5MIirxhKBbyucnXFNImqRGlV0s/1v1png+ZiGpFpILzA8dZGlq0Wk+vKlrU
oUWxfVb2sk2hPBx0Ccz/Y82pYfiW5q7rolRTywqzVPtm9VQNuz2ApXw2xLvrzTDGsJjGIr2S+QLS
MmHQeT1FS/ncES7CuJo7B3s0zLxS83rnQ7qXqhFTBOPALh+0LwPEndtIOTEGbQIsJMBjF7HXQtRj
b33MIB9vaRSsgN8IjsxyiqwoLLIwC81ArT+UF1MED1vfnPCFgcBEfTgKGHCSl+LTKu1GpSNTkHrR
P2V06vPD5Hh7DR2AWwj8gSofD17gAZc6MhT2Oo3Ry0FSfhrHo+bsNqRL+dylXIENUk0lyI+0oGw/
qZpA/mqOAJREVZWKdCjQT2gRufz+SOnRhjVSu0BGd8BCd406cmXrS9j/ejxPm3oQ9wY8GDxQJt9w
vta6UbJlgHsoQD1N72WVV+qlCI62OhMYBUpuVeZfoCCQd4vJ2FlVFhddkORnBDEjy9NE3UxXexYq
wLWCuAzjA0At9HLC4t5OTXvQkSkg56y9fHk8TRvSgeoBAR64vgDN4KuG7QYVANKUTcH0jBhZWB3/
k3iemVPq+75JZ4gf7Bfl3MV7b2UGN/z36/kkbpwTzax7iG+lU3g09NPffD0CfKioZsgGburTtESW
0FSnoH9RiksfPj0Wv7F58PX/iueu5VQ1SU8siJ+So41uPfF7KiLx3VhevHRYUTXca2Y2lpvHlOhE
46KSA9oQN3ueHFH6bGMMUICyP5w0NArhwzNtMarlMEVykBvEDSXNHTN0iRlET7etcUALHAz2tkUM
fDkOw8F7CmdNDjLTK0fPFqW3t4ZxL5/pv7s7x152ymiE/Eb+mNFPeXGa6WX3ajP4CsvWarBJPLxd
VcuwkhMyI1Z8pMNTqLlVJkhzbI4ChbGoFQJQ3+YfhpGRR7pSzXNA87MaHvrksrsvO3K1jN6L1SNZ
sOI8n1tNTHQYT8w5UGrP/DWLOMQ21hk1bRqqIQCVREyaOxK0QI83KtVASFSHOfXMvTVV+PyFfO72
rEa7xUI3VpBkRzSZRcsRXXC/rdcA2ROoQYQBuxWUdMudVM+p3pY91QNNj9ycnHR6JObPx1tpPUtL
HfxuHbqqrpGvCRTqOR+iarfZg3j2YMaDDSWefI2hjdx0UYyWFpij9NwciioRpBY3vx8RMDgyqGzD
02Q5R5Je1HkbmnoQ4ka21aCL/2IESIsCWYDcLqLHnOFuCnlo5W5QAq26jdKn/vx4/rfWGLQzKKlC
KIyxkyy/f246WwsdiKfxp2p2pww9uv3HKramiIGFAICCwQNQfKkiNcc4i4daBeLwIk/v5k97xQPF
hQJkmApGG8uHXixzts0G8RJfjuuDmwg5aU183iJlCR6Me/ncDi2VnsZNDPlT9WfQrKOutscpfbLb
XnDc1vO0VMTPU0U0vRygSEPD6R5EynR2908VDJ2Nki+WSOFdvMQZBp1QYviVBXqytnXlv1GAFB+j
VUHOkueFkaRxmhPU0flOHR1kVwLvxu4RQCojDAHDPsAUnElylDgylN6U/SrEFe06iuC0rY8D/N87
+dxiR2E7mtUI+VJ30BxPTw709fEINrbTQgO3yhZNHBq20IC22Qr6l/Zu+DMWAR42thKuHvjZKl4m
Kqqtlkeux9Um290g+5b1MY0+yn8xSyzZYLJKK0TRuVmCxtgMK6r4ln0JVa+cXef2eJa21uFeAzdL
IL7V0e84UvzWoq6TXxqCzM+Pxzq2JuleB1upO0cJtI8z+tRDR6K71uRlIuTZ5hhwfQKaiUjhynKH
E9ww0N4q/qz/0NMXB1iwXuCIbQ4BFQfMw8D9xjMwZOFQOH2UK36Z9m5/sfX9Tgzy3HcKuCeumsuJ
kbWN4g/Ga3dqGwFCdvP7cTegLTQ8JJDTL5dgGmZaG6Wj+H10tEMvi/7CXCAj+n/yeYRvmM/VRBJT
8alyjulTtd+Xx/QgTqjhggDWmn9y4pGQhj1Bb5fe/Gy3t8+PN+iWqQDhDOOfQ6wZkNvl7LRyPmtR
pcn+ZLhZB7JeF0xPvai6fVOLgni5isgC69jAaUHE3EyTWfbb6ZQPn8rBK6qLsHXG1kqjOB9YcbR+
Q+aK8zPspKPmMMmyXzfH5DmWjo+nik0Fd0mzcmRUBCAFischd5aTpHcayYlln6KrY3GS/5TjedJO
hnILRbHJjWONsB7UIKYHn5jn3TDLIapJFsl+H57N2DOiw+5W5owR414Fm8w7y5Tm0jCoE0ZDkmuD
fqsiPrqNJWdcjDBMFv7SeD4MKa/A1ehos29bpSsVrYumiKPyklDBqmxN1b0e9vvFOIY8dhJ99iX9
GDUHJzsXIspstm/4hUeFJjg9EIzGo5pzCEZ4OUWrO7MfKk/T+Ix6lv7LIKJS3hwHctFwL9lLaPUY
rVszsnp59iflXNfnOj+X+0NjrOANLMooekfVA//Wkp1esnUQjPvmIU6Tgz4X+71LFLMAP2sChACw
K7cWpAnLHv7f5M/tAc5f4j0+gBtbCnilN9pbm51Abh06oia4KmTNb8xTa/+0yggxgZOIhXhjtRH1
RmcckOsh6c3DB3sEmeYqUTQ/Tl+ytvbqiQJJ9icvnMMQCl52WyNCoAzvR7y9Nmx7repRmo66b8fN
UTee0aRb69x0NzM+DjuKHP5fDx9XbBhfLVpE6/5gf7Bo5Xa7K744BZwzWEotXqkaFMjJMzAbaSxY
+o3TgU2lYFOx6la4hMtTnhlEK9BUw/CL9qVSL1X+orQ7CQ/e5giRubeHC8Az3OYdkjCaW7k0fKo3
R8UevPEvHB0M4l8N3AWSUbulplkYfhrfxuMoopzYuJ+QiwDWAVS4DF7LiafKHNG8VHTfRJcF8k6n
z455ipN3KLsXPlg31+NOF3fVTs2o98hI6X7eqW6qHuzS66y/eEouBsQtetfVU9y8KWkPv+X9sV4Y
WTBDoSQEXgm4KJZbyprKUXLKUvel6lLGl8tjW7Xhi6CoDNkOAKXAncUHJBLNTLNMCXEgUlf6kYmQ
rlvzfy+eW+u86MyJVlT3ex3NnA5t/WLrgmQB84u5W28xAm6J7TAjQ59hBGF+RgC5yL1Iu+TSEcCN
wh3N/V40DjZgf1gI9sPZ9sJphjIZE90fGc/bkXYCS7u5HqA+ZJAsZCb412qRjMAaGrPuG9G5TF1H
xI67tSBAHmNHgZkdOS7OeqCJQWWnZan62nDq8pNWuYmIdnzrsrhXwa15Gg1DihyL6kco7Jm9UX0u
okOyuxQLlhwuJ4N4As60opUdSCiZhRKqvpEdotdedIdvrQM8aE1D6tpGKQ83T8MsFYquNSoerC9W
+cEQUY5v3d7wmvEEANILgWVOfmsYZpx1+PzO+BbZn9PsRFCX1H/WnK+PD/jWarBKGObpMKvLPWkq
FbHwuZcQn6ifqHMs5ye9eVJEbAhbh/BeC3cslLyx46zAcKhzmMdT+A680YN1psTV/hDyF5csg6Qg
iooH4aquOqyQsJqkFEtfH+tfeXwRAvS3Vp8lmdEICK8Chyc6z4x0Lhy2uXojoOgLLGqBtrkoACa+
cS7hEHI2K+snrewR58YIvPC9JB/q96MIdLF10hnPxv/p4G4lC5yLkuQY7D3+PRpPrXLp+j+P99bm
NAH3goAO+zG5VY+7imaaQRRflT5Z8TNabeyVj2ZPCJbDmYYrhSr65dVHGhlt1wcDjnSRuvWPQRad
wvUAANoFUx4MLqAXaFu1VDDLKt77Enzo8d1cmm7e7gYqshIoVPkwCDpD2HJBHaJMYy0lBsx5LB/t
MTlEs+D6WxsS1OQDRAgwJDzDVfF/SMBNnXSZ7letNyffULuNbLMcftc0b/9isNSLinISMFTyFrGp
pwhtSVrdJ+9H85nkT38jHtFBVDcCG8lHs8dWbXojxsUnJ+96UGw217+QD58ZeU7WVpcHUtc5eGck
ioxCMx3S/tyq/mP56+OGecHTm7EXMawl56ZFVjrasRMZyCfg1XoB+08icqY2ditj2mAvS9Q0rHoA
AWJThoYuyf6J6PK5oHspcvG0Y14geP9BAo48IXecjXKupSKHxdCb6fihq8bj4yna+H7GYgeDhMY2
aGHJXUWKnscFHRLNl+xvvd9V+1cY7ouFVQAoFS4hd9YAI8hYV07NB/9uOXzR98fhEY/4V/7qcRqm
uWXWtuYP0Z+peInHwnXG8/4pgkFiJLBA1QJ0tjRItQFiGEMZND/BBqLfG13kv663KUIFiK3AecIh
wF5dKpDbEeSsZdz7UnrKUKpHXRoKDMWWCpDC4NYE1YO2iq40RpugvlVq/Wq+RJafJhdNRCi8qcJC
nxPwCqMkhkfLNR1Fh2ldb30lPehoZ6i4hi0YxfqKho17qyEG7GINsamjRB1JZQ1+OH5H9dwYP5fz
wd6fJAStAxIisN9ImAOqslwOdSqMSJ7MwXfAmB+V1I12ZxWggLHMmvD44WlyZ87JtBhJ7XD0y68x
+ayLIAtrv28pntuvaPKt2n0B8XIJrH/kWSHAcqo7mKrb1m7m9J4sCdAw64Vh8X8YEJanX1sRrY6o
Ykph4aMFrjOorh4faagdyr1dcOGT4y5CcQwjHMZLgFsaIJPyrteV3C9cE7h2R4htX9/cEA7XXwXE
EPVj/FMPaMl8jOcp9yNUeR/NP87kqspR1MVqfVSYlresGzj7V02mkJWJZtpDSwJEpqtVkSt677GJ
WD7AFxr4Orgi6VMD3O25DxYoUPjEIv6bTfngEAFsBSgrkBIsz0jUaE1XIj/po1owO2jh7osbVgrt
joHiYtEV3q8Z0dBDM6Ik96XhasW+lR+FMLStEbA7+43xjhUMLkegozdG1oFnyi/m3H2aIpFjsLXG
rLcR2qyhUEzhI2pomh3bzRQ2fpQecqu+tMp0qfaDb2DU75Rwb5a5S7qGjlCSy55UuSTYe/MZb+0r
kbjAasCNWs5RM2ldT9qs9g2Xjkdd8v5CPNgUEFdBlGvlvUYOOJlJPpWIc4XADb8W3/5CPqv3heeK
rAJPkFlLJB7jGvJJ+SU7y/Hn/eLxFkIuAcBU5ES4l9BUlFWco7uXTztvuuWDu1s8oqDwzWCG0AiA
Rz7pJlHQAU1tffn72DyP+W5YEqvE/Fc89/VzhfmKKMR3phd9muXdThPEwzUDmBcMU6tXHArg49YC
U4Mffte7bxqo8x/PzsbxAnsRslGAggOuza9tXNpSFU1p58tS7cp4hKaFZ4kiKBs2AkoA40GcBlEn
Hg9uUVlCwU3W+ZlRHpIjoaL8/Ma9+UbfCoQbmhWismd5wIoCxC6dQVp/Mt+N5TMd302sh5vgnG3N
FTAScM3ApWsjiLnU4rRNFcYS5mqaMzfMfzfqb1USEYxszdWdEpvzOnrENQqzx1w1xtfq0OWCs7wx
BgaBZe8IoJ9B4rocw4gUTt3JSuNL5Byrh3ref+Ms5DP9d6lgpZTtrDAgHzXJknMbtMMs4vfc8C3g
9KFmC0Ey1haLWwY1yhxltJPWb7DCtTJ5uvq1yYMxD8Lu9fHp2FgMVscADjRcPzCs3L0gN7XSjXlZ
+18Vx08nwVytpbPyZ4YcQiUjOphz75UOjcNalcq6X5+05kJaAUP2hnjcNgj1IbOpsfJYbilm1Sij
fNT8sAzduo7d3TwQ7O0A7Bk49VCitM4Fy5I1xsaE8Ez4+7mPfu2dexM0ExDuAE6yxgylfdUqStwb
/vQ+bT6QUvCiXpsMlNYiCoo6EihZ9ZaOc6Oheq6oflO7kXGoHY/UF6MTOPQbawBKQAagg++CC5Qz
TLYdghqQNJJvuXn9GpEvj+dofZqRZMQbSAZHKcirV9jzIbIrpSptn/bt5w40RHmtASwpfX6sZmsU
92o4H4+mhj5lVoXOamrhKrPbj7tfclgIlnkCVB+7ie8A3ZktSjEVrLVe/1TRHkPw/WyWl148g20j
+MM8bTxKOKNEtFg180I1/Cz9Gban8qtcvIzqSZ5PdPyze6qw3gxuA14aAEA5VYqNhuJJpSFUdpTD
591dStEaA2cNlAkoxzTROYFDic+GFs29LJl+rrpxeWlFL6qNlV7I50ySTeV4khVq+cq1Jolrh53A
39hQgOAenBkgtfHCVbkBxImUNVNZyX7zHPefyLQbQGAuxHPf36vooycljewnrkVcAMV3r+5CPHcQ
Sg29q7MR4qnhxdGBiqCkG0YJzWFtWFU8ZzFF3O5BIRKJSQJAmJz/KdQXEj0R6eTUguOwsQYLLewr
7u5oebJAg1IB2aYZvwv5U0JOj2dpPQoLT1nEIzESNJfgj1uXSLKeAtjmDylQLseqAwzJnUVPZzYX
y0MNLQh5ouEwi5TwNoMOcTejCcrkW845mz9K08dOVDSxniiWCQcjIUIloHrj355zoqZKEzdF8NGu
dRd2ZfdhQJ0evp0F7pmx4NwLQBmRKHeiIjBI7tpK4u5P0SCaBO5T8B3BYwWDy3Kl1dqIs8ymedCl
oA45Rbs30kI879cnpMLlakF8pH5mVBjR7fFG2pp/A9liBPnwQERru+Xn07GmSmwrWQBqIFftFLfY
jUhAv0TTeEthwQHjqZTUMEvrKcyyIHEb8rUodl9riOkAT4gGcWgLjAfc8vtnOS8te5SrQM3BQNu4
qO31Hs/Q+maDBsY/Cz8GVyfvoOb6qLRKoVTgyjpEsls472LFlbOXPEaXz93ZOETukc9FjgPRVrhM
y9F0rZTPcjZXgdc4HxzH67qD6Srj7jMBLTgOrMIH1yhPzJCBU7cJBzQF0DPZI7NzaPYX1C01cD7Z
aKd4VI/QkHb5YaCyN1Tnx6uyNoDQgAQHgxPCrVfZvr4zsA4oy5PCkcugSp6zAiHcS9M9tyK4y/p0
wF3C4r8xsSFBx5nxcGrMcsYZCZq2RImJi3JWgSHf0oCs0Bvg763WejkOK4qj0QntKtDo57z4tJuD
Egx7YDdCxgZZcLwaOfMnkWJWUkqzYCKfxviQ7z/dkI+Qj4UNBfebxwOVyAZZTkpSdBMHp5ihua10
2b3QaCcObwaFH2wluMe6YtDZnFrGxaWfSum9WT8DcJtWAq9jYzuxyCdqiVGgydj2l8tATCVN7aHP
A8lN6t+/E+dnLTh0G2YEESC0dWG4fRhbbsMmCB6PRgtDLhnJSzwYnjToXgVS/1F249Gtmq+P521j
Yy30cSNKo4r0dQx9fTQdTb09yqLk09o7QNgbJxCOJlzlVSvIXo7nMRlB4Eiqk00iV7fdShcc861R
sHS+BR5KBkXhvMEQnNN5TpQi6Kbvqvp7FiE4tsaAgCs6WcInZAGb5borqWV1qa2C5PKqta5Tv6Op
/3gdtnYWs1HAguGixowtNVQJ8L41iGaDIjvq+ScpviLdqAi27+Y0geAddgTBb+RTlkpQ9V3aWZvk
QeX8zq5dLNhLW7PEEu/Yv1toNjuNQDo1G1lQzr8157NSfVGnP4+naUsFok3/WzKorEpBijjq06ki
WVD1L7Z17kdPJQJPhNm6pTeLDA1CTTAlDFXDl/86VauBejlPAyfzZQwh/lyqmjvhj0xuj0ezsR7A
NaEPElYEBSirwz5muMh7A0bLejVRgCpYj03xaLSACiOEbRDfWi43mWZStxQMiOmNdgdhB6TVRKmo
xUECHkFx/AuxoaX4MLP7aCZydR3Gj/9D2pf1yKks3f4iJObhFaihB7toV3t8QW1vH0hmSKbk19+V
fXTPLhJUiP62tweppQxyiMjIiBUrEEBymXJsmoMen+Rot3sOARZnPsJtzoONfKY317g2VkPXNF11
1fLcO1XRFoHT2lRwN/GnHrjkFmzhJpOYGtstxlfAK8x8EGr59A+t3+Ly984t50uF/AFelNAUTGo+
kyxNWm0s9OZqAsF4yLcajy62HBUB6CmLND+vzl6Ua6idNDSaWTbXojlL8qOyN8XCOXKRRwYumffv
EJPJNE/DXs/i5tpo/4kOWrGh3Wtfj1ppwPAM+LV4T84XZxoK005Ntbk6qv+n3U1OhI+/HZ0fgptD
VHW52VlEa651/uaZ2sYLY2GZhNH5xX4zup60UY+GBc31V8K+SL+G7tvegwMICuKjqExEKRyyN/Px
EQpyyj7qmqtCDiU5bNGEL5d+PrygYaMsZ7TIMHxHn0n1NdsiMFkZHwhL5LZQdIVbWuy/M0xRmo55
Ml4Ha/CNsvHV77vXB/3Y4AOglhzEUCIuKwppFpukG66x49L4UyztHx8pPt6/EdfOkjfTVMya2Si4
urZH6lSIvW7F4/jhnt07IGiCLUVyHSEOwIGFDZ7yNGOqFRtXJ/1lJFeCWi75uAUJXp5ShCxBvgIl
XqXnNEKGOi+iX+kXTRv9luaHeIsKfmWrZzIEL6NvrRYuOmQQovpk+FZrW+9GrkviUiGDrCMkxN9E
4vtXL7suJwokVLGfa59hTY5Z8VdmD6h6TOX+4f7JWlkzeAGgP0Ben4NS+c9vNFsGGWtWgMbrak/y
OZV98BSiLfhpvxDQmYDikneZhZy5kKrSlTAamHa1+u+Tdei1c7mbDBv5WLwpcGmj8niJD0FTx9CK
8lSDCvpKco5a9/4UVvYdOShkY4H3w3/iI89AmFqLaaFdc+lADU/ZzdLJkwZIQvEHPXqPihqep3Lo
pNSxr63xe3iLabbx/Sv7fDu+GNE3qYW+JwilXrOq570kdNAgmlvk2iuLNBMiOE1KEzE7LiAEnZBr
8yxtHKO14XFvglgGfh/CjfznN2dVTegE7KVp4fXw+DeyNzRhOTrg63hlgW4X1D7IXc9HR1NQTdJI
p13b5kl6sPPz/QO0tIDz4YW1KfVUV2mM4eXq2bEe+ulhYCcr3Z3XRznj7SwE+5Tl01BlUqtdi+nP
NL6S3/dnsbVIgh1XK1pFuB20a9We80+FtrHDq4sEe4RwO2wf4qXzPQAgoTBJZeDr5aOduqxy9b+l
szdhjSXC+xDQXbQ3x4NaMHlhpcRpleCyy0fddVjpFvWGsq2tEjDCaICJ0CKei3yaNwcVBD9FThLH
uKKDi0tA/r+7aRqfwo0Aay7ATMopqZDXv3Za7w62H8rt3tc0L4sFbQDe7MisQNZcglT3GuKLqn79
VqFjtBluBR3WlghZCY7ER+B6EeUFfX1KtKozr0OZeU3rWoO0sQl8Deb3KPwAtHPEAxGxd7Rmm8+g
S/UY93RrXfvh8xT5Tv4wnJovTrFfI2ZiBNdYypM0cmyIqYiv+9Hu1ohwmZDgAkobEQ2AzYV9sKeQ
oQy41a8xPdD+0G4VKr/fvfNlQtAHdW3QCHDv4FTNl0mzC6cobDm8KhdqGa5aRG5o/Kn0rw4pPany
lM6t9jacxw2N2gikiwDoBJRTjDiFnVna1liF1ziKTqEkHV/2WimOF+E1EkhbABQh6F+Ztw4FKoW8
dsxt24NkbkRRlocX48PH5L4mEDUi+0hqmHHeaSl5TdBsCHR8+5UD46N3BHgj+d9iKMvpqk7OgLO4
KmrjWvkJuLwPLNCNAOFU0XDUK1ZDQCUf6aus7jYe8GPwPkdU9L0yUxhe7lvU8FeRdEW8L62Ah9xI
ES3XH+NjB4D04x6lGJxJlUhqyyGUrrn1VCinYaswduksoVXou1JwCNvCdKhSiyiaYqSv9vRQOK+J
eSzY7ktoLkIwG8VYG3LXQoQh+Yi+5dFehALcbR4xBhESrroFN1sEvGVqFHb6qssP+WO5xWaxsgOA
iOiI9qCMAI8qwZvphzgb8klKXos/cevlu7nr8PW4nHH7oMQGdEvC6qR1ruY1c9JXtE9BfUL5fe/x
nw8vRLzVvjFbq8fwefFkd58aa+P8L6+e2fi24MaA0s9Oex3jK51XWTlYE9y0dFPSeMTONvzKlbOK
BxWCJsgC4soWQydjYppx5uTFq2V+LbveHceTMm3MZ+mWcXDcvzL4abjxZ+qcIrlfQYZ0qAaQCR6U
KHHDw+5NmQkR3DIbLPxhFkJIiYr6KXmaiv0qgWAuLh40s0HGVyy1HWhoFmGYFa/fKPs0JnsheAjg
YkzEghX0pFgA/dKsb8aoiK1rnv5uS0/b3ToF4wMdiqoz7AXSQcIeZGWfoVwuNK+j7JOHzW5PKwo9
G15Y/VRCM0t0XzavPRmPGbmWKds4RKsSAI9Duh1Xvi76Y5lKzKmfBixQY7kELBPGsCFhRRWQbcCl
g2ojTgogGKUkROtNubatK7gQ+/pgpsdwq03fiiag9AF+MZ7q7yo314SSGLpa0t6+Ai/p6cnnUnqq
osbLdlcTqEg9IC4Dfm2Q+iM5PpdT5SQjmt3Z1yipnsLHfNOFWTFRMwGChY3VOG5YP9rX9D8N9WPn
aBDPynxrqxpTWDBApzkgFU9qZCCQIhfJPiLV6XOQXWmvxHj6cSqL5/THLrPxXwGodUHiBEmUxU2U
UdqC5r7TXuU+8i10Le5V//8mQZ3vBc1bQC9iTAGVEdIp/MAEVBQU4EEHVwb+jHAZxQUeWiVVMLwu
nUgSn/c5q3yBEJzmHKp4aGGJRM1OkEqJzVF/1dT/OG+R9u3+6ogbjN7dCE2DzAwOE9c8QekcmXZ5
E5XJSxz7leI25ouW+oO2EZwRVBtVX3gporCGBxGBwxMRi7TUqB0NdYzC4QeleU2ab6O2c53eRfDb
AStmg3xMULlUGWp4ZXb0EjZHW7kWSXB/oQT7x6dgwfiBDQNlvVy358eoQOdo5kxRGNRJ5Cr6q7qz
5ea7ALjcQJkjSQZCQWECWVF0kkp1J8iHg3y0+sP+74fPioJe4Ms5Afb8+xW7spgSGU6Q9Z+fe2Nf
Z7D3j0deGqEr3st1AeYcZa1Q5NJy0FALN8P3Id948awcU9DLI4DLjygUTZt/fWJKicbiIXqhhhsm
fzTTUx23iTa8+nUp6F4NpxVxDfG1nkfASE2jHL1E6qOGrnyGFxenduv5vKIMHO6F+A/S30gciyqn
9VXdI00aZI3hMg3Yk4edRAB8O/CAA3wXVglnSSSzV+ywnRqkYoO29fTmvNlWa2WhUI2CMCucDrj4
YrA1l4mdslbGWS1B9zW4svNYgaN62InPwTyw64AbAeBnYqFs4dCOmW1EahM5wfSnTS/Zt67ffW4h
gNPxamDMAVRAsK6RYReNEdl2UETPYIQ193mV798P0AyWijfnw7/mx1aRKMIYmWoHlnRkn4xkw6wu
bRLfaBTNo/wI0R8xyteMg2lMjj0FnfJgqs9TedxrM7ABYJrlzdbR3EET7raCRtR0inEK2u7zmDzE
Wzx4a99/M77YS3wILclWCMZ3LlnojTsdSqw+fiFrCcJ2XkUguqyjZSMWPYZTgCClq8mPyFmyZIs9
dW0Ot0KEI0qN3BhMEFEGKSi+JHdnLGkxB2ELnImYFP3ip8DSPb1EDdXP/VuMfBVqam3UWyDDOz+h
zKqZmVbSFOT0V0C1t/ujL00dqo44iIhTpSLcLHw9nhKORorOCBTnotCgKZ4Yeb0vYmX9OUcB6suQ
PEShnKBiciWBdUavjQBtvNzsMY7+uT8+/8SbACvfAFTUIo8LE4TXiQhUytR0Au4+tAK1+GdqTzlh
LjgqXLQjc2XFh3e8Efdemw8/sjZmBeMtZslY2LYc728GsK8eGx4Tc6sz8JYEYcv7JkvjAbVOQYTL
Orddar3eX7Ll7QAoPoJLsBygKFs0Iyttp7ArRMeCMjcOpnMcdOIiZeNG3U56LA2XEBrPYbmA3ABV
hcW/5CaywdA/rxisTgto4XgxcyW6FcBfnGAuAch81IXhKbRI7I6GZIcZqdWgK5/0v+rwpOzskPg+
B6AS8T/uU47inM9BMnsbTb4VPcgzt88fcnuvEUcOCCuD4NJ7tycx2jooEp6poToGZnEopKe0vd7f
7ZUV0hCXAbgZ9eHL1H2XJZKedxUL5AwtmT/p9FGK9/remALKFhBNhwCOEZgvkRmVmV5U0RSgle5Z
y32k2z+wSPBcOcrOQtszWbDiMkltuwxVFhQ5iE4q4iX6Xr3m/hKSiTAlnJlaTCpmzliajaWNgRbl
bl6U7gfOEaBFQCHCFqIft8jiYbe14rTGpAZ2TtGs6iRt8XsJMQd+UGcChF1odC3rwNWjBqi2cRXt
GHcPQxV5SfKzU/dl5f4rCrBsgI15VEDsNyhPiBckWaEFlvnHDN/S/bvNNe3/D68KAd4xdSabFRmG
dys1cads960NHBMCJ5zUCAUe4OKaH1g0kzTAdyKzAMVgYeWmG5f2isrx3AA6t/D69kUfo6YZCWJl
yRQo9Ic5uGZ70naSP/EdmIngl8iNZdWpaY49zaeAWL7+1iiHvDnTLSb1xU30LgQ0yKicx5NaZIyj
Sq5qdIIQbfIN5hV7o1f/ncS/4wuhn5BJYImOKjiA1bF3TpFyHNqzOm4Eptd3418pggGnrc26oocU
DdW8mkt+aFvzWJWAKkbAysB0uAAohgUFgXBnscAoPxW9N9KAbN1za1uB04roNEKWMIOCcqetTRiT
dLixhtu65RYeYW0Gt8OLwQ27NZ28x/BxZ/nq3/6lR+nI/XuIf+HMUcNhQntSKAQCBLwAen5iGQX8
hyWoVEUZD6m86GEaPXNn28d3tdBRsw2GQHDnL2oNZUtCE2ki40TRo3QYp8P+OSD6wzNnwEctENgp
nB2KIA4LHOuUSP6UfYrsc7ildmubwd0BcKPCdQJgbb5SxhSWcaETFiTDU/yjq305/sA8eKc71KUg
bgzY+lxCVPdxaDfTFGThpdRf7Ex2h8STtlB3/FYWt/xGjEiNkaPaIpRU7Eah+CC1bKbvJX1UDD9X
0Xn1fH9rVm4/uIKIgNvIPvETNp9SY5PB6UI8xAzpBbYkZ8eqeUIQytyKeaxoIg91IUqHluWIdwma
SGWFpczq5KCcXsPpaAwP9yeyOj5yEvwUQ+FFP6Eqo1zpx1oJqOONzK23su9b4wvfLzdTVHRapgSq
k3gpKj/r3U9u5JU55hXxcCTscIDnWyG3sZpnTJMDOU5d1Z+cnUBIruUA1XAWVgDn0ZhTOL6VTYc8
RzYksD+xRHPRyGzDGVyxVZyHFSkouCFLHtOuSOVC4q/6qXSHwTO/Sc4BlXv3N3pFzVG2g5g7An08
eyPcS5pV2FZj4Wnf1/BpVfAR6rLbx1uNUtf2Gx4nwgcgfwU3q+BMqWmoW+FEoYRa6zkO9Yq9QTTs
Bh54PAKIAm8Aaubb3US6UciVCVcEpGvGUzJuodvXZ/CvAOHEauaEQFKrTYFeH83hsf27fx84Oh/N
UZGFR/B6/v1jM1gtC5UpSH4y+dHWgnCL2Gp1AryxOCowEXAR/SjHGuIpcboJrv8/VeEaIHi7P4Wl
AA0V9oB1ci5qQC4FjStBG2cohJmXUnkkTyTcvcPz4YXXFxhxTWUqMHzxbJees9WffqkIKFvEsrwn
JpBcFtTZKhK9lHPDuCg1+t8dLXJudmdXwFl2I0JEvmo0bIq4ggjn2KXHvaVTMEgcB4nqS3iZYIoT
3/BKGRVaDV2/KP2xOhjRxt22NEewo7y4GiJgMESKVCsCGFWJFPuijNcOF1ptUBSRnPUtt2DlGHEa
Drg2wHHw9MRcE2hColpSevtC5F/9U2H/uH9Kl/vMYzTobsvLhXgWcD58lCltL+VTfulLVzZ616Ka
22ykiJZTAJMIp4ICNItfE6Iyl8zQU63MLox45Qsj/v0p8E+cezTz4bn4m2dXorRDPBgYPjR+TuQg
tc+HIXyp21PSnpSdOGecKiS5LE7VgPgKvFnBpQHVn5XYbUkvlepT6VSWG8dquVYcHMwfEygZR4pc
sBqxXqk0a2t6af/pM3cnIeT718NB4slGoCwXKUcnzeo6mVJ6GV1pYG6C8sj7e7H0+FAGCboWvLvW
gtcx6t0z0I0rF1Y2Xhu7jdP5ZXSgaAQqH+6LWlkpiOJgUfzJZzbfdorYCp00Xblo5kNmvig78Sh8
RLhKPMDIW1ctqOUnh0hTjdqJi4rW07KKTqZbLfeWuodz9O6VwT1GhEvQvZAyqjWhpl104zhVj2w6
MnLcvUgQAZ8VOg4rLqZzJoIFzKipXZL+VMY+24q8r0yB353YA5jyZYbfSKNcRSPz8TI1D5JzjLRn
bStGtzS073wlINyDr4QAkeArpVMSKXIBEaikC+GPna3Jc4b9asdJUf4nRFBr1UCh7YiKxovkgNvK
TbZqVJbrhFyaiZ67KLAGhFcsB2PTNBlpqHYXSfGVymfZcdwq01uqHk4hErIc6rcC/jd01HYMIG+8
QLH71CtyDxEcNF7odtaFQTHQbA25QU5DjcCs6FvKSkz0Xqm7S6iXQC1+z7eo4JcGHVcSPGO8G4E0
B8pmrtm2LSlpmrYQ8DX8quSezU7o51d4WnFqht1uFCpwQcwBVxxsjouOPZwISZqsVL2g9VpSn2Jn
43Janl5e4YtgP7hMQFsnYlWrIc1LC0b9MtDnJDkCQqfQI/u9V8u5EBwuLBnv0SQsmCr1sVnksXqJ
Vb/W3G6/lnN2X/BpoeAQbBMiLyiaGkVTAf2/MBkM0U+56ltbUKEVBbkVIWo5jeSSGiAUvqTIEUYe
UYEX2ribtkQIq8SAaiucHCK08Sn91ScPzVb7p6UEXEUGHH5kjWDYRY+278hU5rVTBt30y8weyrLf
ZnHakiHMAszvY2aoUhkU0qesOOsokNa+3z9O3KWcO1Q4sIDQc7IMuITivdR3PSERseKA5X5pBz1F
Hxqvg4tLX1j09b6s5S1uIUGI/AtMChwTMUSk93FH9aYnQas9XI1wt1lHE2/OUwM8JJBWYgkrqTo1
1o2QBAac9NFzrB/3v35lM2bjC96aXGojQh4YP8of5ORcySdS7jZQfAroJYbIDa+F5wt4493ahoTb
j8gkkM3BZ6XtsT/357C2A4BuGcjsIGyDq2MuQA2ZUuBmioPwkf3M9vvLvN7t39G5fbz5fFVuSwKg
eBxoku5+ruotpV7eevPxhR1op5wNioOvJx1Plh/U8lcqv/XRZf8NPhfEleZmIpNe5HbFBV0G6Y99
lLK3/9s2CM5gIhUWSXSMX2hu3XtbjMIrJ5V3sUFpI1xWxM+EXVbCQq5rx4kCKfKl3zY9bT6IV84R
apNgOfAq5uosGKY0t1uJTE0WKEb0NdceFMSYdy8Rj7+j2hfvLlQcCGdJ06RBInoZBSF5jB6dcUPT
lksEXxzpbISqkYFESme+w4BsNzKq3NpAMg4KGqv0NAVn+2HvHOZChFWyY6vBLZS1gZM99+qnzvvA
8PwFiYQ8mjKJtJRtmoclwHNdIE+fFOOx2EnTCt8Pn49x4QhApxeY0iyTjdpEpD1ImhfHC3cW+b4P
z6loAI2w+C8hUjCYVqzIidwFRnaJ38adtOCL4QVbGjNDSTpn6oIw85P2LaV7kZFYHaQ6gC2EqUaE
QNBhvQBtYDuZXZDqvZsdDaA872/v2hG9EeAIR9TurdKKMr0LStNPVF+1T3pzui9iqcazOYhIW8mK
iDyOWhfoLTmoVPKrv/83AepczXDXkzitMYfW+m38DrWPDI9eBRxEgHSNiHsB910rTcbYBdFZUVO3
s7fISlYXCBE5RH94nEMsXjAHIFbqDiogh5/Jo1ztK/R8P6OchNpCHyGgwWRhix1g2hulcLrAORMQ
dHbT/rg03DoMDkANCjBg7ebrL9ex2rGW1XBSH6zk1a43on0rZxRc2jxHqsAThm83H5/aZd+aXUuD
ih4qyS+tc5sedh8h3q8GdULcUC9cljirmwIMkTTQC4SYnpTqn/vjLx9tSGVxsDlgKLChYiPPFmHd
IVK0KtD1o2y6uflMnJNCNqov1hYKNzKogWxOrye+2ir0wMzreqiCpvPa6iGbDuH+1DsmAhgbSul5
5l1Mo4SJnMmT7WAizK0UL92qel5bKLxpdQD9gPzH9T/fa6fByzZEPUygxW9gl/UKPBQSw9ea3T4q
qhcNkH0hhMzPrWC41Woc7WGkNAhbyQXz9VZSfEWnkVrEToClDK8esdIwzWUdrVsTFvQ/VOWJbLE0
rQ4P7JRqcrwlWMPmy8S5IEGFVrIge47NX5b+/f5xXR0exojzDqJyW2SaGpH+sJUJaEVwuXkSIBZ0
y8telYA3FF4huJvRyXo+gTiSFcQYtD7QNaQJqsrdCpOsCUApLDKWIN7gJdxzAZFaxWlnSh3QZQ17
dsrdcCNgCNF3G62oOKOReH600KgSndpdMFWHIjkOkq93x/2bAAAh8GWIwHDbJ8yAsjxk8tQHFA24
DxX+2D8+Ek0ISRt4lOOUzsdPy2zAQ7EbA119MY0vO/nM+bWDgkLEdjhDPvRMuBX6hhasbqQ+iFrT
/y01W9i4tQ1GHpQngFAPhiDl/PPLqsuiaUoGQEHe+vSsxhtuy4oxRfsvnpLDEUXKTzhAJFRG2aZO
H7DuWW2eNHLp6Mv+HbgRISqBFDeNw1KIKJzE1ePctTec9xVrqnHKY17uDMyuGGYrmaRIY2sCshYe
7fwzUz8P3VneCImsLRQqkhGLRFxkWVQdpWY3jm3Hgk59QWcwSk7N/qgLUq8gM0DiATSfeArO91pp
WI2qYcoCiXyVvG683t8HvpXz8BSgDTxe5PB+s4jrzIcfOzrY5qhOQd0caeOBcyNUnlPYpM7N0+dB
9u+LWzm5Ohh7EAeDfQKnnxBh0CgSp7kewl9t0JkebL5kC0uxsiU6rB5AJ2CuWEJTY0dDzsyCdYok
26vVT5n0WW7K/dMAfo2Xq/AuMItaz0GjMI807cEH/pa5Zf9j9yrNhhc2JRkLK7EygsYjQKzRU5l9
wECB+ASczbBTgIWIRTfN2I8GKZ02AGgtOSo7S/W5/ZsNz3XzJrxjJUwjdYXhI5REyJfe2El5uxAg
HKOsMolVZWEbkMl22c9ps4PKyilC6BkPEgRSYWHFYl5Zh088jPEQmLE32m5SPLXjftf+nSodj1tk
GwwxiMTQ42xgqdkHTUVOBTIN03AoP/CAM/B4gIoDALR8PzBCLGKQaAxqlJK6RbFhZFfUeTa8cNFF
rZ6xyZGGQIn8svA+omYIIgEVwnk3FniKrAcKcVBTXNNt5Sv4vXEJre0yL80DvQ03FaLHbcXlhDCk
MQbANLfoSZl7k7bf08DTk1eeAzgDj5t/wo0q9PEYptYwjQHy+O4B78j944OwAhcDAMFwhsVHSW9H
eteb7Rioo9eh+i/eOKUr1ygvXORPWwt9ECzh+/FinEYahgM0zfstv9Herbb6Ya8cIiRb0fyAUxuj
olc4RCA+6WVAgoegzY5TftrZ/QW2Au8EuGIIRHKIlOiupo6khSN3twfyV1bc0dgflZ8LEJYo79rW
AAoY/vwLU5/i8WHvZYDhUdjO38+cvVJYnkJRRo2mcPasIXQn/btqbGzxUgvmAgRvsutRQBoCXRzo
zXHsD01yGXe2tf/vHiB8xF/nPJIk2OuBxLXdNnYfpPXnSLoYG9fxygxAoYEwEhDrnDRMWKKmAV2c
0dAuyOXyYOXkJOP3yPLD7p0AlSEqqOAVQyXEYj+HUVLosdIG7cUcnYMq73/2gKHnRoCwTG2iyoWe
aRAAFtrBDt1Y29jrpa7BTUVhPgIlKFnF23BujvTQpnHoJPYlNyu3zDUvkzcCMWsSgK7DWQWBG9K2
ggSNOIMsgY+bIyd4rrDfSCxsjS+cVksqQ8PpE+eiM6/NfPp99x7DH/r387X5AhHZ6gfWYvih8sa8
AOHWtNtig7zdApKSwwvQIo9P8OZGqKMWDKuomr80oOtH2yu32+pFvbpENxIEg9Q0rBxqFRLi4mX6
Zm1RbaxoG9rh8Hw2bk7+Pp9PoE3VhjlG6lym7Bgl6C73QPbfauDd5OlyXlgLLgzhEI1xklKKkOIF
IHvXkEvX+bZ/mzmwB1BNhfeiFjxURytxV3ShdRm8cnxto41X1fLWxPrcDC8ocmUMk6H2GL5gBJ1p
zrFxrOqH1N5/lFCPBVwP6D2xTiJslkSalg16Hl7k0lPJZ6N4271Ks/EFZUCrdFnpgPK4TJrn1Edt
v/sIh4fXvL4DZhdQG72YpHqYmvBijV8SN09e7n/+ykGdDS+YiiTCI6foMTygbl3n2pO/RSu0omkz
CcICZWhPok8dJNSe3R0y5Xh/AqvDW0gwoPkMj8MI78AeD+mksNrwkhuy+6Cn+yt9UOMFhg10V0GW
bWGKRj2XiNYN4cU3886zwdWy//tvxxcsBatiQ47tPrwk4GGMnrTpA5ZON7hrhEovHCWxMR5yMlLa
gyHmUkhvdvy2BYZeO0A3wy94GKlOwyGFGVLGp8z4HRm/VWnjQl6xFJxqAaxF7yBfcQaqKZVMV7BE
WnswD/05m56Y9c/+bcB1jDgnOLxQxSmEkOow6gCPxX2AOmN42G41bRH0rxxUA0ly8L+/M+WIecKy
S+2oKXrz0n2y1avR/bw/gZVFAp0DMIVgj0I6TMyyRQWaP5A2ti79WDzG+jn+7JTHKN9J7M29VJQK
4rXJzenyOYhMpN50JcR0yik6dN3p/ixWTtNseOFSmKhZJmGD4aWL6XyzXXv4dl8AH2Aey8NDE/Am
rsrgvRBhf7WjoZNIY0sXlWRuGNjtBd7X0LpIPu+/eJDLQ2AeDxK4AWJll2QOaUZ10CwwvXaj1kud
jR1fWStOB8PVGo4SMBJzH6NzMouUeu5cosw3HLdgB4VtbMfKmZ2J4Ifuxg+zilo1SFXAkXyJzdOQ
HO9vxsrwCFzgyQ8wN/KRoptHymmE8YXtbn9QsHrjtG7swcoSOUjJ86wzCqMW8aMILkYlt0UcgFFI
l87oXStpG27M2hwQvUDBDwIAIITjweObJeqHZCgGTQNG6HGyjl1x3r9E7/16kPwHCkl8ttXKSMfB
yeNgsJ9GL1H3P5yRAUPFG/LzHMotOJGIHpFR75o4sKy/Y5u4zuv9z1/bgNvxhcu/LIDRqnOMX+l4
iXh55tGdPMbcIiHbiIWHj4oorcgOZrFJjgY6hRdaqJ6Rncti6xStbfGtBEELpHA0wgrRl0vfBT07
JPaGTdoaXzB6bZMmcWZifPlvnvhG/4EjdPv5gofEZBM45AbDFyG8eE+v9l/P2AN4XgjzI34hshIM
BsC72iSHqFt5JGrhZu1DabTeaG28mvkyC6YbCQvQVHHWPPjywjLVnVwkCZh+Ln3v6tPL0evVX/dP
62IjkHHmvRhgMIC0WaRUJRvPNqpM0iXLvHJyq3TvTgjjCxZbZ3AhiYHxpev4VAb3P36hahxyjJw8
8PKIZuO9MzdEGiN2bqe6dLEV6RSND0Z6QqHRxoWwJYSv4I21k0g/VXJtSJfK/spSVL9/zqu9JonP
A50TcXnycLyYd9E1PEksvYEDcBqNb4WyscerM0CBEqoCkY9cpKVi+JIoTW+iQE9PIdpJqIeoOtzf
icVBRdcFlO6DjAw3ApwywV5ErSbHVG+NS6JoPlWOcemZeeIpW/3oVqaCRw8HDaHVJAdizDcj63Sn
HBtUhBr2uVSeyuJob7UDXJnKTIRgOyqg3vKshAhJcTWAhMfHGE2y/tm9XsgjgbbhnZ4KezKfRzJV
aToQVJzaKdoOnZPaK1PXqXYXlfDCMU4PBv5wHtcTFCRHYVeTDo19scrXvjklsefEG4G3teW6FSGo
R5fT0lKiykbFx/cyO9ed48ryadA2DtiKndIBf0KMFbgGkJ6JMzG6JGFdZF9ir0HtjQOGhfs7snay
wDUMJimUMuBpzX9+o+Z52LU6+EfsS525euon6VneYjxbW6pbEYKSaA4IDXUugiovaeRashcmz9GP
+/NYXShkfMCkAf6ihS0xsoTpUyJbl8b4IoVB8oF9cEygxJB2gLaLOKiSaXaJmFN4idH7Rvaqai+K
CIR5CIGiTIzX2C2qSawitRuHEhM1SicZCdDkIG0Rjazs9EyEsA193YGWnkFEVx7tQnXVSHKL3R4I
lBs9LIBm4KzPgHPNj1NmhaWixSQJHGTGHptkwzFY2WXOsKpAsVEbD8aO+fC9WjHgZIwkyG3P9M3d
7h9P/YAeHs37UKK0eKXkihSbMVNIQCOviRHEOu4+pLPxBWUblaql6MVGAut7oh9Haf99ireugYcW
AJPcR56vjpqDmcOZKAnGI9Ovsvxl/9cD5Kah4heHFELmw4eWxuR+dJJAdz4baMOx5fWtHFDAC8Dy
gjoS+Ga28PmSDaBeqqhJ0FWBFp76KiDDfqcGJgIE8dBjsFOJrNt6HLe6WmEKKfnR6ocEfczl77tX
CYltvNXx3EWpnhhesiYrbNSJJkGjHyZ30DcMET/hM9cYyarb4YULIYx72g5RmwR0cu3wV0WOcXUM
ww1ruiVFuKcJA4W+E9ZJMEmPRoVema8lxVJ5H1kqtOLCQq2U9ThNKUVlrCSBFfoaO0i7WSTf1+rf
8YW1auMYjwhLTgIV++yzxv/A5wNmoCNdz10nQZsRr1foVPfQB+kv691pd76Bfz7UAZkAvNehE3N9
q9TYiJw8T0ER72rGS6FvPCNWjCl3J9HVCyElvLaE78/LKS6m1EkD/YSK6yndqFhZO0M8yMp7e2B7
xVLPisa1M0ZqFjTGm156w9FRj+ZWW3SFhy1EfYDjzZtXIRqKrMB8kbJ0CNWaQQqPvTXXMfHN5CmL
fJn6EjzZoZ1cJnmttlUus7p4gHNDpsOzc0I4BRAXdLQaJsilz+Hr0Ow35aCjB6YVIQ9OdCzsDfrq
mGgsPmRBEgFVdyTk9+6zCyZoQByx8fhW8WyxyGgnWyMkCLsv+s+63ltpArT77fDC6qQpK4bEwfBx
5SY68eOx2698nGMYSCjcRdA+QberxiSDoiQkqGtYWelV3s2WgimgIAC3KYBvoIoSDlZBs7ydWj3m
JRTUa7cAuSvnZzY8//mN322ZbIzQIAjFpbavwNXY2F9+PgS1wC2N+hKeDULRmDB8GbPcoANKPtEc
lbWnvlNdJ7Hc/YcImE8sDvJmeHAJQiwCZum2TnmB9X/iwY/kDQuyNgk0ouHxVlyni9qGAbytNEts
rFFxKDPfKQ8oZPnAFG5ECLscF/mUtRlEOPUhQscb/yPDcxYwmAjul813uShHcCM3SRJk5kNqnaSN
4VdMrIPMxv+GF6yEFalK0ygxfI3oQMi5rj45NRgEjx+YBBK7KL4FVGNRiZNEhJjWWCaBBBxRmCZ+
uxXQ4gdFPK2AHvxPAp/njTIoklbkVYceMVZZucPPJt9dmAZlvhUgxE9M1oBQWkqTAG0rinO/BXBY
/37gtzlLIZROGN5JWlOLqEQCyTqbANVtMaatjg8+MxRXA/KGS3W+PiTLGsoifH4yHGXHZcX+2wZK
9u/4XP7N+jdk0ksW4pim34CMtXajPvnqA7xivreUWgDSaGy1pKF5ErD0u96eWPsRJb4ZX7gLRvjc
aStV+PzJi/oXzOMDCnAzvrD86kgr047hDdsDGt8ePnIVoPKMX2d4eeI6m69+FFVDVNjwI9lw/tnu
ph/C4t+OLiyOVtRN34cjjv4PjfnaVl/gNRt9O7ywNjqTqiZKWYIyvWNBfVYgdf/z/vKvWTk42Wg6
jNALZ4Wfrw+4wfNhqIGec1LdrV6tpy73xoZtXGY8vinaIMDCobycbWqRc0hLeWxb8CQEYYTSXuNz
a53j9DyUXyrHASX57lJfvi034oRwa2M2I0MyKAkU8tVMXKX9cn/R1vYFoQyOpgCzH4Ku80UjUjMY
bU/jIDX9vj5Nyanbun02RIi1OHIFArXW4hm/4qdSfqPRn9H55/4s1gwfZ1hBpSxgb4sOUEUlJUbO
8AQCGBcP3rTZH8VFYcy/4wuGLwOCPNT+H2nX1SM3rnR/EQHl8Cp1mtTdclrvvghe26tABSpR4dd/
h3Nxv22xhRY0F8bYDwOzxFRVrDp1ysT4jfs5DUG8/I+i/LToSnBvbRZiIW/UK0L3TtTGBQVL9WV8
Ndv/cRKS9SEj47bWYhJD5/fUK8NP5nhc9QKWbuHNUr0/xG4modrJ1GZpRq8h88dhF8WnaDqo0Qcs
EVKLCHcjCCS6mc+XKs5sjfRaSa+6eTQuubEyvFgK+ZLfDi+p2rxx60qzMXxe/kjNA/1d032oHpP4
z63nFvRG78ysiIUityXdvnh0s5xPiGzQEoATz1X4ira63w2woADED8wmqhJhuefrhFM72LHTZtdE
g8eUfG/afa08D9kaIdv9HYfLAc4pS8Qg4PxJF8SwWdsrgkMJ/MheierczbQcIOG9FSDdjd4YC70s
IABtxj0rQ7X6ZoQxHomm6I2GoC6ar8lLlaoOb6c4z68vI/ta91827zS8MmSakKcG3ZRcMUgKqzZr
J86u9GSek7VE1r3mQGoGdbl4h6IwESxm820eNDcfqihhV4IeH8Mnp90expgLkMxQyXu7t1oIcNJd
U++Gbv94eRbO6WwC0kUoyGArE8P4Bfs+mM997qNyLDU/b5cCKJzoB4l8H2Lf82VK0qEFNVpaXaHF
2YnrT3V0ouz0WMjSXsA5Q8pdFMLfkS6zWg1VF4V2V/Nn5X4ztK+PhxffOFdNqKu7GV7aia5PlHJQ
LXZlGffLxs+7nROutZ5emoMASKM2BHByoGjnC5WzyjTThLJrSV+uGlnJzixN4XZ0cRhuTERuTZll
Uozems91wtDjjXl1v4JBWZgCQg34eLymRR2wZCFMMoa2jezr1VACVlzXePbWhpcsBEElKrpWYfgQ
G82ua/dtYYngLb8TwAsMk5zPrZqiaCMQfl3pkHuDDta1C8m33wbhWKqAwIs2h3Idn0OsgmbAPl41
9jpNn0jRHZOuPCl9s2KEltbqVpC033aeOgSFSABY+AltvWJYs3ILqwXEGsr6AThClFqXNoOD8Bdd
7EYAXbQ/FfsAHj9jLVC2oKCQd0UYFAFq6HG5uL9E9psWLCQXSv+ozTc33DfxsVhrhrKwUjCf0OAC
wYFaEclc0zRKGx3dma6d5ed/Dmv9jYRukHTHbHjpWjemQl23BtIFSRowCpdHkvyhxF7H9qH/WEst
TgR1g7h94jEmh111uyRDVgvoUX3QqZ+xFRWyOD42G7320KEdiYm5CtEHR+3MHkHv+qcyHBO22/75
AgqM/gsImgG0Mx8+tM2m7ooWpIrly1if1hoDLX09stJAr6M4FF06peEBTlTLzAa7JW+ff6fKivO6
PDrgP2CMRqhJztc4EdMbdUBEerR2DX8jayH1pdsmqhH/O7609gW6r1agXYrR1ujLgcR/WNvjxSJB
A/Y71JQhIupKx7QvXKbbIVYf6ss7d/Fa+v7euxfjoxgLJ0eUPkrOhpIrmZFUIv/dPlv8zVF3uuGF
7i75tf0UQRBKaBGtgZYVG3Vj54ge6/VQYR7slXLHS7rNNcDYYXDg4UcEzUDVNRdQosv7yNQB9YJ1
vHdQCJEaK/d4Se2JBqDwZIRqldNXUaM6jdOO0dVVfd3OPe5RAKdXiaPFisuKCbSNCELACUeZnzQR
BopwbZhaiEG7E/1k9gdDfc3Sq9UBHuKH9Qe0x604+QBYVZzGdhNd9cxn2Y5s7nSDfYH/hzg4gOxI
nknjo2PD0FMbBq+0/mz5p9E4bT9YCDnAuQTbDEK90nJZWmKmpVnFV/CdO8rLyLfHwfGQQNUL2r6/
9z6RDGo3MJuhzS/Ua3ua6JP9tPn7cRvAZQKQObjhZYrIXDUAcAH850qcUxQf196KC2YOJgfGAZBO
xJJlCseR6qyHWYquanHJKjDO7yN159IvVX/s15pyLegSyIIWR/IVsDi5DH/QSExj14yuE3qMpoeM
vinsZFzsD3gGMzmSZ0A6NTJC4UPpbjAxn+V/P96StXlIuipL9FJQtmDHk72tnWrLbwqf/3a3Y49w
pnBqBXOOgFRL8zALsAuh6QCoflO0uzSZt1adtzQRuGcCKoLiCHTdm+tENE9qCG+y+Fp69vCSuC9G
tUvLP1ZeF0tHDGRPwIXjzS1IbedSWO8a/aSgCINbvxJ7H+W+Tndu4WmZP6zV6S/Yc2hEPANQ+YIA
iwzX6lA05HZthAwzeSZ7x1m5jAvmHK3mBd0paFtwIaUdqbS2qkfLiK422iTHrRdpvr4dQiIcHUFH
gsYiaFAiWfTItXiU5S6iN6rmRx611RU7tbBGMwHSE8NF0NHkipNce1Pxo2FX8g/sAiSAAABMg7YC
NPp8xycWhaSMjORap4VHlML79fgCLs0AxxbuGjLA98jODArTjbICQIUk8srxOCib6YtcxPkFjB4O
CbBC8iYA22uVRKAKdfvUgHlmjUNqaQZwlWH5RJIfodn5CllFFXFGzBz5qfbYx+QUb0fXCtDlvxK0
uQR7YN3U2ZCQlV6jvHTGcfseALOL5zYgNSBilo4pA1trrjthDv4FzavILlvzCBfuGmwFgtagVnvn
P51PoMt4YZqhjXAsew1rd5/r0cFptns3KALEm15UHIAPQLrQEx3MPAwdelXzg+F6q4ybC/uMoQUB
ANBaCPhK+6x3+sQRUs6uAz9Mgcq366PZ8EL8jddcqShZLZUku5Lmc8c8NEWbNvMYiE4bgvsEqSK4
anImlQ6ocWsdN7uispd5q63BF5zm2fDSMY2Ntq019Iu+VukpyXaK89ag1m3tEblwlsB7IhrUoWgF
NkgYwpt1EjXqrd5q9MrinZI99TWKCz5wkkRtBB6R6LoMJt25CAU820av2hQo7cR+jbKVhNTSQYKf
hnJMQVcN0zAfnjhphyAjioYq1nnDmQIs/Pg+L22EwNyJWn1Ag+SiBW64hVGzLL8m/NUY94V55PF3
uDYfkALzCa0H0jP0t5xPQ1XCSWNpiNM0omrh2wTijYk0XmN8/Ygc2Gq0YgPISWY1zuIROanIzK7u
8FkfPkW6p9S+Rldms4CUhGlA2SqSOaKGQTYTTaaSsgfQ5trVh6TygJWYULPkHBOK8jePa0FmndoP
hAiRUUfyRfRRAw2edBTQy7Hr9akERIz49Fhq+8dLt3TSEEwFnhvPcTQMklSWmxlRo1l4KIOcw8vZ
W9Vsf5GJBs/AYorcDhLa8zPQlu2QOjogblrxkvM/7M1EzdBYWBk4B7Dd98wrDh+naHBFSIQ/dWBr
Ko/5dnAPRMDmQW9g2xGwmE+Bkyw1nYQh5tXtYDbI5vYPYgr/ji/DoMsh5Io95clVbXpvDE9T+0nf
TCoGGQABihJ7EaxwpW2wtDgDKwS2wXSTE/PiKf7APuPyAZEBugM0o5e8QF3jaWdogJOSFsU9J4Ov
eCAL7wpRde3AC3kveZR0CeJeGgnbKrny6TX/hk68vPEUfV87r5Z92H4n8AoD4TQ6R1pw/Of7HSH6
z/sGiByzpv6AlGRYrUxm6daBRR5HCW4tAKCSI9KzLlW5IcpYiqf2zNL/cXhprdyapEkihif5X2Py
I1zzl5cMLCyryAajOhSqab5AvVJkeqfWuHPOLjH9nPvx2hTuRWDtBWMwSBvQnktOwURaaPZjB7U3
hc8VeSosb+hX9LlwA+ahNYhAWhtwQ8B7wMM9n0URpYxz1uFlZL0wzW9LNEM8xtbO3I7emwmSX/aj
HisxUGS43+a+d75Vw6/H53Vxrf6diGyXotF1CtD64G5bpxj4RnAH6LvHIsSO3q0V6tJQGgjKvTtm
qCFtDe4UWQK/kPm9+4OtlS4tCsCVAK8i+EvvokVxyJFDH4BiSDuflF7orFyJxTW6GV9y2IjSpiNA
JMm1c/yo/4TM5PbIIIrG4A3iyOIpjGfA/Dg1cY61G23MILH2ZbhjKKDYvgkiZg6qblFuKqeOWJK1
eQUOqusXd/qa2t8ejy4sgLzF0N1Aw0DHgohdug6hzVkctRNK97ySnMbet01/WHvCLG0zSnHxjgf1
jokugvNFKuHLmEMxxNdK/d6+dOOvx3NYGh5JQqQ84ZLDTZPm0I0Or6oQoYKy2KHJy1q51dIhApAO
hZkAOMLbkIxoOWSkAucRavnJqaKp56BlZ7+ZAwz1ErdChNq6eb2Mdp3QMIcQFJc6h2HtcbS0RABo
AikOZKNo7zYfnmXgPWhbC52gxj/gUYZfH+/AvZnWUL/6/8PLbkCmxoY5xRh+TJ6r4Tk0D7Z54Gyv
Jz+LZCXUuLQdyHMCjCGA19j2+VRiTQGdVogSn9r+aRh/ud1vc3M/HOy08LtxJfCGgaWei1AzosWp
GYO6QT+kfLfGhnu/GRge6CTwK8EG3fkBLBv1cTSz6VyDl6hU/9HDz4+3Y1EACjZFPyjRtVPyyhhg
6Saj6XQuB99yP8VkO74KtWlItCBMKsrUZK03Vi6zSqdLLqCV9Qho5eK19hb3ZhrDovcdYk/IiICT
YL4FWhgxWo5TfNH6HVh3qbmfQPyC/shr2duFtRIESKJJGkAf6HQ1F6Q6o95H3aifWQZylrx87ja7
yOBkgZ8KXCMiEzixcwFaVVAajZF9Ll5V81JkK8U+S99/O7x0HfKeDEmjE+vc8ucsOxXDir90f93m
ny9rPzQwUe0Jn6+xQ8F/EfefZnNLHEgQDKAI6cLAged6vkKhxYGPnah1tu1P9KmuV1ZImgGITBAQ
QpgakS28gVCKMx++Ku120qy2P6PRtgeWrd0wRXvD/LXpzr1LQatRuACCJR08M3MpBtoq6o3F+rOR
2N70LWy0leDN0jRuBUg3whqrzuAaBCjfYiBhDKSE1xqaSJfubg7SUUUgdsyyCSKikwImTfLLn0IE
3/9+vFKSy/EfKUjcuHiQ4nkqZzsLpXXCsoOUiXvEPQ5eax2stdV613E3js27FGRYEHwAgw0iENKu
W61TV1TN+bloTo1zSFDJyk99HHt29kLN4+B+GzfyF96JFFbyxoYnhOVMj0p+Ht/0ct9vJDq7G16y
4b3RpZXmUH5uoqCdLnSjUn8fHxFUEXZCsh6lR/PPZ2DqUOMu787Mab2Y7Tp9Y1TrPxKEXRWeDnZf
OsITtUegBGh3brzMscGzRbYpq/8IEHlOmFaYPxnq0/Zhk2u2ws+59hzyJ+oe2uL4+PRK+vZOhKSs
uhoQo7RT+bltnvl42kh2iuGBpkPED5YCDtUdWnYoSKIW7TCcWfucJgdnOmz9fODGoQQBfkeyWTfl
TQaUwcUNH8/RD6afnI01j+Lz0XYMeD0QRy/UR3cacvLZ2DXnWnsNk9dk5evvFRSiD4AqiYI4xGQt
SUFVo8lblvXNeYp3ie3j/DSmHzVvabutEFvMA1FXgTtElTRUurTL3K0TwD3q6hwGrfnmrEX6xX+f
Kye0pHwPj2IOqA+QLsJYdL02pVV1Tsi+r144/9HYntnvt+41nA5cNNRiw+24Y/LMhqmvSJEpZ6bu
jK9c3XwTRA4WiECoDNw32QkkRoc26lluvY3O99r5vtZy/v6iiZ72YBtBtgVhcBk0lBel2qM5jvlm
EPcvtSz/iPnK+tzvAuq8cAdQQgh6lrtoU6I1Dne6cXzLJ/C0Xnj+lOovRrviftzPA1KQHIQRgghF
fq9UNq9Y5BTjW1oFKPNbM3RLkwDYBr4lEtlALUhvaz3VcnuI9OFNHT472qGoPdAK9tsVK57uN1Kk
A0uqmI6log1vSvlPCp6l8kVZI4C592/mIqS7PWjOYFINIqgLxIJIEZJ+JcF2rz6ECNSyIDL37hfM
LVxLjVBtc4iwG+ZZdNfFP6rWb2oPBdqPr97CruBpJzDLSEgCwyC+5MYVyMqyNjoGMGUETo0G3dUM
SCni2g+HNY67hUnhisPjxAnQUDIlierULNZNsKC+xaEXIjoR7RwejOmFF4fHc1rYoJkgyf8Aj5dp
t/o04LqcSvIbtVnxxqYAULuCWeW/c4G7Pl82QJg5uMQxl2T0p/QLqw7V2nV8PAsEo+YiGFigBwY8
8BvN9xM/luQvZU2739141UAGFyRGiEfhBStvfsfNqbcqK72M+Yt9YNPKKV4YHiOjjw4KUZB7kbHe
hNpxpxMHj+/sz9D6tsaGfrdAAsmAQCAKgkCeAys7XyBl1DOnU5LyogTN4KMyLlojNV6UgGuBmB1e
ZQgLziXUaRTqsRqVl2E4FL+G7rflBBuPKvx+wDFAJgOc2H36lJoWwQutJZcke06dZy382q1V+N3t
wlyEXGORwVE2jboXTKiHvjjQtbzznQbB+IBjQ08hAAVVIi0SrTNjbEYFzSuiy/T0JXzR197FSzMQ
4CGcVFFSLaM+WJZ0lGfgltb+cphX7B9vwdrokqNZ6+5UkhKjW2XmaymCN93KPbhTfFghgTAVHhTC
UTKvdJvrPaw3COnV/FL2TzkKp4ZX1u+0NQDR3XkVghBdFlwk8BfkWBSIt1vNzgb3Mk4+6DyQZiEb
YaBwmdFeEohZZNcQn4V5ml8JtHKlRFdC98JqxdOcfdJVW59GQLgZyHihiAZzQDeruQTSZSSNGm5e
ouofHu2idudWvzdv+UyErFpZ1uqDCxHma+NkXjJsJN0UqwQoAcwCSo8QbZbLOsN8ipyOmOYFFiji
u9r0TGurkRNAQAu9k9HqAP6a7JmbPdWyIUTPFdPxSoX7lY1O0Gu9jRcOlCArh2MOigFEmKW73SqF
zhFudLAXPlF8I/GMT9u3AgocvjkimoLma77bStgq3A4n0Hqi/RM/tGv15gvaCYBlwegJaCOun3Re
p2oMRzUz7Uvl+BwxlfZcVjtt7TW5cMNFQ1H0YhZBgztyUruJCXIvhXPpvpUT21mWb1egdCt26UeW
60aQmO6Nu5Yy0+JdnzuXyfAR9Ric7cpwNhFpO+LaanjSYvzv3Vh6Y1R6j7d76UABhAuGRvDGQRlK
N0810JouoqJTULNT8k/R97b4wAqJtxhSLqLrt+w2NVXXwIqo9qXhxWnS24Nr7R7PYcFgCNpyUEwK
rwlKfb4HGo0TLaeuc2FRedCbH2HkrKzSooT36lG8V9GfQ5LgNtYYqSZYlJGZ90jtTUAWf2AONxK0
+RyQcrGzOuoxh9xvEq/6gHLCfRYmAs7lXSfLGKAwmoeTc6HK08B/18lJ24hReVexokwRehZxczTO
ns/AstouNU3YOjIeFOM6rnlm7+mOWegDClbQDQOBASjMHSeTwkDmqsWNeylyv1b9HvTJxlM1+tT4
jNB89adSHpjutYmvaPtpc1gHwiEdBZIaYmD4Zz67OA7DVkuJdYmHl+ar3m4jLHlfvNvhpe1Xwqye
0hjDGxX1Dib+2nq83rNIgtJawU2UtXo9mu1o22iQQ73UfNI2llHh8zE8+jdhgdA2/Q6NkeqTplXR
aF0mt/XSLPbor+3fj1gIUBJo3yz4debLn4bwQEYT1XO2h46mHgBlH1ig93Z47y0KkLqdC2Bjxhp0
VA4vYbbX6RvdWAcrVkiADN6DglCCMg8AECwJR/1LeOnyT45X5J82rw+AYaLnIRQ5wJ/S8eynqekK
jZILb3b2m7mWyrvXf/h6vCREK1MEyWV8MYogtAmAIXIBpt8T7aCrlVTnvRmCADzsoJneUcySX4PW
R1UaqWgdxNmb5SC1HXnVuPmOAWGPwCDWB2GVu9Bp2hVVg1ICchnGc5qeqpUjeu/YYHhYH0TSEIaA
lp2fIHMkIGJI0L5BUS9j56d/df3LKjGaBJd4P0agrABmCP6TQBXPhei96qYNa9BiqThW8ZvqeNT1
joYZe8rG5sdCFM4sLDcC2kCvyPOpe6S0Y2cI8Xbxpvbc5d83H9nZ+NJUMrvJ7dHC+FPpIbmWr5Xo
L5xZlLQD1COQQ/eY+KYe+5pHjnGxQvBbv7Fg8+cjgoIYDarbUTgsI+IbwyqGocWLQuO559nNWkZ1
6fMF9z2omnGqbLmYTC/Qq6WBSrzkjdee8p8f+Pqb0YX0G7e1rhtX71qMzqovhXZ2QL/+WMDdhQZu
Ac49kvNQGfehJk5oRLuszoIMuPpisANzRLllv5GnEWEO1HIiIwz2byR1QBUyn0dM0kaxU1IGrfaq
klf3+ngWd5sgDS9594wmXZFUEQsqr093drt7PPzSIt1+vewypWVDNMQ6AuevstL8lAN0szUdJc1A
yiynZp11lpjBlOxJc9D/xwWS9HafGnUO8lAWdMqJnNW1vs3iv89cPnw9YOjwLRDvg8cnLZDSqzFH
7RQLWjIdy/x56A8s/56Wn4rhZGpH0FAfH+/InRKHBUVGBCcJ8S00y5HmM9RTGVbdUASFe0g/w1D/
LtZedAubjlaCoFqD0oCSlUEMTU6LFBxTRTAaOYKkpzpD5Xa+cv0WDq4u4k3I1QIVfZcCG0Hhols8
ZsFoevBsdvZY7h+v1KIElCHg3aiBbVx2iEno9JYeV2VghoeI/O7tFbDe2viSQ5Yyg7bFUJaBQXVP
G37TaeXyLQlA90AA6lAkA6dSUh0dul2XnULSwNZ9xIOyNZd7aZ/FIRItloFSlu1nQhWVFM2UBshK
AVFAyL7St3pNOK3owQqmMoBVcDuk65EwK1FsNL8M2mjvIpiMsuONtBVCwcLZQH5IIJVBxSVpwIo7
7lRzhQZNsU/102R5KJUK/95+lpBbQ1tzlOEJXT7X4iCsUAtTTbNAM5GFQn3Ayq1e2mqoCVgKEYdA
e8r5+KnNh0yHiYYR6l5/54261bPUBQJdJLKFCExhPn6s6mGvsDoP8vgp/GyP268CKNDEsx37LACH
8+HL0ZwatSJZYEdfexp6OtvY9EjsMuAzIGEFAGPBV3IZUxISF0WQVL7ZfbPGrc+T+fgyySTLkzEP
OcY33L0LfpXt+3v7+XK77siloamMGN5+QQyuTVc0hbhGkhUSCVlUEgn08B2nSjNmUR1TlgWTBWZ6
1j3p+gU3ojaTJ4VsfmphqW6FSWfV6TOwo7plFozqi1N4uvb58V1bsHCALIipgH8aL0ZpfIPmgwVi
o0zojJI2XpeWXq7uysNjMQtXTggQNJBAL9wh61OjwIqpZR2AWiUv9nX5AfuDPDmC7UCD4djKjWVy
O60duyyrQGcXxfDMYmWdFjYdcCFRIQ8oCZSg9DxJSlentNVYYGq7/NOn4Vs97NbqopYWCVoDAWp4
OAhfShfbLlSjSgfIGHLmd/jZ+kbB0wR1jmBMQi3ifZHM2GDhCiWtgzHO/HE3jB+ZgOh+JCpZHHDQ
SIdJIdAa5hDXwRu1q12Gn+2nCFkbWB5cifvyj0wtXbvPaywQmFS6Nj7o6tNjCQvXAa+3fyVIqru1
K7V2wLYQTFHmRba2Q3p5T/jf5eYQMvZCtNkGbNUCKF2OYMXJNNbjYFRB9KOKTy77wH2DUwnbCcIw
cBWI43zzoLMJj5TRsqqgKb+Nla/Za+7M0lm9FSBtddpT1sU6BBj5UVWO4VasE7wXhIBM1MhDySLX
OP9+J2OT1pOeBXrnM9sb1qoCFj5/Nr501fShGUM1xvhj7Sm9p359fIwWnL3Z8EL8zfKX3aSVNcEx
susTcbwQ8YbNmDyxQui3DEA6yqGQQJuLUEE/bCWaw4KUvk6nbo0ye3EGN8NL+2spVax1loXhG9BU
KftG3fc1Xblti7twI0R6XqlWzgeUGbGgyA8OHNbT411YGV5mKoUP01dZarPAKnxarhdeL42PRxXS
o1DY5l2QeKhjB1HKlAVuu69KT9uMlcMWY2iEMfD8BHJA2uIkz3meR04Z5Oih9CdrPLriaC9tMt4J
FnpPIYgIaoL5GTI5rXhkDWXQ97lXHbvwOepWnNU1EdI5SqpSZaSFCDchnvUcfUnZRrI+4a0iFSCI
X/AHZlO6bLXak1DnZhHkw47VXqR6248Rbplo/45KMTAdzFepCZME/BQ0D0LyKTGfwjV+7AWbAyOA
gAbiY8jkO9Iu6HnfuElj5YEyHduMeV1cenV2/PV4FksbAWyLhj4OeDfASM9nYXVMIapCikDRAlKh
SycuxJrVWZMh7USuajzr0ZMoqL/n9rnOd7za/rRCryzh6QkOaGQf5rNIQQGkWh1CZMPwrednffsi
4YGOgfH2wetWri+ty6gIiW7TgLY/s3RfqQdqf0AEet4Bdyce63dtrSLNYtEUR1mADqAT2enxRel/
P95qcWCkBwrQ1Ch3Ey3A7tMzmZYXjUs1Gozjl5QDdeIVqDZ9LGPh0MJ3EezGSO06IGyYb0STGjRL
4haxhuqoEO88EG8rD4G42EiyImAiGlSDkFa6GOWU2XqVQUbOmv1ZKer94zmI4zhfJ+Rm3htbAZAl
OEzmczBLFIxzNEQOwmPYISKz2boJKklQZkC3inadkg/DY1Ikba+nwQSMw3O9Fga4v2xIr0IjAYuF
jMxd/pvyMXTdPqWBoR2pAyd1b63VeCyIwMCC3wBRGAiTNrkfHH2sYzcJEu2gThw8fNrOWGvhvbAL
MyHi9ze+UiQChyl61QX5D8MBpWC6OdcKvmcUBYIHAmBaRE4kLwNxjq5JMg0CvmnNV5J83nyKkBYD
HEBgEPC0lU6Ro/HWQrg+gXmgvnXSkIF7LGBpFwQ8SjDMYb/lq+Y0SWGWiZMEeE/Zys4uz33jPxax
tAe3IsQn3OxBPdSRElU2NpqeNP1sbvfE4L+I4guEDk3Qtkpb0Jg6D6s8xBYU+7zepSsP23uF5wBs
BxsqIjL3VByR3mhgGnEIyGNOmvWiOZ9d8G8PL7a++VkFQcJCCK8byAlpnQDEaF2h94L4Swnqrr+3
78Lt6JJxy1w0h0avtxj+pF8Wr3C5H4+/cJAQt4UDIJ4MoiXHfJcjy6j6vtaiQHFfB/KWIxDgruzE
sgjRkRAFC7Bu0mWOHauyM92KgsQ8NPnzpD+TcGUWC2cVgE3Et0UgCZdCsgqtE6dUp04cODzxhz+m
JF65DItzuBEgXWhSj5OBHgdxwKZXlb4mDM7S5uctYjyIkCC2h5QAvL75TnRKH6pKw6Azpmrft6qX
V18e7/XiKqEaGtgoRHLvAvWTWeokLQwoje5YfKbtafvwAE+IVKtAgMgRXLQza9OiJHEQZsdaO43b
+PFg+ZHmxssHNwxvWxig+fqMUUbziWH4xj33X8PqA6cUbNi2SGIAmyFXJqRx6bAJ9HXQqMyjeuxF
f1YfUKmiAbUiXg0IrsoYGc3pepUWWhYo9GQbvr2xycT7EgmCQlGNDlJE2SqAUbhAoJvnQT0eJs1P
nCdwxxkbif7+I0WUz4GADcQ68n3milEUeaRkQarv7NpvXS8sf4ztsGLilk4rSlQFlzt8jbuuA3Sq
o9ZqizxQm6N7brMPHKfb4aUbnYd2aHYD9purltcDDtr98fg63HvDQH4gd4jWN+Cpu8NbMWuKWj7k
RaA7R43u1figuUd9I/vN+2aIjrtQGEK9yokfQ+dpDCZdrFLmZ+Y/KHH7wDYI4waGVuSu7jNLHMGY
yqRZ0KlPSfRibkYHiKCwhZQYQsNwuKVbbU9xok65mQVJGPoji/x+LT25dI5uJYjf3/gxYHROiJFA
AtN9FA4M9ANqD3FbINOQAUBVjTS+GTYOOFSRepuct2zXDR8wC4A2IP2MQh1AmCWzoOXjNCVTjuwq
ii/1XZxvDsaArxOl2qYOpQfop/QiATNXlGclxkdYUuuPzS/tI/pCtFiBbRZ1pDKu0Yoz5qTugGyY
67H4SMtDbHnN9gQf5oEIgGBqAue/fJAAeeyJUyHn5pLv9OqUH7jN4sUJvSdA0nINzVC0Tm6NDZZJ
97XhZPReb+6raXMoA5MAXRbWSrQuk32ASC9bS6vyLHCGJzU5ZStezJJKgtJGfT5WCh1FpMsWMtZ0
WYLh29yfzKc083h+moqPSBE0tshG41TJUSUSJm5CbaTq6eiXqKCfPLTfjdf00oJHBp5AdH1ApTsg
5ZY2v9bRgDudOwhoVPpxms7EPSdrdbYLmsNQoDoEJ6+KUm5puVjbZQV6mtMgy9BtnI8r67Q2vKQ4
QLDHqBZi+ClB1cZztR0eg6Aeau9gHhwULMr5npbHY1YYeRq0QK+MfrFSIbf0+bfDSwa0A8S0GSwM
H+X7LP062BsbewjTBswNCOBV3DfUA0nLr2olc4wkTYIJGbHprG9ffkFFootnCSCacjqJT+jSWHTa
EGj1wfkz2dj/WHw9rhneVQg0iNCh9PWu22pjxTse1KXXlQdjDZu0cP5n40unp0EQzDTE+E7+d0R2
g7K3o1+PPZiFHYYXj1AVahkQE5OJ1xK36zOE6tG8uf5sHlX+5fHw4oBIobbZ8JLl6TrFCHMbw4+Z
l9NjiqJBkLeYPnp9VZuRxNgNsLyKBiWIGd5R1BGHpprCoi6I48JLjJ/Tt8dzWVqqm/HlpWIF4cYQ
ZV3QXht1R9eA1kubfTu8tFS9znIatfh83XxK0pdpeG6qFT9gwTYAzIi3GzpywqeXA6tNMyitjWLU
IFGf88TP9FMJirrtLyBQzwDFj7JB+Ht3b0RXR8EuidwGe257VVl5yebSaeTNbyVISwWoROlWQkLM
vLQFi/Zu604LQjQRVNLAYwRDPbc7pLCrUkm1Jki+gadgKH88Hv5+pzG8wAGgjEVk6aXP16qs5kxJ
20BLT0bio7x5O9QNYSqUIeBJBQ4/WDUpWMLTdsTTpyJX6+jyxMtRYvl4DneXQQgAf6LgKMA7VHb4
WBgpaPpFw2v2Wka+tplDQBpenOQbh76qinzkJoYHwSHCuF5KfkXm1ji9JENao6ZLTNqGaXgNO90D
Z7PXa1vNDyQgEIMKVLitgkZsPgtXbyKiR517LccfobPP47XqgLuTBAEiFCNC3CIZLZ2kQicDKL1K
92qob6pS+hVeiP3moAyEgCsdfcBR/4HAhnQb9ElFH3gex8HOaH7qzc/HB+lOJ8HwIHQrgNCiNkpO
dvdJamnIaETBqEV+AncV3GrK+JbYazUCC2uFCaDmCiy1wBHJNDro39HjTkCQZh5Mfq67v1u+8kxc
EqFjqfAS0hANkDPSk0FafaziKMjQJcQ6o2s65YfHy7UkAiBTgAMEMQiSlfMjpQ8ltUY1wSzCvfUj
pAfz9wcEoAILUQBQud2xo+Z9YWplRcg1Vs80e4ESbNYunjgwM6cAW46UwP+LkLzKyZne6wSjIHf9
kj4zfnaz50b3DLT0Q9X/2otoQVVBnHgyiuaHYBudL1mhO4OGCZFr7pUVSr+HbKu5wHxQYS6uBhwo
vOLnArSQ1KhnbyCg/KWyn+N2VYtwtzhSeJSCJFryMk2qZK1qZeRqiNYRaumZ6cq5XVoh+LBQ4wJT
BFqB+QSatpycKsUE9Hhvg652Y6snGDks0M340g40fIpRHdKSqxu92o1nV18fn9m175cvBTNJW6JN
2TXvdy4H8aTz52MB793E5SN7OwPpyNZh47aNkJA4vpp7auKl38hPPSA/1fcfTnbE8Op/dOaNiRfq
pzVGXrEFdx8A9AZ6pMFNv0MokAQ0s0nICYzVHihOkECpa/RMC5oY+FmEoBD9QChWNulD3IdWNiTh
Nc88W9vHzqHk/mSvhD+WpCBhqovqaZHKEXt5Y9mtqVE0NJSATZxOzDlV1t/5T32NOn9RCJD+2DLg
IHBx5kLStDYm15wg5OukZ15p/EgUb61YdeHUibpCgVYUHW3lSD8puZqCcSC8ohxJ/YvRrcFrZDTF
KwaXHqbXlJ1Qk7CsKBu4Jw59sa4q3RqUFcOj0yVSacgMgjlmvkRtFBZTlfYh7vxOMX1Kdo+vzOLq
vLe8RA4WTcak2I1SWiRpTCe8Ki31yjj3NiNRRcZXQezShd4V/s98AkXat3qX4LiOe1V/csqVt9LS
998OL+ks26XxxFQM35wV/rmOV5Z/4T7Pvl5SKHFYNKhjj8JrUhxDfRd2/mpz6kURor0eCLyB/5Jd
Bbcp9CLitgsOhp1DTtzZNcZ2FxpBlX9FSLMo2rZumwYi4vjY636yBsFbusdwc3C7UKkAninJv82p
lQ4D5+G1B9Q4go9wqKe/qjW6tUUpSN8gNSsKt2X4up7mbmErVXglnR9fcsNrPudrtKyLmyE4ZS3Q
NEGU+P2N2ktpM1BgAd1rm3jdeCSTr5MVP0EoNclEoAG2cDwBS7xvpYOcnZqSVHdgIv7OUCKkeSz0
GWqq+2rFHC7djVtJ0rZokdJbvIckrv0faV+yJDeSZPkrLXlHNfalpbMOAHyLjfCI4HqBkEwSi2GH
YTHc5j63PvSXjMwXzYjMX8yz6MpJhznEMWBVpbAkKximsEXV1FSfPvUV22u2P5tmExFMBxkaU6IA
QQep/XWoP20OCsJwOG8PVygGYEHCoZVIhns2NO1gIG6EBlybEdrC+Nz9vdjqnkrgwZAwvlJ8Covc
TdI1f2rpMP01AyRc5hLAkBANQ2XbgVk+aebBCHdy+Aua/UbhYqMWDP4bPwIXk2jaEtGiKbUDo7sb
gE0N99uvB9RB8J4hiNchPDsfPwl1eM09sQOS36XkRNYCCItHFDg8JK/BEwgA1Xz8SJK0LAaCIRit
U5NuZ1nme4waDt55hsc/BA2QrCht0zZzAsvu3CdabWz9yT1mbCt3xk3Ap66aDOU67Wu5gYbJX1Bu
ma8FlhcsHj4bhSicURbBa2H1c7vTTRbqVmAPXlPmT7sSf1hrnZIW9gDhWB6fQEINRITCIsks1ZQ+
Vqxg8OTok5192XyEkM/kTeh4gAL0CPMtzqpel2psU6CNe9Xcydv9LzQVwgoBmgCwjtiFMB7H0Sli
xFb6HDTzrHN/3v78t9yGYK+R2OJFWWicyXs3z7+fSVJTDvboBENxMKO77qdV3Cv6LrHdhu2GbyHb
VaWXWb60Yr0XrAd6rSEBiUcraPBEXORgJb1Vx4Yd2MW9Tg5mc8qy3e25LVxFyKUhJAWcEwJHYoQz
zOqQqaMOmNB0alRvjH1qHFBGAur824KWjhgIUHDfofUDEsKCoz/1VA77qonPqu0N4F42Vl4ri+Oj
ykCHndKAOxfMSGEbbZMxQPP08l7KfGethmFBEcHDCigYaqrw4hKJK3BXNErdD2YQorFUqaQneZxO
nf6Q/UKMAhFtuIJYIyCTxIkkRq3LpUyNoEtNt6KuAzqXzVuBOCRKn7HrsC1iEGHUSUcnVGwE6XDf
aCd1M5cB8rS8XBWhO4S18edcXZJaAbx9TIyg13zCDiV9uf393FwI6jgbX9jqNCKVakwYXx525Ze8
Jbu2SXe2DXJnp3O3NhXmFh5ID7y+8EQFw6yI46KqSSZAJvRAh2d7LMjh9mwWlBzvRt50jRPdX8HE
OqDgtDGy9KBSfTCi1aqbOCtX+IKSg0kOgVv0vUFppqh7utFrjTUMemCPQKG7VDs6lhdbbq/7t+ey
oIScihfqAcJI4GSEe0TNrM6Sh0kP5OmdbZ3GNZjB0vi83SyAjSAIRRtj4WSVhaaA9csKzDoIpcfs
vP3zOUUQyBlAwgH/fD78WGtWnIGbKNDZofaLNSbNpXPLESVAoCNOcJX2VKNWdZK4toN22OWFL5/y
TxJ4aloPYKtfmMhfkkR+A6VQR6lMGztghp9UrrQWtVk6s4ApofSTl6Qj7zZfKEMOc+Yw+IQlOTJz
rw4fs7XFWtzqCxGCbx6lLG3QFMBGpPDZot/0tYbni1PgNChvbXevOnOZsUK6KknsoAgfp/yU6F66
uYQVhoP3UvxThHBaVaKYSUkhAmAxoz/E9QoYbelKApYEjhvgaNcQXxRM2HC7Uivoarc2fPNTBi+k
XDlKS7YDLHKoRsc/APoKk5AYeFFGmcABRc8s7R71HyT2dP04ZcftZxYuHKCTyJUg7S3cGukU1mbN
JBPvjIMWIpzp/8r4cNHf+ggDCjU/szFRiISCXVzgOa4kX1uLci1pNy9xQIcMRGWvcgtwICmqB20T
zpqXhn5b7wdzh6JWtblfjZoubQqqWXBqQSCNRAM/3BdvvpoWCCyA6iVQelc1PJvsJOmhGb1KXblq
l44YJ8vF1Yf093XARU3lpo2YHVTlUUcfpfsEnC9rrDgLQhC/A2aTxwjh5QrWxEyMqNMbqHoWv1eL
D9R6ocWHzUVAeFqi0w7yozxtAkrS+ZJJZtOlyDlZwYglA2pwRRcXzJUNYjloPHCnFsoe5sNHUS1P
dt+YARvdgvmluRLkXFojeGs2tJBXh4ic3kCPjUNjd2ZgpsCnSa7W7hWUP641WudWVXCtgN5TOLsS
54sX4xVVbZdTWuEQR+TOzn0bXPoV8VLLY3bqJr3XTNujF3gTgCyCMwqDNE/Y+xybllBrhNZbPqhg
NnMZY8kuhxdukZESq5BlDG90n8Y72XrebFNwofOWYxo8RHCJz3fdLsq+AaOMGeTWvVM+rYL7F0/V
xfjcDlzo+ZC0FWtDjJ+dVGVfr/VYWhoeGGbO4sQLIcS8CCkG3cw624DJ+pDKZ+ewfXUuhhdLUIY6
Lwa1xvCpTLwmARPVyptvSSlQNwgYM8oseA5mvjw0jpopqiQtUPNDNu2H+qi2x+2cKThDHKcLvmog
XKEUcyklK8emihudXxw1eArWkJULngiHw3GqZ7zArxKGsSl3U1zYWlBRLwYxaGImrmWuXONLQnCL
w5Zz7jd4n/NJTG2Y8TcTPPN8J+nHOHpMyYoJXBQBAjvUoeIlAzMyFxFHsV47Q2wEkeNl5mNT7mJ1
v/1E4QkDF9wB9TmC8HMRkxSppE9GLTDzZ2RvjW77AwANokCJzRtdKeBxn4/vSOAFQSNDLbB6t7ak
XWgoKzPgIwgGFsVkNraAd+cF/nEuocLLf1IZNlv6RNOd/qFNIcjrUr8qdtNaAfKCfuMdhnpImHSQ
nCnCdEhU5opTjWowqh7gO65OjO2hhEsJqqAbeSNZ6Kolq4HRv4z0vbFWxL40A9RBAuqPpwZe4sIM
pFwlDG4hZmDc1Xu6sWErf9rDJQB6BsX4b2Rq891gudVWphzhPMUe8nzHLN9cj/ImAWEjyACwTDQe
UlWyvm9TLWDqndr8iIpqRbGXVogHtv8UIDge2ZBrlFQQIA9+eGeylfO6oNS8sBkJBigdt0/zFZLK
3FBqhalBbt+r0ymid22/4toszeBShGA3ql6pJmPAKZXL9/QRLeg324zZDIQ7dOqKqtacQQ3i7pNm
fdoe1pyNLvgvRl0pPeI3aqB+MEbqm5Hm/3OfL2iApncZQzkfNmA8gvPHhQn8hROEBoicWhPkb8iU
CFtM1IhEFsJplbJjfrTGHsC3T7R4yN0BRwI/6bq7UTNUWZwWoxHU7YMcn8vyvm2OSW7/giWCjeMQ
TtA6XlHxkKrOrDTSjCDTPHN0K/l4ex+WFMFAUIiTs4CFTbzd+rpNST20RpBXTxZ9P01oXLDiLy2u
FO/hgvw5giq6cJb0Gn0izQgrVaIw7rmO/CLdrZymRREInwHPzGPMiqBrbdjEOtBJRmCGOysH4Bu3
aJ5+76uvv7BaF3KEqaDwUStLQP0CZ9gnugvei+gX8JUoRkXaDeWWIOUV4aiqktQooZ4gYopcvXzm
kQOgvW7PY8k2wa3n7PDwC65gu6rMqDpVCM6a+r6qX8JfeNbBj/lrfHWue1Y5jES3Qj2I2QP+kRBf
VvdOsrLra7MQnL9Yn3SN8lnkplc8d9bKIi2pBtxjJFc50QxCEvNJjHhgTbKBSUzUHc1XWryP6xUR
izOw8ZhAi1BshfiUKFtzpDlrjMAIX41Hbfj8C9t8MbxwiWoGlXt7xPCK4ir36ho/yOLXI/YDG4vN
BshqvkD6xJzS0EsD4JiT3hzTtdDT8viIbIEW0UZqSthf1SwquJowHOyulCK3iX78wvIg7/nn+Fz+
xTO0VVkhgyIMq4+W2o9OufKMWzw/F8Pzn18MT2WqDo2O4fuPNnMN+ZCNK5Z1SYKFV6KMCjPUvooo
w4S1bThNOKGVfaqUg1aRQ1dVK0KWduFSiLDLaciMyNAgxCzua4+MK57G4hyQtrM5HBM5VGH4qrBC
kHdURqDZ79TyoVU9pu+27zO/QEEAg57tkDXfCPBdIG832EbQ2CfTq8pfmQESUYhjAYqJ3iTz4UNl
agkzKzOQC58l75PyadpMxsth0cAxIMGMSOxVMk3LOouWFTGDlN7Zzt32VpB8fORNUacIjxtBq/kU
wG+q0cTApSPXXqf7/WZ+NmF8QRUmtSFRoWJ8Q33o+ydDPXdrrX+uzxFPnuHuB/gMiSgRb5MZo62Q
HO7eJLuhARi5me7azXVfyF9fChHWacpygEEyCEmbQ5570Vq7uGtdm48vrJOdVLkW8vHln33zQtqX
rYoAwBmYx/AsQRE+wnvzbR4SomXpRLWAtqfEPm6/jzE83v+g3wEY+YqquM2luElzxK1C25eL0Sta
5v/CBC4kCFdyL/Vxr0WWFsSvDJXr6umfG164cEL65wTSKXXHysuKNYwCX+H5q2G+RMIBKislteTJ
1BC6iL2s3ivtbkQK4qvVb3/+QBKP7iEug/0WX+gVK0lc9LkeGM43+xQrm7FPGJ43f+SpUpwm4Sjl
aIJVN3EPdfte6HCMnrfvBJJlHGwBygtZzAtETp3kYVcYwSgHUvpRWQtOLikaTySD3hToLaSt55pA
htZKW1j0YIhOhduW2w8ShuXkqbgQOH3AfHiZVbpkT0A4aW5f1241bEcXIvuKBxvuM05ILcbbalD9
V10pgem//vCdrXE4LdhSHu/khae85kdE59EE7Y1JwcAqE7pq7xfaF6d/3bzBMxHCpVnmeRoZA0QY
eykPtGal3cyCniEgzGOp2GW414Kh4FUkCZqf5mcp3oFDUMo96asVP1Jtu0VFZhRXMr+akW8Q1WBk
TMqjFoROaGHkWt3KNBaOKQCA4N5DkQfeziJ9HVw/ezSNPD/Hw121szaTmiL5aeLZgUZwBt6BIp1J
Uyp1hfbuOEWjJ3eya8Sdd3ubF04SL4fHexa+BYcZzhUhk5t+6BMtO8e9lyoeSfxpTZWv3/7AL12I
EO5MUstFXucQEWY+Wt4i5mygv9AalHRRCvjMDGR0eWxViDBouUNRq6uAPTX2E8tLkz16qylr+63w
wLJwP6D0Cbk3rhyQJEymwGut0itkoyt6MK0H2XGhgq2yjxPPcu5t63ObrhwxrmjXEkEehWwQ8n1X
+AQ0VbZC3oehpZk7qa6DMuTRU5k7dDuq7kN9rXB7YSXR+RHGhd/jOBjCkSCGQxRAM8lZzfw28cLh
kE6euZlyEHlXQA2RREP2FUXDggVGt6amLlOJgO32pyK/V8BduVags3C2ZyIEG1MMJfoHlxBRNvsu
+Z7mO3n8vll9LFnHPQRjj2yHmAmUlB5kq/aIJhzGfREeel12i7V6uMVpXMgQXJI8a1tCuwknO/OK
yqWlX8jbrQAQ2JwlG9lY3o1tbgUKhSR2DLTNeYyfswKp95dhLWy2dKqAsuEwbN4aV2QUpwNTgc9E
CyJH8rrkpNbHsn8Xjpvb4+JYIaMCvwQuNO8AO58Jusn1CN715GygsXZ/zOUVv2dpMy7HF+4TVPMN
xpAycjYtP+2e8sRfhaUsiABUBK4Jx8Qj9CtoRm52ZhQabX1W6F2tHPX6xOLNkQ8ONcSLmAOikdgU
9lunFKQ6Jm3O5QdZxrV4DhGTva0ZCzcjau4A4AFfGQfxCAuVNkmZqH1YnptTGj2kzsoM1oYXohKs
jaNqTED33RhfH5zi2+2PXzisWBSwb/DCSjhYguUYq8SsSB6V56nd5bkbk8eYeenm1jfAtXGSEjzs
8QrAxTU/q0YPlYtz0NN3HwzwoJAVpV5aIgvgBKTFuSCxjrZJ7YwmslKc09xjphevvfUWzqlzOb6g
aklZlW2mY3zd9tLJZ7mnrrWNWdqHSxHCCo1qqWdyqBXnARFA7Zildxnxp2ElEbgoBTXNqNgB2Pqq
pQjojcIa7PTFecq8VPWU6kA617B2t8/U4nIBwg+MFqgyUFIz320zRAZt7LDbbb4DqMap92W7Euha
mogNbUPZhq4hySKoNRoptXh4tGi1l7zTx4PmTeOhSVfgFtfHCo2teWUQElLgMBUzs7JK415qkvRc
2h7i+qxfObbX6zQfn0/yIiqLrAeNxwLjq4Y72Xtn3DnFZuMBEXgUYKmQx9HEzONopAWRHJBOx9Ty
W1CXxttDjthlPAqAKIXjjgz2fBK5WclApRTJubbvk/RQFD7JV5jXltbpUoSgG30kEbxJ8uTcd55a
esTYRdsfsfNZCOeJAcNGtRizMNs9zXf5Gv/6yhRswczadYW8S4bxu9qT2SHT7vTtRopPAYcVZa86
bzk/3whH69uwUML4PKl+p+7t2DfXPJulWVioIgNVAW4MlDnMRUhhP7CKgqHOHnzUWvbhS5MettoO
eE0XIrhOXuiE1fS9RUicnEssVHTq6FHa/kqbi+CzvBARxnrbSA1EJNYnBVit4mjVnmmsTGTJeFxO
RNgO3gshwnscaxXu2uFYy/tfWChQZ/FycHjkYs0MQuQMZToa0v3yqU53VXFY5UpfnMKFCGEvtNSm
fZup8dmiLmB5dnG8PYXF8XlBGZ4UQGqJL/JWUkhNEzM+R6YryV675hbwJZ6/J7HRF+ML3+/wuFQf
Y/zOeYpyNy2ebCB71yCei0pxIUU4TgVCg0mDMP/ZyPZqek9go+zz7YVam4hwlgZGzabJwcZufbKB
Rbc9J70rhhUha7shWFn0rFNipIfj88j2obVL1+zT2viCie01wL/MkY8PXmLgwcjKLbEyvpjAlpLC
sRML44OAsv2RrYXL14YX3ioaTa2mSXGYEJioP5krbvja6ML9oBKq2bB88ZnSO6Pe92u9xxdPEKfA
QwwP+AHxlqZDa1tMY/EZtElGfciTp6RzC+3j7XO6OIsLKcIRGofYGtQGNonYnpEfQ8e/Pf6iql2M
LxyhFjRjZWQB4tROpz5I89O4xlewIAGPIOQo8FrhjpOwyzUlQKOPUXSmpVuj2qM6jHQlyrWwSKgL
BcU7SgBg80SoAutpoldxB1KxMHQd649aHvdblwkAKjx6gaZGEMIWA05hXecTI6EcGObRjDyreKLd
yk5cT4KLgIevo7L52v82o1grB61QgkL1rEjf0XjNEViRICaNJjtL2/xNQvLZMb1h7QWxND64dvlj
CL3H4RvPvQCiaY2RlrESOO2JTu+qNQaSxfFNZKSAmFuApRpmbygIDCgB0V+S5HuGp+PtXV4UAEpR
JMpROX+l0mhjAmCkhAnoZuvTkHnGWg3itdHgVZTwJBEE5klaQRnUpOvlbuwBPda8+oOkgOo1qNf6
Ky1NA6EfZJBwh14ztRBniHq5lZUgAWgneu1BErJ9nS4FCLOwq7DvAfhQAit9SMb77Yx0WKSL7xcs
d6MbEUG3FCWYQneI/TUe9rXlEY5pPfVGX8oYXrKOfXUq5RWTvbjH4IwAVB4gbXQCmatBV40FyTtd
CSrdQxuz1nnnKA/qdmcYi3QhRVgk9D1CTSIqiwOnTsFhmvg/t+8xWDXQxRkIKnATCD5YSSfwHtT2
FNh24SdR4W/2VJEFAbMWoLvoJKPJ4i6oUlgPQM0FqoGuxI4nT2uMx0v7jHpDWCTEZsDVwn9+8SjR
JlYlis3kIEM1sVEdYmUt2rAgAQqGhxuifeBYEGNwBIiUxJKIFuT6p8j5ka25GNdXJ2BBqOzmjXb4
cRLWCMllpQSPxxQkaNJJ35mfAKS6vctLEkCiAivB2R/BRjxfo0ppdJvZiRxM0qM8tZ41pV5TrUSW
FpaJF/CDIIq3rQfMeS6kHItJo6DlDMLySWZP2Y/bc1ganusaUhCcSEO81uLJGcNOyabA0bxodLO1
/MbS+LxuHBc/yguvqiTJMKHKYGIMPDN99GTJK87LgrkAaRe6mCPdxPlvrfnqqJMVO0XYsOBetT7u
PSnabo7AYQekAr8NgKASVr+r9YkWhLKAHiNg/eOnSX1K4v3mPeDcZthmtJU3wbQ/nwQCG6NV9wy4
ZrCCvabN+18ZHkhOrgjg/hDXSI86UyKgFynyLwX4y53tkGleJwc3HsWc3KUXrGlM7IHJSQYQIRAF
0SFf0QC+xvNnMxqvo8zaBLEIzN1VH4Whb4q2oVZQRm6CY3QuUv/2Cq1JEPz4LonUFiJQVh/uFGUn
N367co6WJSAHhwwc/iuCUrRQM0rOxBTE7R0csJI8qGsMEAuqgGX6SwT/hAuLLRW1zFrGrKAYHTeX
uCrr5Evx/vZSLejzTAr/igspRmarUzNhIol8tLKDuha94IfxarPBH4e0FRJkIJ6ej++YZTHSPrMC
I/5qlnf2eKiSr/rnZlqLgC4LgunA0womSNRs2o5q0vclCLAUJI+PYezrZB9+c7rd7QVb3BbYJ95y
jJOdCcqtOobE8CwyA8n4lklea78jIJ74hV2BmUJyF7gtPISEu24so8xuGdgBpNJltR+F2xUEbLCo
RX/jLrwqyqsnJ1FG1oPq1DkY+an7w4q2ezRomoYnKPJAvB2SuEx629MB7aSDDnTT35NkZReujy36
c+Ftwjt0gSxKHN4ccHnoY6oG7egxzXU2twEDKMXANQowEmKH6IszP7aKVuptmuljkBrP8V6Pn28f
Iv7rc63gHeXApYprDkZQE4anVVupcYThrY+ke2jix2x7QcFcgqB3htXlYx5qYxAS4nb0ha2Zp4Ud
UECMAkC+g/+5KvuXY9tKNLVgQZowr6Km20faafsqXYoQzDjasqNveg0RGmwfnXzw7FjZGtrprd+0
uBeAm2AyQDxjx4W9iEqmqX03jkHfnsBaUmhuUYMj7hBJnqW4Btt1pm+uhY4XVg8vCRleLEwiaPuE
Ozzqm5w0lMqBow6e3Xb+sLZ4SxIQQDHhICBpczUtIqW4YotyCjQauYZHwz82bw6cWLhQvJsTDJ4Q
iytNtAY1q5AFZfIo18Qdy9Ttk80xVwDQEBnAPQjGdFy0czUcwtEmIC9hQYY23mkzefmaOV9YppkE
4YyxdpLSXoGE2vbsz90akdr1bYEnI8wcoJkcBSb6OlpoMr1jcYeuuYNrtA9MOoyDqzm725uxKAY3
H7SFF32I5hDsniis10gXFMl7aSJe1t2xDhGbrHVvC1paLjAS4T+ILWLfheUCoV1ipVU2gLf8o0Rc
S1nZcL6hgjLicYF7A1QsoIMQwaxT2ytDp6ddkPw0o/ax+a59oUP5WH/3ts8D3oiF9zAgiFf0V7RM
80yrRhqQ3qeuXq/sx9Iy8T6MUAxsOy7y+bk18RJWB8CPgonE/o9I2dw0B/0LgcvC2AY/WmK4HZgw
xyhMwgJdfiyUg/J18+qgzhe+LWdeBShXULsyVkHnU6ljkJStW3002PaYGQqJwQAI3krk5q64LPDk
AL44ksfA0HeN449rlFfcZgvHSIffxPvxqHhjW8Ltl9WGPk6O2QfVGLpPtvq+DlceMQs7jO8Goomz
VSIIK9waqgl4SNc2fYCOP5PxELav27cAlxLyi4DgAT4qXBBOXDVyNjRD0MU4/Wjh9c8NL+xwY2td
Wk7tENSjP1keWVOAa2+cM+r89fmCnZCTFkGOAePb+n6gblgcFOWuqnbDdrd/Jkisnhia0lRSHYK0
1m8yN7PPDkPjVtzhm6tAIIgjOgEFQR2oSFxe9yTMEDKCoNKfDOhc0p1u78nSoUXlO+5shLcAYhOO
lMEInIIRaZUyfFHkO230++1JAweZcASH+D/XMTRzrAszb1U5KACv9jt5q93A1YOCNLwseB8I9LeY
mz2AX1O9SnOKzh33Krv/eXt9ri45DiDk4BNQnuIuFTkwSyfrckAVaKCMD62uuBIat5Xv2zWs85Vm
C2IE1bBGi/bqCDFaYfiyTtBq8/PmicA2WRwTibsBxe/zZVKjmjmocWzgc+wm+2RMx7Y/jtm321Ku
54EmVTiysIAIsqCR61xKXGkgRs/UPIg1DwwwrqRsBqbiGOEKQpaOI4JASTSXMDlV3doUEsqfzX22
FRwnDC58fkrtwiYMgxP1nil+Hz7fXp7r0zT/eOGKBhhyJG2i5IFk39WvzDzmaBBXHW8LuVLpt0nY
HILs4E+RNjsyHSkyWi0PUusuah5YfG8aKx7TwjbzWwgxD16QCF6i+Sa0hVOgc0OcBzIwFW6f7m7P
YGF4nupFYZTOaXbEctlk0i2iDEYRdPLxBxpu3x59YRNmowu3XN00zYiZFYHRubHmR9IRxNX5Gjvh
wi7wSDvga2Az5lDt+RJFIxSutJIqKJXXPjwk40dD2r5MMxHCaeooen/YTVYFiv1NVR+awt+8ULPx
+TZdhOl62siVTDD+ID9mwyGyTwyEHGuNMxY2G843HhFIWKNdgJg8YKoWpX1UVUFHH1LLpfbKLLjp
nLllvC22ibg4HnRAJogpHCltiS6HZhUQ0+1Mr52OheJW6Uep9Ka1ANSSLCwZCBtQpw4/UDha+P/j
KqkLsAwbrlL5Q74DREsD9AW8xslK1uLK28G8EAEBKQtn4sPNN9+dOgxLOZQhy3ghg1/1XlTuw+40
ja+3T8HV/vBXEQp9kDvC9QGOnLmcjoxxOPVTDoYcH49hutmgC+MLF9NUlaFeMIwvp70/TZKrlFsV
/k0C4o4gSEd5iejWprJdG70Jg9i1+7o/R8YxDd1sjSpvcZ1Qogi2Vs6BKSYwgLYdKMmdLJg+SanX
r3FYX9kTTAJvYBR2AWWDN7BwtGR9UBonpEUQO4fB3rEWGYaVdVqaAWI3KLBBGgk1i4IIM87bUB1G
iEBNyeRWa/iaK8PLp3AxvnCSDJ3okdUPRTA2vt0/l+Aebl5b43j7vC4u1F9S3koAL6xWVUyDmUuQ
QmqvrZ/7+kOor6jeykTeonsXIjRqDKY1QUT9U7FdUj5Ina+ucRWsCREuENsipZEx7EYWuom2V5J3
WeOZ8rd/brWEO2QC5X7sDF3BWyMZqaeXrrQW7FzeEGgFuKPe4DBzA4KEpRoWsVIEQ+zZpSeNbin7
t2exeHJRxodeNogNXsWFRyozifQ9Tm7ik8SNFPcXxn+jGkZJMMy6oBlF01F1LOMCdr1338kIq90e
n//+7I7imnExvqAZaRjStGpJEVT4+OIw2vvQH7o7ZeUNsLhMF2IEUytr4VB2EabR5d/C9MFwft6e
xuL4CJ4iOI+rFk295jutRswI1biCZzX5YCMd1uqJFk8SIh+wTXgPw7+dj8+6qVLbCMsEGjJUAyT9
YQ3JsCZBULpInpKWKUURoMpn/CNu9nQz1Qy2Gg4hasZA7AjCcmEPRmaO3VCaReAYdyPDNbRSHMPX
WDxKvIkkcpJ4EaNWab5Gw6CgTboBbVOt+7T1jcSVvkYH7auqrgBXljb7UhD/+aURTNJqSFUIQgON
GHQe0277YUIGAZFl+B4Ig/CtuhgfwRCilIXDn5JuFb23sj9uj7+kc5fjc/t7MT7JTTDaFSH8GgTT
JK/IvdHZk/pdRX5lIsB+IGOIksqr95hjplHGSpYHleR9JGuxqKUTy0GrIP8zsUriU2xIrEmpY5rD
7VDjFwM+tLmy0WsSBOMn96w2pgoSCBr6gm2re7A3Bza5UkCvEdvk7U/Fii6wkZahpAw58uh3JP9a
9VvfqxgfMH9O8Ih0Gwq65nttRl1HMlQJBsRVp4Oh7W8fpSVVQBgO7MK8PvqK7ZTmvZpQuE/ggnk1
unebSeLx9dyiImjD4VVijK7PgaLvwDUTtJmbjy5Zg8Quff7l+IImSGOVpVmEA4piD7twza11aEh2
mCg3hK1DMzWElgWjWiiN0sbmQB9jCY1n7W+oX1lRMf6Fl0ZPlCAYPS0F/ZiCzMojGY5y9WQ675sH
tBnftstYfgQAuSLrgFfhvM4PkdOFk2ZPWfPYfsijOy36rzLWf/0+/lv0owz+63Pbv/87/v17WbEm
iWIq/OvfH5PvTdmWP+m/81/7f39t/kt///KjaJJC/Cuz38DA/xDsf6VfZ/+yK2hC2bn70bDnH22X
0bfR8Yn8b/7//vBffryN8sqqH7//9vWPPAECtaVN8p3+9o8fnf74/TcAuNEBBMr2r5cy/vEXnr7m
+N3/9d//83//j//5f/7bfyz+3o+vLf39NxSp/o3T8Rt4+vB+ary6YPjx9hPN+Rt4YQAbQ7W9hpsC
B6MoGxr//ht+BwAQQMn4XYt0Er8/2rJ7+5HyN04lh+pLZJKxkfAj/vy+2Tb9tW3/UnQIKCYFbX//
TZsfPrAbA0uBGkXEeBDeBhOuoD6xxcZ2kivtVUNF+NFUojNwtenHrEMRXm6VX8vUzu9BKESPzehk
X82Caftay3fahAYcpLQ/D930ApfH9iot0u/Aa2z7U9wlh7RxyEGN28TPNId8aGhlnMeMotg8Hsys
cSetL5HGos1e76MucJC09HWjmF7lcryvrCwmvjSlcuQStGCoJcLujDxUXFa2azDZN1KRvxTwbQ2w
CJy1AVcQp9qc60ZSqQprKNNeZTKoXitL5bswi6z7QUJ2G+zltlu2YfTRQVOYIHSYM7pM1jGFIS3C
DxrLmdtNxFRcMlXvOqbad2qrSY+IZZeKp4foMGePeCgOTQxSuL7GA17LbL+Aj+B2aNbwQ47r/pC0
xRem6smJlPlYuEqv0FNo99WO9el4KKXssaaAJVyc1n+chtnuc+N1MXMABFCFDDQFDikeN3jkzGdu
h1OkJ3mpvUQD2vBOrW49kg61z2mXOI9kjNRDHJvdTq/09Js9KuWdhNrsk+Kw1JWmdnSnzGrcMZKr
z4lkE2SUkP0cWqm571DXvrcGC+GKAnVOr+3EstGlKWgrRpMZRzbJ7H1WAw4WJWZ/CNu88obIbFyi
ZpOfAKjkOl2RvRShsUY3KNDooP4DN6nN2QN4NhLdDQSLbmdYjpqa7CVS4tC181L5ZCd9sQcEUnvo
mz47dNP4XS1HZWf0XYSe8/2wYo1B5H618jDFyHXD5wGCxhFJiR1ZkhhAr9pLx9qzrjftnYSGaH44
Upa56CbGPuVG+WikLD9WgKvWWlx/rmgj3RvTUFauSbrvkh2aCAmWTvUcgwjq2XE6yR9guHcR0rzv
8Pym4Y4pufGxVPVac1WdTqcEoHN/NEfp45BK9oNcRMCjVF3yVFhVfGhk2iHuYIWe04713lJC45hL
43Pcq+HPdCDg00/jwXmf5Lm0s3Qq7SrZHHZDkndeqBqvam0O75Ja+ymHcbuTotF02wndihNQPB9Y
JtVentQNGHPRxKJ3+6qinzsrlnyrQP9nZ2hsAPeS7NGM9XxPGtJ+jYZaedcWSYN+LHlyqKK8fG30
pn/uaYwGUzqxdx0gp7spureVGIpJ2uG1tIr61EhZ6UZS+Ujx2FLDEUxCzOI0q2N9ouDOcZ1p7E+D
FUc7G6dxZ7Wg0alIDXZCRQ6Ja/NPkrpQOyVWU+0zI88+pHEz2a5lNe2J6T15Rr+/okGVD60+11aL
/phmE+5411Q3aYiUuGPcs2NCq+RJzaryJUXblx9Ul6PUDYkuucwqEyxIZp4K2Kd9lZfRIW5toF1k
mfyh2EW1x5ZOL7i6OuISZg/PtlOl+6yQsXohpV+AJnIqVzXHA/rkarU7WsBBupSytvMaivp/Bpt0
6nGdPylyLRm7osnzxu270HjqwPjYuqYxKqAyrOkfllqhNK1RopQeaJjE+pHJKFC8j7Pa7ncgnkK7
V0dFb6dRQwhajuNzig49Xzu5MA+MlmWARKPxYSKt8wR/f5TdsahRCiXFmrRTDGL71tQjNFflzZ08
VcUJQN3qYXBiAJpjwsqdha3Bk7KRcxzDVnPQr5t8LmVruMvjTvu/7H3JjuVKltwX8YF0zlsOd4h5
ysiM2BA5Bd1JOt2dPtDJP2hIK62llVbaaKGPaqH/ou1m1UPXew1UozYNCNAmFzHkvcHrwzlmdsxs
nS9setU+HV8nsoQNK5F+oihldz70na4DvqewcXKkAugfnkTafSFbst6W5b5/Yj7cITzd6d4mnbTT
kQ5JkFWqNJQ/9r1XtxGHpPel0za7A5Q7RFe69ApnGxfhVT/E1lWxc9Q2SbxO7z1dbL3aYr0lltmD
FTs76VlaXeuho6JaV9RYgergcbOm43hQgWKYUhXsGLh+qIU0W+Ut8YDXnRtf5tHCfK5LMBhoMsRV
pD4JPmedGG5nTfpvvYEgsjJkGj4c7fqkmvrCvo/hbAbsrjg8ljjIXL3mC28Yi6LHlLP9c59v5VIp
g+cnrO5vlBxmU0euZ/oQeHBGLtK1sVQ2njv1jIilDRs2O4V8iZ8KX9C6lzH9Ea8B/yGz9XMmc/c4
yMB+ilds50om/d0E71yMb6e5qlJWFDcLKvEDvBOTe1ZEZKgIfGywKLko7kJLknubmMw1G13Xc7ym
8VUpoING9sucTVXpM13LXQkgbNlCjuHabc8dfHbuElC/YcXnfE3adOI/5iweriOTxR/BBCVxNsjh
Z2B3fVgmG7aBUcE5CZLiEK0mvd4jGdaB3hBgCnksbwcliiq0ozr1CR9uoq1MTkjcHs9B8tVKjCdU
k4X2sSlNasLbwsvuMwSHsW2w0Qh7n4p5sK1Kg7l47/Eg0sdi2fLtzKLM+Cvc5jE/QACP69Fk5rME
3K7b3fdeNzht7JGOQfoFc6D6izE0q0c7aBA61reLDIKq2Ep7WBa8c6e3o5lYvadEkbqPlvGLzlKb
VPtmsUDoShNf2UjQatqVrbxiM5zZlnyrRJptD1riQVcL4zPFbHFxeXoZjLyqaDe4WFer8p+W7ijP
ItZ/28OkI83gfHq9Tnkhqhl9LIT092O4oarz3c0gdFFRmqjajPpuDfxamxkKsDmmZUviKb/mWJ1N
N5ulr5zz2Xer6FJHAWdb04mubHOhokOeixJyvqU8ymSDkHcPkP7O9B69IOtBHn59Zxn2rfUxj1sp
yX5jaR699B02juYIKq/ibMk+U738KJCScoqDIbzffR4ehIvTk4lFeWQowD6XXM530K42nVadbL2f
z8G2Iihwk7xdC9F3V8OefpC067sqvCwT20/lEZ5FW7vxGfVPl8MUMjPnRfHlVMbD1mqxygNDBN51
2PVbS8tJt3FiTWW4QHLRgqzCk4eTxTngUxG3v95Htm6imRBVchhlPD+LUgMN4nl6+vWf2UuZvPUq
q0M5qBdYXj7FQ9mu/aAatbLomDhGnveAwUJptaQ2ItkfQp3EL9k4dO+wmCuaMfD8KUXMGz5A+3N0
k+I1K3RaLYN5dXlgYKEX4uwS0QFzBWWFTpc3czemiELtljbCyXUTB8t0RaELajejoqcem53AyawW
ggXHOO6Ko/HQWiRIjzwpZrOj0SJM281Gc8OhjQGuH8PgiRQmzCsih8EfhJTyQE2Snn6VEBixkm+p
IL4FCB75Otly/oGSNIfrEX6GjLR4HFkC5d8UyRI1p4zhSODi+BzGzmPEz+NWNnsHO1DHAMx2nAPo
chPBtVDgOnqJEp5cCfSdDH6kenyA0Mw1uNq+MTLOpyQgWASRXm2TBn13QKZ41anNXHWTiHrUDNmt
kmxtAhFuLYZvo1rAgLQEKijCA70s0MWv6TVzqJV2jH9eG5tgJWs4/gepWacqMeMkXk3JzDHoFZQj
aLl40pBkGn9YQs1rFnGGxTOPn3PqbhB8y1xF57Q84aKXh25YXFtSa77F2kY3CTXLkyt7f9WvMr2G
q1z0JpjIP4pwm9shCN1zGfqpLp0qb4B8mAM3yp+XkQ6vaiQyrKjd80cflOmpoFY8m56IRqboQcZ9
euAkBGEi9+jO7UV/J2n5NCirjgkbxd0YKXLrrFgr3OMGvE0k0IZN02soYn8bykU0cL0IDyzC505K
8xGgIKkc98mPgkPYh1l6W4fTvNzkSD//Btfn8p3ka/llW+c5qYRU9mdgKDsBvKQf+Z5jU+duUQ8x
G6F6mzfPW1l0/m6QWt/KQtMH42AAq0nnWrd4XCoeGHudlivarnVAEHIVMXneB/6eOBedZin3eleK
HT3XWZtFQXjaebxeeaHH7OzC/G1YU7dW0yhmej8nOjhgrqBLXoqxEPc8nT76MfcPa7DElbFKHqJ0
lqc+7cuvKKLjNmEe0RvFohrQT/ktcan+0Wdpx6q41/oZFicPqs+gie8ytqgKjdBrsc/bl0mtGD0L
wO+hiLYeSNzTrCbVpOEyjvUqFZcAgBYZVTwe5hOiRDLf9Cvw6R2V6NUeZvuRF7O5g7qSJU1JTM7a
wUYZVjzOowimyIaislvjKvP9MY+Da57BTgzTgRiDUg673QzAFSqXru6u4HQ6B67o6wmDWSfixvDb
ZKAzWAx0S9Ugd5JXa8J3uNYvEccnH5dPcgy793XsKasiVehDCejtGuzVcBIq5CcWBHGLTrOvMjMF
zzpgQc2TTL6ZtTTXq8/CJy/zDsdP0UzlmBxQ6s6V6fasiYKhvNnXCDqNnN7vSaqeVgj7qhkXejGK
27n3zxwV7GHyqW7EyoODCJb1MO8pUIgV0AGKu+nQkWipsouWtUHQS8JwG+CzbjyGiAv0z9ylZ62y
2NWJD4YvPpq5bYq1x5g+jC77sApCZdsN3MSVoyZsxgVjzFVGMaO+xhP7rrbU383DJL9dXMh+dOso
nsMlFfdB15c30vEghSXqpFUVFUY3AyPDcUcn+hgmSjWUTdHBpfIW3nVjy5bATVXhU/mImIzyFvSg
aNdpHB57aj2WJNmfc57MzyOXmOIIJnbobVS8lHNsg1oERXFK0k6c9ssBEo0zzkNG6TodbObcck2D
vY+eu8Xy6ldlVywjSa49hxluxccNjyl2uKwLYtEOlPAo5vXEmby/DHSfg2iwYyMmAhWZKRJLq9Rs
/Z3p5X40EUyBVFC+DDJHYzcuEm+RZXejjTZZx5rK73oe3+PF7Gj2vF7rOKX53jJEfMKwzY/l0SJL
4LpfBvSXYZAfo5iyn5ZtcZPmVBwjXSCle9XZjlM0V2HVT1pWnV/MAYs2PBpB5T2K47hSsIlOqpkY
rg6cduV7bhFymqeDq2DhDePYHAZrng60Kkae30rM5BzCHiLCQZG+JTAW+T7uergBUGUq0s/s66ps
1FjW8dPgccfhXMuTLyRm5A7NYq5RP4T9XOO6D1BIF/q5yxkOynXOrsfQ+cbupj9rveY3CN2dDoFQ
Q9eqlWp5EEXsa+HL4UPZQlxN+Bt9az26D9eP0W0ZyugU6ll8mddYjBW7SI4ahVqqzQkjLyNj82GN
I4t+jUVV75OuzgjcWEVUrA/GzLYyFEdUNbG4OKClTmjNxyS+MnGKPrNIbifZPXn9vTRTdlhkCaRF
yJmh/lIkPaVkxSPohl7XHrPKa5UnA4IeVJJ+DbzNHxeysSMc3f1rSsezDIw7+2yGF6zP7s1a9A+z
hXhn3AMy1zLdk0prmFf2uqcnkyAyiuYlvRts/BYJgHmZtuivxbKUzxNN9VajGseUPfK48B4SMjeC
UX43EL81cu3SewCCfVP0vHjEn0ivNvwIxrTBFZIKTcT2LTPjsFV7OQ5PIh+/lRfQKYLqp2XwSr2R
kDy9UJc/d1E4PExRsoEj6OY7CMTSm5FqLPcR52prF04+U0SVPwIE7N7IVqIRt+Pav++pGD5xpedG
h1Z/GhGHUdGkwPhTGMVnYjuUsTABj68c7lIADByn8RpFiAeEJnkd4Dad+X1s+Zhix+0ojdDMTVYe
hjUYX+PU4lMozN5/7UIov7fY3bklxa2WR3aucLMHVxEQq5ssdeP1uvZvHeuKvXF71zexjcjnYYki
Vkd8mU4jDX2F8aOt4T1xZU0mltwlvkyuw3JD6qKcQMJsjJc3cHnVLXUL7gPPUH0kqInGOptRNmBp
XmuXiye7Bzc9RkGmKswg3Vb4eCvOk/isAWqfjHAQoVEepdeZA/JLcLxVifXTUckx/6x3QW2FbG3a
lDpJP8f5FtFKYkm0wpUYEJstOlmsh+gDaADk1Sg+KPgpWsEZ5oXnG9oLwbt3zKeaCqTbXAORTqfK
zUX4EEsgixWcjZA3bWRV8jE6UT9Mrx3Z46t5COIrHvXiyUz5za9PKrcl+tDCRjGay125Cktdt6NK
7H0U+7LtB0gQPT7DcxkRHKrazh80Q8RQBcjGvxCkNZ+XddXfYwWLAIsZEByguvBY43j3l94UETVY
occkwQxhhUET/zCpWTz/fbz2j/T4Bbm8RDbCYRM6DkDqf47DGTY67Vkm9hc3WfzFW5jKqijdLQV8
er/Mm7jp3DK+jEr//IdfGEJ+aKvg5HERWP0JIddqhllYr8IXP/SqpQslleu2pBpgQM2rbUGEUbIl
Yxvpfv/891/6TwTFhXa+5DID4gD3BquJP6G1RK1iiBZPPxXx0r3/wqknx4J2Trg7FpbMh7//ev/u
GSMW86KCRHAf+NzwF2HyN8w6bJ2J470Vn9AVYSPj3KnlRuTbOEC+lG9a/OXycZv7q/brP41D+wPp
dvwpLhyV/n+DaEuAb/7Nx3Qh8/5AtP3L//hv//w///f//e//9U9E219+73eiLfoNTTbki1il0F5f
OLN/I9owJIIAQ6hWQKtdvvM70Rb9Bl8FKM2jGEON8DyCKud3oi38jcDKFsYXRYyhN5Jl/wjR9kea
GlsXkTfwhcTgE2imiwDoj0wLj9UAwH0rn+N9HSs9Dx8ZBmT+Az6n+BW+8beEDpBhDD9dVGmXGVmM
ffzxZdTWy7DTJno2tPzUDQaT8AS+o34c0WGO6MzHFIB32Lm9mtLIH13mPikyJ0eMlulKK3EbrKUA
tumfyI7hmipd0+icU7QW1Oz42XgYXigzycnuBXuUiVh/dtijL0moIK8NuYH+C+qpUJoUhvEQ9ppl
Oi6dr0jXfdsNYeDSpqGOxJLVsAeqaRQmwC7w9XWGo1Wc8mqczXQU0VgeSELdo+olrVD791Uc5Ai5
LNLjpsrrLQ9eMwHtonViPITZqJrJpvyTSsu5imVmTuuYXfX5eizXOG8oDd+jOTgiltZWm83GyqFN
rQ0dD4vp42pSgh5Co8jBB/NH2e/uDAz7Ey3lM0MdfMVyDG9GLJ0az+LksStWC4/3Qv10zHbQ7O3h
MxixGQK4q5h015z4seLSgkIop+Wko3yqbTzyet57AE0uQUPelQ+iDKB6wRET5OQj9t5XuaLAQkcQ
Hr2af7oRuQtJgf+mm1YoV8gN2aWuiJFxhQ7P1MsYAjUNyttLZkrlaNTMIxlrGqQnNYcfjMAbMewK
g6KrS+sJaHRjKHAjHkj0ps6/GqrXauUhku7ncKzkhkXpIqWqbbN47rlHbpkYprz2W8qefM6jM+Xh
yZTmHbcArcZRTcAj+XpApvowHocsR8YGWQdZpwFESo3sk+gQh/MhzoOvdJsOmdm6yuX2SaNyflhY
DnX5hjdvCqfjBs2vuBqtLVs70uno+k9YGy8+/L6nGz0QG0QvK1eoDHmeHdI5JLqO+QzPu30A3Z97
NHYVUXN0l/f93AYqWqtQAXYr2QCqYru2C5gwqGyfeLKDUxHj14Xj+Sc2vwORu1a9VmUr8rw4kT6M
qjjvQeNY8X2hJWvpTKd2ISxp9xQxyk1ZEPM8bT0G6ebEnCM9o5vqHQFGWOZ3IyKvgD2W4WMXx/rH
yvrzEMUfyKV8FEbl0LuTz5mbo2abmGr3JdjroJOvAZKmGlX2WWOna1+gCgW/UQOo75scS3+YrkHn
3SspfI3rD/z4OhLs3EuT0elvm82vLTHmVmWRe+Ajqrx+m29z7v2tlu4OQOR37dGqzXR+6VPoTaXB
ggkw1Y1ktOFDBOyrzf2KShwr2C6AXmUC9gkIrqsW0G1aB+3I4Vfe7y88+cni4PMMXMuiNG52+LJX
IinQTsEvk0L4j5NngacPyW5XENk1UIsUGlre7mHkDnoK38AQFl0f1ivNsOb49Bbs9lxuoGJQ3ksG
VCKIi3ZIyovzDRi98gLsztc78C/oWu9NlDxTzDsNgLiuFyKbPNle91J8BWPz7so1OvCiW7Fx+ZOd
Gar8VJbtXKqPmLufa7/8REBTnSxpDgprUNe4+lEnroG6STz493n+yrr128CeI4eWUQYCRwvpbgo5
9IduDW7h0HpOuukQhqAuo07CnpKje8rHqRJz9xwv5Qq8DEAO4+h+yxQbWaVoWhMV/cgzh94Y2y3p
Abr7ezQKZRVI7Gw6uhgbKzlTOzwOfv6I9jSrgKRc7f1mb5nu9HFJGFxPjQ8qvgdJFZsCRw/Q6Nhy
V4W7bzKVPE8xavJfC10VKz2xbmt3mp7VurDKyGWsAj2/CAjMDpFK0HSXrmyRPeDQTA6fsMRdk1Og
zyPQzHb0DBzvJkhtuwiRyaiya9mHYb2QZLkueUjqcRZzTWIF852J4KTGEmtcv2NPEImzBB7PrlkU
2uwUnuSzXGvdt6qHeS6OfsjdM85qv+AFlJo+snAtsScAQ7s0a4PQZ7ebErWNALQNRe8q7dZnkckD
Go2iIRcMv2AlMv1yDx1jDUlegVYIiEA9j8t6QxdytYJmxGOBvz53QTPCEbTqV1zG5Z7oVlqTVznr
yjpWbLpRToa3ZB/KvsatvfZtamOs39CW5Tuelzv0JTgrnDz6nE5kxRG55ic9iq0dg9k1UwetRp/i
a1TNvN1SsDgMgpd6LLvrkUYIUu6oa/OUfVnkWjR4nQ9Ox2rgLr4pA9J0fLxFl/xVlyseUfwyzvAo
2HdoSWZBP/Yp09XsEY2DehQk45IBmN/ATM8dli8JysPGSIQSfUbDuS4RmKX8SsshxGHRyZPFgHwL
QOtlVQ5CnSK7M9iOR7wE+Nf5wyXxTVdyHOtTntQKL8Xi2dUWoHutkvJTXipkKFk4jKS06GGxGPGm
sAhwypbxq0smUqUCwoq5iFXNIL/AATyfhYCAFEGPIH8UjllCdtwKawkGtEAmY9B5Vo1Lh9JkJUdo
A57BLb8vQHexgOwh74foKMB/tDqBAEDS+G0gJzT13VEFAa/K1LGGZVNbKG+qLIH1Zh/hmJJ6bZGX
TM+SWHceNsABCTDLqyBK2Y8pNtFdSM3aHaYQBA8n+V0E4cRp68viBhuCf+wmRks3dSezoxcAwgVH
CgcfYx8NS5vbSVUC9EpLZPE4xKVACG1kKo6MmPsgAcg5ymVthQ4PabEOVa5d2si8uPJTEaIEsUBR
N7/AU10jJS8E9pHrBHYtV5NGBSPISpp9keLBXXQaNsgftfX9Abl0rfYY1wZmV7PSAb7YtjPeBWoQ
UB2gLscTYTCc94PZmjUOilOOgIkDk8mXiRbJDXA7i4E+9pH09APHAgZFI9KU0Ysd2IfqdHZUue2O
dsKjUxRQ96U82VLZLmIvsZGzNz2SO++GstoTdZ9C6d4uObRcLvOvRTBP1RBgvEc4HNhx1gJw4ShH
QMv7VX2OHfaFZFjphm4lrl8711wt38KefgvNGWUXrdXC4SPjw6XON3rfxReu34BH4ymqEgGw9vyr
cu799HXqAHF1sRkXiKyZ1A1fPDjelEUKAMPYfROY3UM1ZEIUKhc4vfcEc7HdiDtNoQhlKLicCz/P
0rxSOoK4z7o3mgiQ2GAqsG6Hba69yOMrdKCigZIsP/Xaw+W4N7gSJ1fewy/K1APFjxg+IObd4/yW
fhLnDgUHnNS/CoZz81LNHn0/QYSzxxTp4yAgpA08wO3wNVAlJBggHsIOtUcnXfSS7uWA3RUQvNFy
qqelc7UYUY+IPMCH0Nv02AMTKkIatqEPhwPEWChPlu4H84DvZ7Dt9SDxTw9pz3HPoGqxl6IuBXhV
2eDy3YiBoiCZODtif6S5S8EnX8q+/kJaLKk72lxBzUUE4dDGAK7qdM4h+UAmRjqop0H/mK28c2nM
ni/D8y1KVQ5yMykhRBg4JEzl53iS44lN7N3S5V2N7DYSxrdb0D8Fq8xrWAhBJ6b4XToiUWyRuOOQ
N58jJGH6mnjyDhPfsdW7zxog01hECMw47gyChSiQyyFIYiB5IKUrlgsIPJeCtXnuEfGe9RskGXRp
UHVhSNZkFljNLGuzjsUDn013iEQAms3mfQ2wIwaG5OkN+AREnC3lcJZCmE/OpnexmeI2ZgWDY6B+
y52PK130N8QUn6Z9m6syojgGwLo3qML1Y7zGpy0KnoZ0xkGlpv42Zvlb0Wfft47n4K329DDqPGrB
vHLASTnCfay7zRMl2mWxXc2HAF6m1r8DBqONtfJ7LsjXzSwaqVX7NUBZc4q74BFk4uvCtvK4STug
6ksenJy/LaiZMT6PRwZUv5n12lfIKOghYNx8E1N6iyN1gIMB+07VmF2nE53fRCz2R4zNyXbQYJqQ
3PqarSrGmpq+9DF7s8U+HEta3sGB831ahKu7ch6eXNCB8sl+gCb1EIQBv4bUrWFy2l5RtVsgyUnW
Cjngx4OUNVs08XrtcCKmtARHhU/unvMiOkydvxa57iCHwj8R0HE3L0EN8h0b5VIaiW1/nRhkpyX9
SrL0ToInA+6HetQOa4fJB1QnBL9G5KxwdaHcg4roKdhRv6b6svy5CnD6DDFqhhBbDsLTE0Qo8KMY
8juoQq4XNXwtxfR5tqM7TLvQD3BQos2gA3QxQVTc9Ch+MZWV6idDwh11rW8SLLiDGfuzx2qo4rE8
xx5F7tgj6m0y5e0ebAcxrk+9NSALDH/UZv0kIF9D+RTikdMCoB29N3b6BBz+TPP0Sxbun5ZFABje
oqMNiuzEQKdjKDYGJbkHZ55uZ7Q+6LDn+OiWYG5l7JN6HeeXeSuO5RCeOwDotTdA+627N4Mxj2zD
tBolhrTMB/rxF/7y/8Gq/1AVjtzTiyfz31GF/5//9c//9F/+HVj119/7HawivyFhDSYQf4Gj/gpU
JeFvEONCmxrCzwkgFlCk34Gq8DeAUHBsBhpFkNJMgOz8FaiKi9/gWXGxQgac/us7/4AgHOjXn5Sp
GGGBtXgMYTgmdeFK8qdJAeD0M9iryTxDnimbIAwt9KnDDBhiwraKwukH3KkhcwSiUpmRnXddLuAb
5HS9r2t86wLQFt0UfkcWFP08BfOMW9WAOxOxO0kHLxjI5YYTndcbRNRHTT5gZCNSwKeWOWOngWCc
acKk3HGAKva5VBiK2CmxbTjoR0rUJ5gMhqKJVrc1sF9Qn/qg/D7pNaq3JW2TAToLyAXLY27VegdN
JrmF2Cv95mcDk8s96p/7MB+f86Uv6i0k8vtaWNM6XFCqGsIgfSb5ssGajW3zcYn25TxB//4hmZMQ
I+DqQ0jNXA9bst3LDfJMF3n7E4l/svYAjb+EirDHhZf6pTeePI0dTuOEOMgejS/We5GWy2HbRAgH
p8W0JoDkKmMRQY2Y4sRbIzM2ABwGBB2InFaDDvHALd7QcSmnERKscAqbEJKWq5QsqPHlHDZaEFf7
fNgx3ZRGN1FBAbzEqzjlHFVksAkJYOai8SVivJo3173N2bLe9zFs47d1H4rKicECnhNiAp6fQNVP
Sy6+FmWAIBugF3UXkuDEPQ1xKnYvUG/DTRqlzDc/5WM7GDnUgY3Kq9FP+yMolO5NIaRrr8fQApAi
dD8A1wI0AE+8m56xiVdqZ3jzSuKKi2bytIOiR18UxKjSx7ABZjgf8x7sVe778hAnXDcbBGJ3vAgK
TAKAwf4isnhvcXfqlwk6uh/WXnq9KVnv/Ug/fIBmC3Ks9X5JY/oAEfRc5SjQbjaeoHcUG6uzjt9S
Ft6wNB3rNFJXAxO8nRnp6zXN0IWOVuCCgy4jZBvK9AhVjcAiqabpjif9NXXFcLD+skYmNVRxjIsr
1CgTUmshLAkhitQh+jWT5xAXZzPSYcJGYQjkHPKBtIP7kvEkabiPh2+MWlxpnJ5diUIRxBGmMIQ+
doNP3uS084YIMExJoL5lIkvu+j2Nv2cFrIDpiAsC1B6Ab1ezpBRHZUQ7k/whyxy/73Px2o3kKt0Q
WzcDi6mWBfgkOuK7DhVgm64JabsAt0iyA7YU/L7boi+LcaD4sa4yTsZmmHjW9PkStYLmYWVxDVaL
DaHVG+QLAg7epnHPD0M0bA9bGbzpFHX2RQ4VhXiE/gVSOnTBY3iGl0u0oOSNx3ds/tou7sol8hFq
On0zebOcvSgxDCGR6kYGnT5kfuse90TaM5jQoaFll9yaMnZVxmhRJ0iGQB/yE/JDVI3hccnJl7iA
0C5kGeQAw10f8w6hyBfkckmgSejyuu8wtTGk/NtcALyg2AFu5xesiuoGEyHJLRQvwExS/t1QCbw6
1rdmt1OFA3zEYTPJWneoD7dlV4cC3TCqYWRhKfwxmx4B6YFc7QL2MQwsbEymzbMa9pu+D/vrdZtk
E47Z3jpw/k2E/uvk6A6f6BEyFQ+d6Hno0P3F3BZXfJLbsaPZBom0f+Pd1tepnh+L3L+pZKKtXgBl
WghPwffOyVOJFhhIDt2nCrrtvlIqAYizji/pEno4eu2FvE51AnUn5i++0zxYXtIZO0vEb/mWXZHM
Ts+IGwjgSggdLhgxUl+AS7AZjwhima8AaEuYHWjItEfYTq/9q5f9qShBbBZ9+cUUKLw9NFiV0tkH
3z3gnsH90GQIrpaJ3dA1rcqOXM/pPN3osISc2VKgAGnRHfXi563SYBtqsizk6V/ZO3PtupEtTT8R
amEITC6AM59D8nASJQeLFEXM84yHKL+NXu21WW490TXqLfoDs25f6Ygl9l3tlpOZykwSQCAQsWPv
//92z3QvsoAkimFGCMLtyC35Yo4RWGJUFtYumnMm16CjNhyuQqN5sprB3wqfpEpbtLabG0zOUiSO
NvmIlsqscxb1wLHU+Esa8RWu4Q3F5KoL2235SJ1omvnVfII6x1tksZQCgkaJvTQWjUfXi/J6RCl7
DHWd3xUmSB7rXtW8KOXkHVia5HRWry0V8JREMPoMw55mR4mb4svQ9hnpLhGuG1aSTdrIJxrWLx4G
mlKQLtp3TZa8aKjL7s3QRz0aLBWVPqijeyOurGwj7Oi26oaDojecLkX7Yo5RsrME0iK5MPzXoJGY
GorcjW8E0jVvuuwcFan9QyKycsUt6iu7lQpG2MqaVccSfy31xQAgQY7GWy0P6q9Ki66pNLBEUBLf
BhkEOgeTKOF33UrPjFe3jY24XRV6V8/r1BpkBGUzpwo/j9VDoNv92irqfN3QxJA66aQ/xL4a7dt5
qjMnsEbOkt0ou70xfA2SxDwUof6lMi3OfBUGpxhen6NiOvFpPkpDtlmIylMojr0Is1Ufw7ab1qVV
IK3IlbK8DyniTR4/s1Pj5KqCmcNSGTY7LCUIrBtLuy7DLLuVEGIe8iVjU+r0tnKERoKrF/FYenYx
T8fCQvXuSBrKXrnYmWO9JQu7tnMhrSasEd7Y+JmnDbVyA3QH6RJF7V3ql7KXVVWzGY0IuXDGwa9r
jOuSlN9hnlMfJQIrL/pXkhfTOAdU90rVnUKJbkWZfZIxEmzmtCSZ6nPdvLCfw3DeNKG9xpYn3cXG
OKD3pcFyGs7yMmo68qwxScc9lTWqTAOhDMLdULIcVsiCT8fQSX7Xab6UCb6a6Rxuc/aFTUuNao3i
oictFcgHikvhUYvq+qiaQY7OvuE8MKmSSTfqaR0Ok5fXJotBkQZbvZA8PgIMduQ5UzcyTTTesZS7
WoloRWauOGTd7MnJiv6VKl/rtYFfbfQ5HvcJScW7YmxpEQ+AJXT8oM5Ju/Xhuu9tHGQsfrdI7xQ3
5n/fyynGmDjrZmcwx3xZVNieEuNHRF/iVVWX5S7RzW7b4MA7pZnIbnoCJs/ug3+OAGvaxLmaSVtz
DrX8k3WpafCRYrKN6QpLtbINZHb3ObcwxHRdvZsi9qP/PjD9v9lo4Rsunvj/+sD0H//7f/zt3//n
Bwem95/7zwOTJjgAyTR15kundfuCVft7dV9bjkbLmYWSN22+/3Fo4mf0hXtoQ5h6r/0jHvn7oUn8
C0oWC+cd6dh3tuD/R3UfRxdlanB+9A4D0mReOkh7y1eyfpD8G63RzlRvv6XEDJ8U93mMn72af12D
bjpU9lVYXMvZ8Gfkg8hFgRJX8ZEXBw91Nj+SfPmENPAupvlJPvDXNWAnLeA6qAz2cjb8SfwSpDMu
m7SUbrTlGAGNNwpItZuUDsOELoQNPcHVqykyjkpiYj4iCeLZtb396eV/4Ep9p4hc3AUyDo2m1PDn
UDou3smf7mIYldm3qyI5F5qxQ0Z1LtAPVFQis1IhmJA9YeibbFbOcRReZ5M4iL7e9VHwtZ60q7EZ
7kRdU6Ztvg5Gjw0mRLL15ztcVBR/usFFQ/TTDVpUmkg/58m585t5Hc3JlRWbKQGs/xl+9IK1jlWI
hsr0RLHhhtMRzV6kKz9fKjSC2e4HOz5nabQVgixjpLu4Vx/aehPO030atatGV9eYrzdCIRD885Mu
h/3fn/Qfl7+YEKkGX2nuguScd/MDw389z9a9JfWPmhV7taE9N5N1L5efDfB739rfrksehMyxDjTi
0pZuZ0g5orZLztUShKudgxT7REeo82BpV2wZDz6bbSTLktuppuzGffGF5i9X5KzjT0bgw1tBsYNx
n7SLCST51zcgy0FayFLGEGTyrULfKbJsyR7Nwl7u06OeSC+mlZ7l2FzPyvw05sE9h7XbOsOc9ed3
8U4guhwUnYSNwaRgy9LUiztR07QRtZqcY79wrSpC8T2QtuiYdS1iCk8SOfJiwuBKVJhNn337OUEp
N6MSTGtxtfREdWXw3dGgPEy0OnAks+iI0O8oWBVTtzdE8JIG+o1aSl7fKggrk3SdKuq+y/SHbICU
M11T470uFOL6wdjacn1FheShmb5L1Hc5vDh5OnkxXWzWZmIrTpgl6yQyvbY0qQhhhhfWI87Lv1KR
yNk+Zhh8/IaWvi9AUpYGERfaqrK0TUnOpeSstPmuQRztZiUuamH5+wItkjQYJ1mfdyblQKdSaB7e
Bwdjbja6NHzCVvtoYTBMJGNYuk3yZxdvyEQhwMllTs9mbV8hdj10mb9Hse/9eSZcpOjeFwUDqARe
JMgtAIp/nQgRmbXSrrv0nNW+F1gDivBspLirBxiKhs+W4+WmL6advTQ1Xppkwd+SLz6AqVUoTqQj
vW4lZNlW6raKTxYdcSx11JUfK6fAFy61dlQw+lUxF3djI38y99UPHtnWaO2i0BKABzcvRnZoO62t
NTofs2FEbqXTxz4K1jlpjVAxsZRQA1XCbVaefEnztHSQvTQwzpPUnuzQ6Ny4K1HJpo/gILdpROlg
mu1DnxUHLfR3IkU8QY9XztHHWdNvrST5xO+vfbCOwtchEiF/S8R5GWxafC6qXdAwnezoyqeI5oh8
uDMU/9YGTuSIhiL7UMP3LDZR3BxqzIT+LB1CBCh26jWZvdX0aJVmKHBb1ZnlWiLRMh9NI1lBLXuc
jf5uktPC1bSNmkQ/kjZYl41xTg1tjdvqJHXJSbGTh4QKn23kD71BkrZIh8dSxh7R18VtHuvrP09S
5QJxsMxSMgYwSgSRhP7bcoUoeMSVHi/Nnqunxd4UG9XBtHE3pCPpl1e8X41XJsm136W7aCQL1Zn5
t7kaWPSldWQN38OlsNvGb3++sQ/vS1Mg+ilY+d+Vpz9vqek8zJZR5+E5tfNjKtnurChuXcPfCOEV
RsYn7/6joApbKCYe+oKyl10uChSqLFkfS/zypfZkT/mV5GM0V24145tqzNa6h76A7XtnNsbOpDy5
HyZe05+fWXz0ERMWIXRFHQs5Zvm+fgpZOIEX6OmXRsCl4AQ8qmc7s3aqJK1IlD2GnbzBIkads7hR
Zb7euDDPuV7cJYP9FITNFRDz3huU+EGNiTPC/mQnM6VCf29UMQx5NX0azeHcxiFpmeIYSPmOCuk9
8eq+RicURgJRAjkgSTsVgWe01s6v7luys8ZyLEVhEkrTMeckPdpR5uhK90lg+9Er11U6FFKIBKUq
LnYI9BpNNBtjhJqqupLnbToL/NUJmnJy/ZP5ycxflt/LBZNCjGzp0E6Xv/861ipaq2qYtehMouxI
8eIcZDEpXDJxuNyVw7RIaipTfLJOL8vwb1dlBwUPTZtk3vSvV51q0uVG6gMaCMl4s+mx4YtP5vKH
T8YlINstSe/LjQcyjS6CZIjOaEacrrG/w43dmWp5SNtiiwcdMZX9z7Wme4+AbUoXJoxlBhQG66/P
1Zr6YuGhsIKF6d4WZe+ILF3JlXX/50/koyVaN1SZrroEe+JSoS2QRtDrkLfWpQGJInVdV/7ZT/y9
FmX7vsDtHV9l7WftYT6cmcSWtCbRaY/xXo376buk5N9jVZIZ0Zr8jorG2tVbdrhlMVBUqM91Un3i
IlkG7HKi8Jw8ISdJ6N4XA6qbVZDGXRWfE0VbjWPmVbm2Lcvgvms/o6d+NKYGDZ0RlHGeMy/nJK7l
MSJHGJ2rJjsW1VJzl17UQsec1n7JzOQ4R+XsQHF9/fO7fO+3cvmMxOp4Zail0uHnImaxJ9XqW1MO
zjNWpSycHqsieEjH/Avylm022dshE1tNHl/pYOqonXnb0Gyjj75Uvu2gvaOBC6niyBCPeVZsFana
FpJxF/sJsJDgteh5L9rcPqV2+V3NsSOOWKGGdqVJVO3S5nutA+vTjbus1Q55iGJg7q6GMNrk+bTT
LLAdf37aD3cYOvhZdJJHoaZdHttVtDBDpi9EljamNnOnDsVGGBicbDS8eu5xvsrcTDXWCUQgGXnT
sjp8cg8fvWpk0UuNesnRXEaJxlAqpRpXwbkCiiGIxbS0RoqykibwK7VxtUjSUT42QKCyvRgWca+2
gg15LO3H3ii3gLOHZt70vuXmSPz/fHfvRetf58MyDahmL8ujBWX310WkVjqUVlOcnFE72W6XUkZJ
ooPcwvuQ9OzNTir9SiVn6YgxeDFrfVNH0vehKe/qoHpA3Go5/gThC7UTgNuZOl0vkHsHt2jlXBlP
pMquNbaHWu3uwFkSTVg7VDa3YZNsxfDZmvH7Kvzrw1x8wF0tY3lMeRiVmLuKjNot5vAwzvNVrkYH
abZepE8PAQuE8HIAVZAMBhEMiTb9Iv6Gu1K1jEeCWih5w26MJSMnjFHzl3lC1+/jMR+SGr93fGV2
FoWUdpVK4Zq94rPJ/vtEU2WOV/SHMBU6E6gXu6tmIUe2Az8+q1K6i+fqym8WLWIx7xqp2mSV70Vy
+QN/xnWdaKYTx7pHzW2XxyZT0vixdDlCo+mHrt3GL5Tgz3OvfTLd3ltn/jZaxFqEHAu0//KkjiHD
knuN9IVsFjeT2p/mJD819Y8wKJGm9vJGnYKDXuJ8ke+LmRS6tEnkEK9Md412z/vz5P8gh8RqzyLM
6diUyeVcjFhiyI0EByE5w7R6igIABf2tZocu/2ovxeZDZhluahTfO8gnjVbu/nz533c4rg7Llzy7
TAPHy/cFoSjzW9vg6nYFjUB5rsgGhOq90fo3LKTrP1+Nj/mDmUqky6PSEmtpavnrp54NcSdoFZOe
G1ncUDRcG135LNIKaYEZGE4isKY0YXPXNfFLjYQTW7bYI8ZxJzQAI9QFYrP4JaQmZUPhNHD+U6Ga
V1l9pRUsYcvZjXqk5UUd7CFgKMWwaUvlQdc43Ojxqq/C76RoOlZbOh9cq1m+U7T+YHeIB1OxnuMA
EwLdtebdbGmPiEAfbIXYotF7XMBeiaBu1OQbxcQVnGoBvXTQl4UFeJhMPbctOnw5XYWGfdva+cNY
h4eSTwDakO0pyXSsg7nA7T7tJL+/Hn1pW07ldl7QSLZYxRb7ra+dpX5Y5VVAnTNYtdqwaie+AzM/
zpm5rlL5FBk7yVI9va2Ep+XVarLSjZQ3P0INiMworzGIhW5cids4j2/UHImCHlgJbhXwGkn2in/d
xWFJ5RrWY5Abx8zMjpiHbKcajLUyjKdI6Du7YUBqgmAdLauZ6oWToj1xBhXVXl0oqIir8JD42XHG
rM0ajQ53zG+pmR8M0dzX5WOkZo8WpBgUA8Ymq6OtNESPEqGF1KBx7WVgi2bM75EmS0GS+mDkveJC
bMLrM6JGjJN7gvcTNLwvqYqnoEaFxLG0k3SMC1r7GiOpdNjsT1ZFfsN+6bVqNUblAbrqG8WA+xR5
yFqNqEnjNwD+Fb/ps/QjMTIPUR5sPZrpmiGNFEBdjPWwa0ztJq7zO2HFd8XwVsnxFVnU74W6OKYA
RGaju1AUGlUtaD2k7XItulZ6RPFjZd0Zfr5H2+spmKLrqN5YE1JNCdxiAv4PlA4x4kQLL+U7fY2u
jJrtpwg3sjLcjyUCRDgoboDOWtarb8YYM2GCfWnmHqSywPVnea/oL1PNjI+1TdsbW5alrRRLh8iy
v6gi/9YYwWpQ0gcRzDAuoifWeh7DOOf1tDM1Gr7rHaJMdZAfyrD6wjK0kSN/r/bmyY+sNWYxT6A1
Uozqbhpar7fMXYaodMQXkPTzymyr3TBLGzRHpWv21o5g7SuNtLMJioJRfJNLsVEz7RD06T4qFmVQ
vAP8YDhho57nKvyayAi+tRHzfeLjhPveRGoOjYySvQQ3o7Gbp7knqOvDIHWH3roKhghRVfc0wVHA
I/Za2MNpMOpVVPruwElGUjQ3sW7Tsj0PTX+up2A94ZFDKczMoMj5w6/va78JvUJ+QBa3MvL0Janl
r9oMWqqroZj0eNkS+F26Lwhy2k/2Frpg/r7AYYWmQRXLqrYciX5d4JCIzFUnBukm1IS464pkWpN4
8lfEZu0GEpaD/etRKRLrSyjkgn7b87wuZ+MmzQOvtHJqBVmFyj9JiYhbq/KK8q6yxq8wCENcOSpL
DhrVdYRnbyeFGAzKKJGvCZDGbWj3Z2GJ+6iDTaahZmX/emqlaB/YeeVq6HxXw6wj0aDbStnU0CXC
xZ7VvJAIeEZqk1zPJX17Q+69zyLZDUUDvc5ABifjtHiczNzyBlEbNzGKDkQrMEShgeR7LAivOEak
fTfAbMtbeZvVZMxEqSPYyvL0kFotShQ5Ng6+FBBHhqOrTNLAQm36ThEHwu2m5LXR4O4prbnvR8rU
4JwMpCONfIPCJdkGFdI0sttgc/LsxkgzgJEt/LSkwN9VatVXjiumR7c2gFFIeADH7XNrUh1JRXWU
0koU5iOXScydjwNSUUMPOi4jVsnrer4F5dEcQpRvqJeHwRkbLICwNLFj6l2MBhpDEyeRDW6oe1JA
Jxlogxv5NC9PegXkELX9KlsVEJSS0npqC2wxWvVUymO7Enb4NnVqvR8iaTvpLQuKOqP7t598EoRN
HH1lP9g32XyshOZqqb8aZPkel9cuinNPx9AaVf4D2nix1hLLLeJ4E2vZfcX5h0zSXm9YxIf8GFL8
m5LxoEM09ExCUCY+8AgV4J+sN1ekzWBqxQ0kE/0eN1031mt50Fb91JDCIxGOEXV0Alnsk1h1U2n6
qkssMymDMHNGaXQdvkj0Ms6EBrQ72iRa/4BVbQ8v56qbn4LOeCx7aWUN+ikQkpeWUXRI9U2KPys0
s/tICa4SnElx/9wuYkDE0Ec/B4shB3LmRAkaxbq5qvGkaFX+rdX7b7pflchOs9sAnhitb7BgmWvb
AoRW9ki/Hga5uSblulZQVJOWxniifGkNn9Ww3ABoOJem5FTw3hy/1iHXlkfTqvaVby2qK1yfmSl7
Wi9tZ83rpPqq7+qtIsK91Mq3GOlWWdcg2FbOVvalHtS1XcsbKUk5eJA7t1rUpFr6XMgpwvLEs+3y
UZXk2zDdgy5AV6TpD0Mmr03Ypgjx7w2IkkbAp0uJw5KMQ0uTK02mk4+w9sWQPdp9eNtUVrBqomgn
zHxlKdYmrVF2YfoIHPyRmidp0mtbWGskGXiBrOK72tTfSSpjM0rzUyr6Q4JRRfajay1H7WuP9o2w
8gYVirHTcR67uk0z47SiQUCVDSvbl/YM3jepaD0jB4gR4F4z5fLgd52/tcb0WMTttZVq20BDP5jM
bkkTxwmXQK0yAXhTKPUdK63uek3a50p83Sc2UnafTHk1Kczue0nYM61YMJd1dgsBZHhO4/rm3d0b
xyrqP75mXR/xv0nWnR0xrtJ4ikNkHaVs7dpgflQS/7uSZN/oOLxTU9i1TXFTGd2py1GhCrZ+DCrm
fR0ZklPamIYhu2EY5NQPXfbJDJV0R77/nKhNvilSS3IinxeR5eor7aDOVkVGIJ/4kuv0iBNpZTSE
BGmbhg6W1a3Bx+5NavKN05srjOhVF90pB7OI5AoiXSSFKHzi8H4pH5UGpmMlYfYrlX+fa0a+aSow
2ZIf7eHq3VRp8RxrxXOWyFhUrbJxlxCfSGyFWRQ3jmXdz9hiMLCKtW+JTT6RXrInaXLnzl/5+YjV
J4/vpRr/lN2b95hr1G0dag3mJDpq2n71RB4BCwnmOrcea39XB+y/gZ4eJbzNHTtPrY0pkQqB2vLm
5U6/B0b+lQ3sAEI09DQ//Sbq4RFZQ7I2hXmPH+xbacvh/bjw6HK8UVBwbis2iaiKSa0YxV3vx6+N
kQsvyWBDWrQckcpFZq2jYbIalLk4uK7Uqj/VguEkhswK40shtNnVCiL3ANlmoYhxF2VyS5AxP/p6
fTdGyAqtGLu0JhunRcY4ZP6qYYloZPW7Ptg3aD4foKQfMOtRjkjyTZI2XhQaXyyZJVdf4Jnqo92t
fHw+I2Fs0yeuH4P0w2ZWStVeHrt1Gw/7BlKfrZwRrtJ4QnfkCSGu/NhJMsI6gDbUHyiKKnsjUY2N
qY7Un5r8ppTTb++ue4BGb33EOkbF9wjycl2m2rlLUNHXBaruZT2W+sVbq3pBDXCdRfbOrKNXTSMS
i0I/8rJUvq7GYMLVvwjeKjaseTplVqdvoy4vVzmlc2+Yo1vgRjqcYvmVmZg6Clbq2pK30AZ2VSK+
CfZOIGEmN1EsrWhVTJWxWW5BeIPjkycksUsnxX0DimLd1Jbp/vk090Gog99hIXModJwxL7Oj82BH
QJyy7Czk+2quVq1PZQRh7xE+2l+X+m9Dy+eGFnLqJFn+a33W3/7t3/72v/71d33WXz/3d0ML9BVT
ozurRStejvlk2P5halHJDIJXQ8Jiwl7/v6YWnCs2khY6igMXosfG0vX77/os819Mmr8rJilqdB2G
bP8z+qyLujyCMX43KXbYKCQnfyu/YoFXZg17/F2u97dpPj/m6E6F0n+SabmYru+XEQodvHDiGFCL
LkowQdORfgTAfrdkCsq6O6iWtbXy8UCPwu1Pb+Dmr1zSz+j+i6zKf17Koi8JlRFychc5HQxdI3r5
or0rEqyoTUdCU43jN6zDGvtecIUW5OXPV/zw4QyEAGjcqBzYFxnABLJMw/GhvSvbpnIazOk6A4gx
ZKKYbr7++WKXGbTl+RSGkkQBlQMSJZfPp8WdNdQV65rgXKqpBOyjllO372AI9LLtDJDGEKw0dGUj
IdmzN7/7/DD7E16HoFEweAyc/nHz/PnW3msHPyX3/ro1mzbjvGLKupe1/Kixq1oK1foObZYXKLDs
KGLDMvMxOZtT3hySQlVA00WPdpDAgmzZ6jvMjGrfFE45zi+1AVu2wdtj6SntEeSKgJjCQY5JPEfs
iyVeqhzKlbBozXhlNePqz09AxvbXIySPQGcTASxIUXXaixgX6XDfpBzfNn58l6bCcLGZ3w3drZ2f
m14FH99Mxo1VTCmnu+8wGRd/yxrUPsEjqvmAqtgQ2BPbVi3tfAOZUzi14YOsRQiGIv2UmoXpVe3i
ubRxVTFl9h34OS+stH1oKN9thSMUXk84xEiPXdYUzDuRdGoLgiPIkluwa1Aq44qUXEAq6H4c61u8
WCQbhh8qTRlKQ0NsPRzMGdNozm/CbdOfOkPL4adEJ3qYKnslCY+ynukL7NIZynEVg+fEJj9g3s+E
vRrVvLvphE1S0AjMlT2E+EfqyeBslz7LdD/VqwhxfpE/WEtjklaU+ToXOqGA/z3I+C02yEMi0tDa
C799oOxwOxtxcSd4vZWfuYhVJmAgZJsWrIA0jj9UIRHe4nrFRmMop8SPf8S+PnnUx500BEOhGAOu
DwTv/SDvdb87IhnBsT2368HAfJ4G+XPQ+71TztNbyuHBGQafvuo4T1K93Wlgv+cmlfDYJGvLF16d
ZKHTCelbDyUPasJND30aikcPYwDIEryIzaiUx1otj+/kDTvkgKYRu/GdDfe1Hry1quZEIx3VBwQt
jkjFSz8bLXNZvukUzruxUEeyhLQ9SMsUHEW5VSuRcxbJNlBYKlfi5nBXDS/hNH0bpum2CewzTeUk
J5fAMilKuY3keR/r1g6K3ivq8K22hE15dq5js7geeqaPH6cdJgbbrSIVT4MEqNQylKWbAe9ebXYG
pwbMSoAkbCO6khYfsdWDyQDEzodkF/Aw5OmxyVkVGhw2XtBzHDHpPOvUEtAHSSiPYoma4lA+VAkX
VEzmUUuO1d8ENoggRGOJg5uHxhsyeGX+jwAHB44y3i3d9jAV2wrElUR5jknggXyWXCF31yWCNEL4
+JRgX7YgIEPkZpFgRoASx0XsyNTldKAEjiaC6cuYxOktfCeWghB7I1SL1sXkR7+EIi5WBWVUAu44
9ujWcwcn9yFop4Om5c9KAMkIOQDR5HQqQr4iPd/NYWE6Yp6pak617xjVXIDPBtiMRPmH5Usp+UYA
yUEeWGdC6WexIB6SMiz2UdffNr5snsWAP8KOFrkQQMK10oltrQ9B4cQz200h4DGEJm0xahi6Tg4V
zC3zbsGRwnaiwskQR8Ayghwrni4WJAIDKLRGOdLrMvJkOilQL8Lz2C3MAfgBt4mJxwo7Gq0HpuU8
y8k0IUPQp0iArFn5AvtrhdnpOZczAAhhfKwCMrzkqCa8EyrsEWP6XsTlISPjRQ+VGWTtMMF25xg+
xrnrp/U3Sa8ebRBHi6GcRLDk2v5Y7IaYd/g+1d6/QlUnZZtL3e3yyn0rfStz/vvyh6A2r973WXpE
APJdbhxTCJSv2Leu/RbAl5W0V5FabYyifMuL6KY35CNMf21fw2dEoYt/XYGnXQws/WrM+NTQroAj
JG8Q6TnN9ta4GzqE1SKHgoPWAMyOnLy9LzWJ4bduocZv772E1AUAVvTsbe1En44pfrN9+RF761uU
6c2N8DEBFcn4aJPbdvMOtBJJw8fUlA/1MoPZblOXPHpJEoFNUoQ1rGuTu/LTLF8lwncytZi80eIq
vm5e+WLuN3Uy3I6BwAKs4uGhDQLNLtjV8tFu3c5M3rgCq9QATLoeH+tQLw4B6WjJhF/RhAbuFnOZ
eFH6Bpx9nY0Y82HOAbfK0rc+aN/kfH5R2uyh7MfDMv5xnT23ywUixn3QiW8AiG8DleMqdJlqG0dE
IYnPQEnwsPcQc4uDPva3dB44jkAynaxruYSK1i8SPN87Zm15B2EINt1Hk5lJ8TpDOuCEY7EOrfAb
Z967ppweE5NmSINq1BsK1zXuHu4CO5DqFnr8rJcNzJwl3hAjjGKFLhzrakkNkJ1DfclwTrgXccjy
nSS0QHGyqluPiriiVtjSW6cghuEQ6WIgA86f6HzsnKyP+H2m1Xt5Yvm0pWapU2jJW6ekbzGwFr0v
ai9uh+dKGbGP5axrYccMDAyjdOcs1E95qPHrlyWu69R+M2N7dBAlUx3Vi50u+sWMlH0t1ewZ8xxt
G4yIzV/aKY30xVa7BwT+b+/zIO9RkjaSIBVMKtlmSFdqHd+FkKod3Szv5rKOqeKQ14p1GPOmw8ZP
Z6coYJ8wITWTElLWhTrdhmoDE8tguulJ/qTF1z6oeMoRz51ibDWrO45CnJZ9xpR4k4s8QFlGLwmD
0JmM8bVHMNxx6OXHLdK2HbkD3/+R03CFchAAE39J5ppm5hoWPLjOZBFvgdrHUtLd2EZp8MalO1FT
7e/8VyY8pr2UMVH1jARLPl5LQ3pHJ5LEqcv2W4ty1ylaumaIVNni8HzMUrGr1fZWNbLJk/2cUmmZ
jl7iBztMZKuJXK6bBy0Y33l8bFB33DZ1YqyWfYRuYsw8LXle2F0W37eT95Pq4rgy3TgnQCcabPAS
692qkIhpa8GXbvYmxb2JBXMJaEkFRauyU8R6tFi+1HIwnGESG6x5B1D8xqYEEuwmWNZZAZLTVCBr
5VBG+yRmIhbzyI0BLKpAvp2p1V8VcHPEX2+6PJmeVFdXEF0zb8pIMcCrQlmFWKQAnsKLvzPLluVC
pRBJ9Mq6UGYvCCsSN2tSEGEzboy4TLxwsdErUREBSIEGMC3++i4ta29Ee3vVaMPD0MbyVmVHd0rJ
Gjcd8b5Tt8iNtMWkPyz0JJA9PzLqVJX1fU5Q7seg7a/HlNc5yJl81OpchXhj615IWuwU4Paf4+Y8
LTgAqxTfbLVuPPhwu1bt27NVDtdJXZdeHuB6rSeUJk1ZHpKxhrYlW18kxApOYoJdwkZJ11QR3UaR
svUH42G0WA6qhU0gBdqbP3cWmLeZJE8VIK8drvTYDL5IMA0yU6eK2Xz1Q31w2jzN10pG0TYoIQbV
sJXxL97A3gicUGOaLIQENZn8VelHr0ZiRie/K9MTDaByZ0qbH0ZC76M8b/iC7Sz31D6Eyp2AYqRt
iLx4EU0KWRSQuiyhF0TYPuFnIqwau+81tYI4T8JNZZCCVmXkhbFt/Qj0iQy3jY4yyIBbJovLroyr
K6zlBJG9vCKg+SqX9p0Yiq9jb0soiQemYx7S2TpRVeiYA6AGvts+yh6DAi6AhQhtH/Wjum0tbXb8
IfU9HyTbBsJVTrOa7nm02PLmrjg1+Tg5Of7AhNzkLXreZqcsxkHxbiEc9ZMRRJiJcBaKStuwSiHN
h9t5iKgtebOMXdJs7INd+N6Y+08DtnYHQf0+Vonp6bJHMQdvQaO4rXUG217exKZcb/EZmw1wJ8pK
YrE6FoMaHnUlJsAIUN169L+aXq2YoE8qNBUuWkyTChRUTwN0Uq+XSZPaRlCu5A4bNBoGAzvP8JV2
DhXQr0rzGtr93fVpfg1PH+TTEKTbQtPEillZbaRoblyV4P1LQ7MR22GjRSprC2r3LH5J7NRDrV73
U+4faY2TfNUVq3oB3B3ODk1eUjoBtM2VSIMZznQlrBDNdpV8yXiaBXQwAtjDAn4tiAnQ6vFHdoRX
RmFwR5ED9ptM9SGJu31QZZQJJNwNushw3HblDhNpvhqK9Jg2Btb0It8lakQOVGK41dI8yL3tqWGo
r6IczYKoVLH+P+ydyY7k1rqdn4iFTe7Nbhp9ZERGZFeZWTUhKqth3/ece2yP/AAG/AAXFzDggeGn
0eC+hT+GJBxVpk4lLjw9k3MkSKXoyM2/WetbkakY4voWhWVE/A4swThMPwF1zxeqSr/rhACvUqO3
9tNQjJADylNY1mc3Bc/oe+z6UtfmXdjeJoRvtwl8Xd+Fdqwv8N2OrF9gQhkyXhUg1ZHfMIf17OoR
A/NhisJkLSsy52otJ2IV8MGZe8U9kFgaHpSv6m1T6nJjx86971aPWjStDYEsS5lxsxpQLVyFSSmv
9bDTbliga8dYIDJ3yGgEu6jdFuw96aYBgPOrxuwXzUc7Cji8Z/ilClW7kjxku9wrD81YwaJr4pPf
KVo8cG5AhUjg0hxNvIC1ODHF75Ar0nyZSWlsXTuiPlH+FaruZCuy4rvvsyQECb9PALUtQsIZ5vNZ
Xccz41Hlqfo69c5tLLpPeIbF3PfSOWXBafQIx4EfTx3NymtjdYP3YkfN+CgkfBItm24yGd0MQQta
Iomzk9R15vdlSbZVQSMK4f9Llvk3HoXkEh7CU0SFvrYIaNlGfZE9NbPJX8+mI5c5Wqmmwu0fqgJx
iYE6Kgc6lDvRLqxYQ2oqfQ4U7I6k1jLMuwYA0LCD/QmWaJdaGTA9PNx6I4Yr8g7aJyI769/HaP8a
xb4/igX5g17pn49i/+N//9/f/st/++3f/9fbaezvf/RPt6z+AWkvEt+ZIvRXFLbhfMBFiOmV7Ysp
iDv9xzDW+MBVg7cG0aUz+wz/mMQa9gf+XUTRBkpe9KWG/P+YxM7i+9kPMmeiSww9r0ek5FgMtgcS
AwOI7T2UTcNRgf4ZFWH5x2X0T31h84jwL3O6+aWUORPBTbxY2KVeTWMD1NO0NyHAdv26QhwUlG13
S7FiHaNIip02iv6jMUTje0rYV4PS+XVdoSMEsnSATIzYftZnhElQeL6u4nNoes7RbKHfDAVbGqXX
/X7Qpk8Uy+kGm1qOiCX50bsJdx3z1oXeB1/NtuR5a0bdzq6QHU9T9p5a+I0VhJBbvnjLQEuPCx7K
/c/vT/ZSuCZpG+dMEnmJiY8BWhMN50bENZtgO9smZCLQrwHisSz+qecGw5noOPPQEeWzNOxwOIN1
6dh2mhqqKEqIjlXNMi0FPtwoIgQjTINvYWnnI9sxAD6ZAZso94nOEs7QLQOjn25bAQNJBwh8AAbN
C3PV3vHeArzNg7017aZZZ2PmbkXDCVg0Ybjj333ozSaiH+0eS6IGrstcn660tHrPc8A99+rScfCa
k9msozXFxfFq+lzW9hi1ma2xo6bxzENzz7zp4S837t9M8M1XSwmuE17EYemJhc9mkv/q+jQ6p+KR
FfhsNpH+24P24mXJzovkEcfQY5jIYqkIS2ttxFtaHXwx7R8KP/a6q1Equc1O+cnJjrO1H7vfaPLu
ZNmRm9Muu4kJUpAJto79aRTurmHGuRjsZjX5w9ItptuiV4zT6/6umeszZ9TX5Bmth9i8hq6frmoX
khOPlAUbnUOKiqkX0XGEHnqnIr1aeiEJL+1kgK/t0VC4w9K3OrIkZzoQ66FnWfY3RuOe/DD5OshO
LOO+exotoBW//gLfGMwuXyB7QUKJLIStrwfxGqkcXmSZ2pmIqngzd7CZLQDM20HAohgHaNiGP0Y0
FJt4ioglatG6WYxdNDXGG/SU8WpIm6vENyDZ5nIOV6T1fec9ivlu+vkU4gAmd0B3OHWFfL2oSXuk
NnpmemcvhQtY0WJumHwiZZkY+fg9mADmQXeaG3/usNxQ8EvqI9b6Tswgqvfik8dFuhJF+cR4ol+5
cX6MmBeEIWYbNUVfMr6lherqu3EsjNUsZGAFEW7N0ZH7Cn2lLcnpGFomfKkZPSad9c2UxI51sao2
vQLKZLvgFBvs1qfRIdbEG4GcNBokjBLJgYsC0xP+dUi/Hlfai6WlctlWYbgBKP+IiKADUghdlAjN
BANwcsK2vBNB0q/oCKxtXI4MoT37M+q4ozX5VBxh+LUukmNgk1ZEzOI6lJTuutLiK3LnSTENgh94
zZK9GYEPzgWO9gidVjayXfBGZ7aLZZ+doAd65jJyC+2RXjRhOjnyd1MrNznzSqxJwb3fTURINf1T
5lDQkVm0nKzAorcokitcL0fC1m6kO0OFWo6krif8DlnRWqnkswk56HrsrGstiH70E3atVve/Dsn4
5Of15yEw7399lbxa5l1OAuUS3MZ5bOCXfHXcyDyzmaN23jkbGWpOgFeZ6Qf5Gs8/9Lym8VZsGvJ3
Ls2/O+NMm62slGzw31jsC+A8jqyVdjaKomd+wiyuzeF5//qjma9WTfNnY1UmLJqieSX6epFXV1MA
46Uy4Q9VFQltgb7UUhVfDexqllmEZqYfLFQxHbMjkx/xziS3mjMtnHthQK5duHNzxzoaCmAwClie
pVW7hpdU7TVfewCXoa27YfSf/K4igIZLB0zQBBqNzQYfqPSXJMVOq8FoC5YCeU1HyPVqsQhZkqWb
bb3Ga0Gaw5Gtg77aI3Lh+eu30znRfHvbc0owTozh9jkMbsZpcLdV1TVra2rQ/SDO3qKY746ub3/K
B6ntAi18cTJPe2dl90bDz9foSqoK/peNHV33zw/tQAtcXwWhfuaytf1FW3X2RmvQY1hWWRFRXboM
zSmhRGyIrwDu4Vkrsz8nlaEf3/lF1dsCx8U1y/KTi8Y0rNfvRbCAK1Fa2eeq1qZd7KhpR/wG6sVs
YtFmC29TVOaDMvk9hqK9Kkm4ujPw827gmc4Ga7r0ofnaR8pfw/RdDUiM9sAtxz2uiCsJ8C0S3fBQ
d3V7Zh/d7Fvf4XMW4OAK0jRR8dJjeXZi3DYhSV11BQFRH0fSp2oLcamfVIeRqdEsGI+WrT/cAnJN
157f7T0tDvYm0qLVBTpIdi48/jCcOMz08djgqTyJUKVbLcqeKjUQaWbU/YNdkg2bzsHNRjjGV00W
WvcJEVDLMFXLMEABrVCt31UzGsKLiltVq47lXWBuKrsdbkrVOIw3YOmxMUMr6ouRJLE624w5BRBo
Gi5kKeYFMtOS9eUjJSP2md7j5xwnHfJ6wgXX9sJlqNeTKyjQ8Gb82qsopVgbIZztWolpl2Dr5Kqa
vGIFFxnlexiE6K3d8GiqZlh5fegscgkMeHCxX3kYFvYkXfrbom+u0zaX2yl2rVUcxfkqssRh8up7
A3D9dpw0lkijzZJBy/urEnDwniAHb2u7QBT6vP9GGDDI/YKvqQvFvYXe1MD2sbQN0HDsrj4ZI+jk
KPdZbyiWCy0/Z0ygIUz9aGG67ClLPzoMvXqUtANjxcB8hpzpij0vSfDLeHKANYztxhy0bzGUrJOZ
6F9C2TzUM56xngPMNCTgJg+XxWgHw13tjvo5iEBHt4E17JM2rg/QhepNAQR+qauK3Mnpex+ZJMoy
9A8cdaqn+FHvfaZhDZ4uq7KZB8tqROaaW3tUJSCt6/S5Dot2o915vvFJ6vg/YJkvEtee81LzShzt
0ZOPWuzLrQuI84QSrLiW2BAIa89veBD7q9TFrFTVHVwM6zmI9U91be0mvW8XoaPr6yzzqmvfsRl3
kc/jLmuJUYi4RpuH6wBQo2iCl3xEHcjtEq7MTNhM3LvksQMjeuchtOFiwZyYaAabbd/v2fUWe9EX
+trSEveM9otwPt96cv3u+xjr2nWQtkyWw+zJ04zqNqoxthS6GEielk+yyb1tPGDlqFuRbAhlY9dv
1MmqrOtt6DaQszWbtxJzMjvyrg1MsQ5C686WEf9249tXg+3U+6m1xP1o8pfgFEtwjjRdS3JpvzXJ
qO99stfuDBfoVlS5DkMU3z+kbTYiqiRwel5c20UbbJvMDB7yNGAshIkR/nPYorDuYQg2qu6WRdBC
gahoW9okeoHBcGgZ0K+rRC/ZD7DBQ+7LuNGgRMqkEkt36OqdPW9xysgAallQbKXsqrGt17tKOueB
2d61qSKPf1jZ5n0vvGmX1W77Pa3ZikUdxRxANGdbpNyrmuNrK8utqTx87nab3mQzCuaoPkaeTYdk
/+yqPttKs3NWKHf0o2mM5GLkep9/sVu/+NKw8uDwSiUGl4JSbtEWirDbLNSHRSaN5NG34GS2UvKn
IgKDqeerqyZUJcIRj56ddZd7yrQ0evByVzznMtP25FtzUNiy2jcOUsYCNuAevY69I5J6Wcm+WKYe
DZbf8hiRceNswLclCPe5GcAx7CyDUBMGXtk2zKi3MpdTqJcGxOo+c5cxFvdbtCXmIUUOsq3sarqN
ef8Ex/BoJs0+Ow5l/DC0sdhEQ1St7BjdqZLzDz1/ebC7p+sL7FXZtJKXr7GQvERXFe5yLKMc82BL
Eg510VVNeb1Nza5eESeCFNeV3pU+H8ZGXcHo5WG8JpK6XkSz2nPsgDL5mjORfuxg7vDJn0d5wSet
/PCqC9WwHOMfXaCVHx1ylyC2Dm676uoqPOXKvAdn2K2xsPAFKDHTW2J18igCl9ZAqCvz1BGKa4vs
M5npxTqTzHTEtT3VRv6CxjOxjWZRmPCMTfo65JKju3TzgRyeKM6Wfh187h1A9raHF6DC7O15zR1Q
1PrJoHwA6803YDfUDz7Egls4MzazS7NaxXzBv9cgl9q8nXnCJnuCLx7AGXTVDpOGmj2ZYvnDpol5
95hCDpFJSwTXwDfKGTWcKtNo1mlD115R6JxlQDqu1GHjx7FX3+WdODVOGK5iUyeqAG4hN8/Y9beq
40N0E5RNr67d7SXHvEW89BgbWbuGRcnWR0T4yH/IfkSEXA1zyDNXFtKDjZEN5Tp3UnmiO4MFFMb6
bQqI+MqMeN6J2ZZslpLFXFdikyi6bWKN+vHS+lMTud9Fnh4L31x33QhtrJjEqiqn/gp6u3Vv6Pj3
GLKT/MAX0BlpCOtySnbEAof7QJXVItYbh+u99ldTUSDpaEX6MMzQrLzbEYzUribsFr5TEt1TJdUS
gnW+KRtVPiQGDzcV6ulSoGy+uly9l1dy09l1MYtB9Fm+QzD9Kmh7KpLOBl8L0nc50B+D+1RLv2+3
buwqgE0cEuXY0XrbGC9HK3YO6B9inq3Jjr5d7LoCBmU0l3FTqWpi1zQXgGkdbC2hbQpl/ejoVY+C
Ungl85FrvoAta4K1eAzE5K969JcgZKkYkiJlDJ5XD6Zl/WAd+J2MLObfiRavp7Z5wD1733jpePAy
ClhXJvbOBruJcK2USA48Yn77npZ9wBjijo75Saii38RO14KXwpvtCjltFBJj2smYZDlyDu5hufXn
FsnXotcy7bk1qrt+EjxojN6n2GAjOsp87niD7yrwu11nuvFJHwZ9Y/Kc+iY89cMEaPSOUepNU0Vk
JKQTgWCH1D3Xmvufv5AVLARwgafC6WyN1p5dmXGM63y6TlyGXt2gSRqtEjr1r4vjNywqnG943yGM
MNPh/17PJHqv01wv0/SzkVG5lTzTtnrAk+9S3BEv6255BqFe9FP7IaW/Q5BB+axAMCxGMnceh3nC
9s57etOCkRQ6D3wdzL8O+MBXg6Zqzh4QtIHnIU/ICotyz1wZ0DaWUwfJRZOsxrNAdcFCi/sfhYMt
sGattPr1u3ht254hdhDsLkSG2Yr86k3EFBRBKB119ieeD209s9Vt+WC1HoVLnnFOJDxaYm3UNxBD
q3f6pzf8KOUwfIF9A9IefS7Yz5+vhlaNvgzrWj9fyupL+0jcULcfSvveM9ppE7uyWWNMGG6KvjYP
kcskRYsIIJp3i1eOVyqW3DbWI+WwXJcj67Gm+uJy4N1cSggnD+9g+VbrSJq4Xub2UDFouW+JlmBc
Vw3vfJ9vmjBoXNDxbETxJALYr4FYQPCJgfBokS6PT0H3sRQyrc9Y6szD4PIs+fXv93bahpEdDAsr
BcbDDLRedaCTnF8j9IczPFwedzaHNz8qQaxIFZb2aAbfqpDnMATLcFnDgIYfmYO5jcS29SK2c2G3
CI0Xwd59f6kYGvPdK/1vvpMZ5ApOScGuhPTw6kcmTE+Fpdmep7j6ImzV4BDC85XkxaHLGS79+hv5
m1dTMzrU5NZhBvk6jVd3BeE6KmzOAxnka7pHNB2RnA/VNNsSyD69AzG6DIR/GiU6bDQsXo7bmRXD
6/tYzz3d0TTRnDEXnSbmuWOT32oVzpBaLrE346YNwnEXJ1zOvltS/0SUkHqoWxvMeuXSg7yCy7nj
IZNh1Z+X6eg1ytpkWGKl+1jWwzvHoTHfVq/fssUiitMEOz7ji59/EZnhCXNDuzunkPGuJjawy4jy
cds0ybSpLOvJiQSFUJqzcGwuT5CSNheZRL3qk7D7pBLzTuDY7JtBZ7yndmk4+YDFXa67VMKHTzCt
eP13hYlsE5Won5KaYuydH/pvfmlOLptZB/cZz5RX11XU175uDoFxhroHB33edfjIHo4BHt9D4DKz
Q+JUrXyt2+n1ZNIdDFvX8zJcooOzBrutv/imwtYG8PaWVKfhpKOyfNZMYdyV7OnIdkKQx0N1UQO8
fx7T+XB0zNNoqeEU6zoBEr6BQKrpSITCjEV9PN/gkZG+5CKV1L7qY11k01onp7WLEoScxDLqKdb8
aBzcFRLFB5SPGoFhXrqdiIRDg8ZaiuXY/GTym9XlrtUIXr0LRy9aWHGU7rQa0+yyt0y57qNGXwYO
653MD+2dkJba9WZprlkZIeclwudelg7ygXaWC1clpfZcb4+KgqTy+asmg4j+61/l8q2/urZm6Tqm
dkoZ3XkzWaxNP24rzzo7xOPgA4azjyWiW4N6uZvcIlw1Hms+nSplU450f5JRxDrKjQWLzvGdexNa
05srnf4cSCJiW85J43VuNDpsI/GoQs4Tip5V0PtiJ5qJyrg02ATGmrn2Q+1zrYXHvh+bNTkH0wZa
fnzVCoD35chM5DKU6jpHP8qOurYl8YImgpIBWkS1v4yhgjrivkmMdsfovt5KP8fbzTTi6HQOCrWS
qAOh9Hg9Ftp3BDbEzyFRvQJgw6o13oSuAWQdkuaJvCSHYHYYDFEMBQQJa0iMB7s+TUzsBF2Mg96I
ClL2FCa5j4F2qPxPiGY9a9Emc+RIUgSbNMzLfT4v6coZO2o1dLe6iF+Mmt+9ceaPaQqo8uUU3erD
uBU2H2tgQvc4xHq0T0SJsZaJJ10SAIkAIF4WXDsMkhg4IOC7NMoBGsCjU9n6ikuq3KOlGU+XOtlT
cyfIgITZvQoQ5GTOxpsbw7RN2FHECtPoUG9dvyyaba8y1HyyOdfBjKfo5LM21ONiwgC6rpRDgCHo
y83lQS5Tk1rdAiLRzj+FP/KfrBsWJUVg74FLmOsAgR/tPbZBHZHWocp67qKMwNZfX+BvKyZ8GqyN
WECyMEce+vPZGXlW64gmrs89Qrd97XoOyQxmuTRTet7KKIdTkbK0YJB/NUUqfed5f8EI/HR7Ucpj
m3IuVDKu6FcVE67EkcTIMjtnrvvggCEm4wbOcqOZYFVptTY9B5zKyCRmNJMinkyfK9NRKKYIl47B
a3mTB9PJJTe5KiWOF9t8nPoaJX/NBTN0sjrzd/W6BMp2zt2w24sMzb4eFxB8TC7Pvs68K9cjWSGS
FU2QUVAkxjRHkaKbKuZ74tdf+OuOwRSmAT50Rsc4SKBfM46cdqzqMPAxOdeVfo0BieFKHTB0aPzs
axpkJMf6DAh+/aIXft1fv+f5VSXkLoW8AoD466Il9/OkGe08oJ03sSyYfcItgnZdr+dwGic2F2Fq
nCntIpau6TLJkBE7JmrkGoXlHB7r7+0+j5gX5+kjYRXvFX6z9OOnZ/j8BuEKsnQAr46u4VXlPha+
B8KoDM+Y5+qVyujUmpzw2nJUJG5icF7kY+4f9aQ0D5qX2cuxMGkojVG+ZGUHWaOvD7LMzVVVgWvV
Y5Ez20unDcDU+IAR4VgGiMMYw3/3OpbNQ8t5OJArNEfHsBCcCzdVUG0GBmvyEgU5GYkM7qLAar9H
nfcQNBiF8SUhGMhTHv7xXAbocxctkpZyjO5/1VrM2gdD9+APxM6q0hEpUM9W+4tmYdJtZ6uXXJux
P1umda5zEqLCpafn7vbSKStRqM8xttctfr7p1hoRFldzesllzGcp+9o3Rbs0Kv/eDrof+Xy+oiGA
B1ToObwRsoLaamRq5XebtC1B0YTRU5D3/q4eE0a6alp1djQu8IgZd7++whDovP0BZxEDhfvf7clT
q7F0hrDBGQ6nW/MSyUurBy+dwweeSu1blQT1RsXtta11JXHMkpzaubKvbYbNDnedVEzYDbb8BJWE
XzyCZzcumSL84XS4topqYZmZfhVk9Zr5R/hO9XW57V7dIFKZgPxQ05iS2e3P56DlauhN9dA7+cLu
j92Qp8++1/s/dDMQO5kE5dZlLP5IW5JtTWwEG0fjAohSJnNh3JjI7hBLqjB+YTIOuDwx5Yo83KVe
UAoQ6G4zj/QeRMhV5wnqzqHCMY2wb9rkHbPPhpAsrN8+OVmjcxWrwLhpamSfl2grq2Kc6Zoju3OY
cht9ckk3Ap+xRkSLb1ywoPRNBpHIppnM6HiudYaiiMAl/gw9sbeNP4jnIAvjjz377mtCdcVzNBd4
F+GNbvtyHzttefj1FXHB3b36SplSuIhO0Lcg+nr1ldZSjwSeIuuklRmIb9KRsSKgSu39UGdjg02L
vOrTiJByWYzs+EDesb4CGBKuSBaxCGzO0s+ip/iO80nb9XPRHtcOjsG4LtaoRFooy26A+NBovkS5
m67aueBHvC+XRmOf8ym2HqyizA9BCiyIHAGCNgsZHywjdlimBkAMRvgHZM8MpzxnQ/frL+DNOIAz
zTZxHDOjYSLwhoGJXz0B02LIE/pWZC4GrZIAFzMPa9Has5Vy+uGGg8U8sBW+MyExkb3kwojgFKZ2
t0gaam6VpnGJhfXRKIInU5SfqsAj9b7YBabzNWn6ZI/DISgC1OQUQK0+BO+MuAgLfH1rz/ok17YE
nFk0Xa8fHr2ltX3VxQAyKIbxT7UHhDYP3aSOcQy9LMipHlvu12viWXnnBtVcjwMLpMwwRyOjwcg9
K7zCLUrzyiP/Rs0zxMGPflCbxauQdMlVHcb10p2lp/CRICRGfD/lLL1XfYjHpeagzdI551zeD3Np
G04eOBMtxzI08fPJzsYsUkYBmAi+r2neo7spxJXK93k4eJOz0CeDDaMg7AZxa4URc/iqUKMt++LR
AQXCOUOsXFpP2fZypUmPw3e+oUXTZNdykAfS8RDT+GJ6Llxeo5dkavf4Ma7qaF7saKwVYz72bmKD
tBi6lrCXsAl3jLCbZTzmn2p2slsrGDyAMyW7iaFoIGw13cojkVUfGn87UCWuinkhkcb6dH85KRCU
J4+/r4Nc3AtoK9vvcen1N7VozUOWRyV4PQdexuQ422Do6OW6yfvEOPlLrKE1uDyZ0il86cjEIR2e
NYxv1lRXdk6og/Lcu5KRzsJSGZFCI2Qsd7xOPLbguTsegLOUHyGzz+vh4YsIyjmMaM4yHPnYl3mi
1vrUT1Nv3PlxHdz2QzxtnYgKvHdKGC3SdNajzTHXsvtdTBM+UHsaFl3YG4dIGMXnxMGEahVcGSHU
raX0PTLyGr6x2sqfI2xblSx4gOSD/RzWcbit2ZktUdDz9O4ZrOr9wMJrngZlZaY/X5Y+QqMdSIlb
XicOybPYZtlYJJvMIetdWt3OnVeWWZiQ5BWr+6J1/VUZMJJT86iZoEKXz26YB4fnwbEekOY1PqeT
aNm0lWn1knQeXh1i/k7BiGhHl0zLw9jT162eP4skfWnm1gUQc7Fhsn8wqindVjOPY5p3bdgdpl1l
uNlaJMnEjK99QeqmrdsQLqll1+Bx5tKEMba7jedBD4bBjk1VLDFzGcZCJkl87c4VQ9dSs5Sh3YBr
YyRWSW7AS1mTgC4BRqcTSBdb5YpEV+Ls8O6EXoUPLIxaKCq5Bh6kOfVj/LUr6+HJb4bnXFVbJFI9
8in/W+fbt+HcsImmwtcmSWmya/kydVh7VRE+hIX1ZbKd34vjf4my3xVl48qQ1Lz/XJT927/922//
53+8UWT/8ef+5GOIDxaiGfjrMzPgIrD+M7/I/WDiOGF6wKPod3LGH6Gv0v2gG4xdmfKSYcSGHLX2
H6psCR8DOfYcyDDTlXXQKP+J1FfK+Z8fJC6N5pyexGBRl5bFYu1VkeVhj2qCRrsjGAOEjeaBLrJz
daPlAWqAoZ9puWmulrjExPVoSW0zIF7d1sKLdlWp7vTOvsX4idban8vw2eWoPG1VmLXFRCK+kXrR
fPSar2X1JeoUMB0zNknME3JVeYJkEYWXsvAr+w5O2LTBb0/oYB881FqKg9j74rfxifZMkNCdVQfi
Xn6Ys3Mjnz0czuzmyCPnkcULYLQIF1Xil5j88uDOnl0g0cUP0gFzFLznmzAXuEW6zsZTVTYro25K
NMdi7Wfto4PJpIgcucHHXW/bCV1KnOJKwn6MKwW5NiFhvgahOANBTia3l7SP2exmKWdfi8Tg4tc0
M3j0x2U0u1/C2QczShuZe+RvPddPVr3F46foXGdtpe25teqTmB01aWQC0ypluoJQ+l2YCB4dbFoN
edogMNajb42HjmReZHGu2lieF62NLDPXdeetSn+yD62VJwehxVAws306+344sY9hQVr05JR7vaoE
7hKM8HlZxatadExKcvlxnL1E0ewqMrEXJbPPyOSguy1n7xFabD7txZCUYN95oq1inCYvlqVeSNxL
3pRcZ4lO8ciMrnwJ8jb+VFWDd6xn75O82KDQx6KT6WZ3VHMxSsnZM+UXOrHAbePt814YS+QFV10w
gCZLwXyZ1rTUG/EyTn207Uwec8r05RKPXrR3GqfflV3uXquxPgbC+sKclI4qqIAxR2OxJXRcrsSg
2XyVgtlpyJlsgyS9qjX37Dbt5wT3seeVYu9nYbOpGyyC3oxO9XFrLkuwNECPonSpZy3IvDpYZoXJ
HtiswMcSgIJ/erCRZrRq3VqI8SY/xN5NtJ22qMaZUhDUikoFObs+3fkjtslcTWhz7QiR8VDgBXZk
JNYI2lhQyMiGL5t/1208vWlSib1LduWpiFrIS5M/nVPd1DaWXeh3dlYbH7O21D7WXf+x03r9MdJq
YG5qtK81O76J8yJexkAiQAFQEBVGt2gcdUtSSL6w+vQJEdo6KYofgbRjxn3SXA4GMmkt9ladDgIx
sb9SLH72h0auQ8la0tcEyp54icTT+dKqJCGvshBf46R5RvSxVjJXGy3N7iXPuSVL8HKnch3GYTmA
MZ0AOuglLicHiN7ssXcYdI+o9pMYwqmCFolij0euaujjPIsAI1y04870ILs1/CeWHt4ylsgdLkqN
+kJ3uJpLmrPB17ehNB8BGxMlyBN3wRDiSOzQQ9f14a7L7YeErprbJz7qFjbrXqH8Gj0AoAF0NXzo
27JiWS8z50ELQxSFWnxEpIOYHYYrTr3NZHZXvuFcaxrSWJnx35oKIRaKGmrVMCwlz7FjsssXWDhV
tKTAWwXADDFRjmPHpIs/Zesw0SJhjofM5pWVMPoNSnHxyUezk84rnG6LLYKISpcEQi1YGU17Y2bj
x0KX5aoKmqtIxQz7ZBXcyrZFwBi2n8m5nw5NWH6BPIgGqgDwBQnj3hL2QpsiVK4pcozB1m6jJIY/
IjGBCVlFV1PtVLs20VAc2UOwU9bAnLgfoo1FFOWKozTkM7SHThc/Sldkhy4Gf5d02UA1ZeZIVxoS
S+w9co5HrfRnxQvyx6mI2SbpTosjjjFqPXBmgQPLqP/ixNyVQ+Ng07Z6OsoBqqgM2gg2WiMXIsxe
ELrZW6Vnp8kEHUoya7tzHA31EFkAXld975oINGTf7Jwq/aZx49xxvJ079q1LkYzWypPasDFH14MA
Yj1l0YQPomNO1kWwUnoHaGXrbXrKt0XGfr3VwMYJow52bJb8fcBW9UwgyQTPsytgqCk6Vz6nnyp7
W3TOJ2afwybTRvNRk1X9qKSm1j2fqS6bcWVpfbPUIeSO5L3Aopj6TaiH8kYayKJqVR49xkJSjidj
qAiBNqyFFWbuSiuip57WKTLrAV1KNSCGd8xjHsNMCYosuyG7+ztz+2HZIIa4arSJmQsgfS69roDK
ZhifA+HdF244LvKgOSQYeOGsx8RnoiynMmSWWgQAJzXBLZhUAY4jM+kXNATHNKrTBeN9A90/4rvC
ba9ZqOiLIrHdNZupj+BgLNaJNG+QK5dVPHzkTUDVAH/PgCe2j4MvnPtyhHqJmxfZThcaK0K2jhxO
nJhRhSC6K25VgtS6I3f492H0v4rPd4pPiAdsk2Cf/aL6/I9//5+//df//qr6/Mcf/NMQSBTmnIOh
g34Sv/v+/iw/5QeCUJHm29jVdArQfzgCzQ8WIltqVZ050ayf+Ef5aX4QhLLwnxLMFYGwG/+Z8lO6
b6HtAg8C23THRqLCROPn8rNEphvjjSGTpKzcb9PQV1dpM0Xr2Cluwi4kshy5a+nUFAxCZEcnw1sS
6ERpTVW/k2Fn7QPSyTc10uhd0c/zZCuJynUtKF41+mO7QOU5dPZ4b4Z+vh+i+WwiTu+IYUZyVkdP
8Chh7IQ9FpzKRYyDjurgov3bMDCmN/RdFGIlOyzVlTHIdGoLhiYN5/o03OdYjjiAwxuPWMKVmXge
0Xll8bFIPGTswDIF1t9VaE/3+IPBhVj6jQN7duNMhkAuzIRV6Zq7dmnpeQQ11aId03DfuhiXUyav
0wAVytG9ryEskSUh61+dNnkk4fjRAuG4HtNSLavaesz8/NaxtGfDy1zs0vEmoH/4OOWAuie3oUDT
hL0eJhIaLB/+i0P3OMD++tz05Zx/3BFhzaqBvQLyUuSqzSOR49HGA5238Ahupi217sZi1rtr3dZy
csJjTFTewE0Wjd59tCUy6DHvzP/H3pkrR+7k2/lVFPIxgR0JQ04VaieLZHFtOgiSzcaaWBPrEyhC
hhy5knclV56e6Ma8hj703L9uT/doOsYfc5YuVmHN/J1zvhOELal6Md3pvY0DlhcwI6MhAD4qqUVW
pKDipr4yu/Ridv1WKwr3Forxa9v7vJhrjzQaExfyZBmvj0S9GPzirZEWuya/kEoLNFTDEBXipaGH
+eRlU4AbiwhilfqwiBNGQ5QN72TK3nqM8tfUt7GrzOMp0jIOrya1L3jzz0We1d9qlp+rusWKbqhm
Y8xJsxmMGCCX3V3ZiKtrouGsClskKeqrT/7kR0BaoGzZdemtG7/V117hv4zSuQA1B/g0sJLUCfBv
3UEDdh561ZmuHaaEo52+EVXLdlqePPax+TZnVLD5HYJ901oftn5dR9LnKeqhSRTVm1eE1SHyuJBF
rtlfFAWUQVsWLqXZflG8m276yJQbThnBOBzVpgxKFoarXPi3RR4214zsrUuITQJEVXNutPYtp4hn
nYDL2GLI2A2dmtVqYHJ+1hz612g+ovxd9tnOaJz7NIe/1NvFjeeH30JKAA5dPli3RioeazCLa81G
dS+zaKf1c8MsY1Dbronxe1d+erQwfdYcI7ONakZ3jAc1xQW5TNkLSXuCiFhf563aV2NAS7ZYKdBx
OEst5ohze24pIj+OFJEtYN4hBirQW1SHOdBlbbXMLwmWnFIxa2ZACysmJOVgKplt2lZq1bQbgmX2
kpz6BuTOOA2l1+fQe5S6mxLmXHiX0A7bWQfQV+hHD7vees4Z6zQaDiojT6EWwS5DJd6ENf7nJKat
oxP2FWMYYwO9B53cMIdP7HatwWRnopHe6dVEH21pbEYtT2/MUnnruqYeIpHK3KTuMkgV8ivS4ivr
Tib6BCLX+sQoGXmcyeCAVXqYH2jaRH2x/WyTNck3xcNnE7N5uOKZlu6HqMNsqvf7wjWqQ5f4D3nP
PDQ35TpR4UCsU93phZtuvCL1N2Ves4BVX7JoGm8apVunOq1BG4TTpew0RnKhmNHtRDWmm1CSClX4
5Ifvs70cB4WW0YpUmvhOobCTzTUs/wl/akd2pT1PXnuk5oWkYO21p8EbusPITAwFmOWgbjnldnK4
q4it9UHRIWUYykHGc7zDvGgsRcRez+uVua5G487oxa41PO0jtcM3D5vbzrQH+3nMkurue1SYA/ZR
tdO7WQBDg56WbIHSJMQ93CBKC7UJsZ4k2WAEvot25TZEC62RVlNLUboiFUNn3+g4//6pqMuz1lFd
yqwt4gbmejLMdNjOiVGv6AbqAq+3oxVQb21rtBW/vIzB6MVpuGUO0J+ZYtoNO213ejRZuK0VxV1s
/awrbNjXod/e4qtytiYVewKDwMqbInXLrSrXccMWg3jFPjGYdDSV3r3NS/KhasHqNU360SwLLzO2
ikBzzWgLDLLEkWU1Oy9xhsDIyq5Z135sHNXYdOClmAzUCypYb7ljOlee5rbs/+Ku+eeK6zcrLrie
9neH7P9/3Pfn//Vf/vzf/vdPC67/9+/+fdy31NFiAmQTAFCBedsf661l3Ofx3/1CYLD1P5ECtUz/
j5UYPrM/xn3iTxhYceZAYlhguBSe/SPjvp+GfYu3AeOU8/0LIhz95CxJhBt2HtLlfRn2L5NABfKX
KMwPq9Dbv6iJPxJqf9amGCnSebmks5expnB+cfzGVuZMWYw/vLHOuU5jhpM95cg4kJMIl5MMv1ha
/ki/AvXOWOhX5tzt0GqvKqvSVsx8EGkovcnbFAGdQgmNINLf/4re3/iO2EWX1naLNbDJ9/3rdWfk
5rbKbaO6N9LyprWr6b4CZxAYc13v2dgtxB53Oy9sIMhpFcmMWm7spqsAMTbIHpEkxBGTsskoUVio
adNXOwzHIMfT9S10YlodAF+Ck8xuymh2dlkS50FjOl/AKnzxZT8EDMGSK9NYYGPSv/hTTKApns21
WfqHkOHa0hFRQjANo209T90D7a7Fqq9tTNJjepzI9jKtW5ZAWchbXn+jwvBWskdfdekkVo4zHAj7
da/ghhDtkvhV2X3Cti5BZRtLY9sMRb6GQjnA6YfqpYeVuSO5saUuaYcO/Ea190FOEGzTpnlCN+uJ
FhpL3EO8FkK71NK/lnNMmm4iRzAISIleiXw2RyswPgx+VbUaUpD0M5k6p5x5vjreZG8cUX1oVv1W
iNo8tuhbhk1iJQSVsXPqXg9E7dwWBUv0ytBe0oi4Ht7tfdWdeF9Ch9M0be931FdohfnCAvzdyEGR
jq1x38uaJrmD3yXQ4pz8bMoGwIYJLSJXW8xzDw1zsiAP9ed4tKagFdVNCguXsTLYRAKM8t2x+oT6
Ce+xqisHR0ASIfGq5Mb0cFM2sNMInGUA1GfeH9iSDuQyiZB7EK0KCIA3CMftxq2rhUzav0Se9mSk
2Tke6oM+ZRbBPI8ula4DODSN3R01ZHStRilJM+CsjKLmTWQUT6YzLPC2ISGYLGVQzVAalFbRbU9H
BZZH4hmiu9Z8vw5AHKAa9klylXVxtZm6pMQhGldcI2OxCkfx1W9sua1i51kvY/OYc1d1dXOdJEix
RMDXZJWZANbZlWwLazuy4jwSCmlWWkevSz/kMXHqWO7LXj4YBBsYjMLdy2sfYoft91sRNy2NU1LB
weR8Wh0MOuWXN1IM+snU0n7nkyfh5oVdEA3GgridjGMK12Rd2OiA4RQ/hAsx1yWouvKq/m6Mui4w
01rt6n780npUPw3OTILPjoqbJAoxoiaJvq9dWtRUMp4a2TVfKnOgtEoMG+zMJQOUht7DNvxWa3b3
5Jv0yBjt4K08CS3N8Gr+Rz9JX1kb1puoztR6nNrPWU/yBWGYrDIiT5oMQUhitKtGiryM7EzecOcr
0163hgMdtrb73WSpK62wyhu2BB1XCVxDQos7KZg5+3OOjbaKH5q5wQ9gfoSJs5rYi1AXqLfrwgwH
Oute9aiihy2e3vQpDFIPbGCRAvzqTUwpPalKc7p2MMWNmbwbfblzlBQb5O+gVjMVSFoKmNHuuG9F
tM90R21DvT5jyU2DIVIopkrXD3UVnaWlDK5WjuKUtv0ucjDIjKLAp5KNW4t2aDwQjrP3Mz4BBmsJ
GHDTSONpjrjeoQ6zz5VRt14gjXpLy5Deu0YQ+aO7GRtXEZmdpifeJZxnEjY17dIk8eSziJwtKrO8
N5wlogmvea0E3U9WbH8th0GsdOBFq6HQn5akEEe7FAzUJ+9OlbP8UibFUjyVhBtv8J+nehR8aErf
dZSRoGqnN8ysVGoM/oDteSB+7LG7a9zXpgqLDdZSf5fo/qMVJRfXTtW+68aTi0WJQz+/haku1vUA
QhEHJ0JDxPzVakKxmQ10rxIoR0H7yKGJcyfQcfDsRB8ZQHr65xkletV3eXltzbG9qZmayr660fSq
uV2KxDYV/aqbIZY8E0354AvU4IY8mJU4YCCzLD24Krc26WzhaynVY0QP0IFGtXzVqzG+EulgbR3q
w6jsCrVTwdoPFA4VJp6RAEN2xVtfT+BsE3qbXDeatiHUxk3aQIt0fTqQSmwokIIt0Lf0eGzjEOwF
C3z0qXSI1g2bHFS2cNhk5ZRtotR5teMSzCqBes8BfsmaYVrFupGfBw6XV3XeWk3VEzvAaCPa6Doc
ytfayF5BRGeYgvxn245gSUPUXuNek6vJHPSNQ301G8d23xukjVG1NyS0L/73uYG9pwCK5FW/FJLh
FHbSssBsZdO6SmBUcQd1UX0Sc6LdKcnEgjiyp4xmVdv6V4kjPs60aMvL7EBv7LiDP4TXY8pfOiK6
5BlU0xyJMy48fA5WlFz1WaZubTMagYtQ+4f4hWtv1BVDBw/dAZxIE9fscIWcXzM67nvaQXSgCcrD
Rujwpoi7xRXlew2x0LDmwWdMIN0KdjifEe/KzSS8cZU7nK+y68/J6HObUaLGMGJ+zEt3Y6pU38YD
3gENAqprlFVQtUOFz8PiwtDVGT8jlMfQe8iozsOHh4eeehxaAq+qpn/NivmObqlzZeHbA9L5oZL0
kI3ya20KxuPRt8HTt4kNTVGmjLdaua5KXvSVDOLJ/koX12NnxU/+5D201PbIGlxdisHGLNg0iWEn
REdRWLfW8MOBjNQjOCs8uwzFLhcVATZMV5jrOVm25zy1VnjEto4bn0LT5DmaikDN9ufsdOTbk+g9
a9ncN4B/Wp9/0HTGXWowdcszQidVZ1bAdjGJ50PyblHEs51QZWB1E4efQketWtF9qMG+c0KILmmM
YicXCoLq/AdDqJeynj/LuKb0iwn8GJ9Mr9iDzyS6yXyGelmiS8+Ob1wxIGJ72Q7OadC9B3c+sFDL
9gZa9Lpu0uKe167cAuBpH7xRG1CWYtq6kswDmUhJ0TkK+xkmun1XFgPqtWQ4IOAETQUXDum14j6l
XyroJWHNpUNX5fyiiTkihTrGkwOkcZvlc7pl3UPoMYH6QKojElzrHdV7DD3s/KxbybyH7XljugMh
Ml8kH7Y/PIwekz7PjIbnMcSEV2WltqtE+ShyPGWTdtY9ml+wTDF8tHKdDWDDYW2rRH9hNhrdWzF2
dpHRhyhlSK+O4+9mjv4mixYxoMcnErOKy1R51NPicQEG27b3NZSvnS337owy1AzjY1j024nCmh14
+pVN5hieiNSAsJOYj7ptgpc7EfExb5vtbA6bXpHKFiHPThL2Oj3PZ4UTZccZr49xr3GLADOabeNi
JPBKDYiEYjSXEeHXYtEnmQj11+miWRI/us0WFROMhdh1i7LZIHHyYdqjlTrmo1bN5S1HnFXRpPE+
bsp9yD6fbrdFJl0E03yRTknvfAMYD6YcfufcwGRZNFZ4BPoGMmSNUyFnZczIFx22IfNrTGqbFtiN
SneglnDel6W8FjHybb0IuahHTXu0hrLaqkXo9Qqdtesi/qaLDDwvgjC3AnxeNGJdYAQKDRAkBdbF
YGAtz6PXLFdZhCFekwjNnAv94OTU8HnZNYumrZa6Nwl10iscYAg3y1XPd0X4T3MRhIuKLaRT7aQ/
8/JlvQ7T1H2zEL2rRf1u4wlpy10QSb6IoEHAIyH52xFARjTXUc8tBxm9HWPYTEa0pxL7WOawk2lh
RTfzIZgWRNs27kI1nRa+6fft1T9nCL+ZIRgu7tIfdqLBm3r7D5+FStR0fpOf/+k//vlf/se//st/
/tf/899/GiL82z/8Q7Lx/4QsgzRDh7DL1vWHEQK9OYtVZ+nyNW3TYNf6h2MIyQb7GLgxg703rlCc
vX+MEJzvZiLW0YQ6WFj9YyOEX/xCJv5Z8D86eScicQu18sd0NXPcMWupOL5MSd1j+QQ7nrrd3tci
2MHYLe3RT4LBLn+zY/85LQEfa/m7vg/E0sKm9HMUbwJ8Lzsr7C7dQDqK9aCi7WWkFtT1n8REmQkD
Bri5rX4aWdMh6t9qjPvWuKhepJfutd5+ieL8m5nTYPDDKfwb846/cURciy8FjA5S0y84vwloW20M
RnMpx+p5SssTWIiVdIcvUueh183x0aaT4DdDlp+yGcvhcC3af0yflAzR7sX6/0PI3erdKSQi0148
+4OyMAboh+Z3xT/LqfzBLP7L3/jpVCtl2BVO5/ZCFa3XfwjxGzP23zpwBERtwo8kTciq//VvKMwp
Q7APWSKm456KQZcXlYiSQCBqaN2VZWi/sU0vQ52ffxCWCI4ZVbrcCT/9oKnsVCNpiL30tqSf3PfL
aUtXH11x0avthmx5xibfK5aBNEQiBPz96+TXaiPOGRXBHpY74aGyM+X78ZzpLBrGIRm7S9WVLVeu
fBsc/RYM2b2lZAP1fOZII9SNrhOUpvfia/5Ki5sNe2j7vozgpjdLwdBvvtVPCuz3s+xSt6VbCx2U
B8tffytXq7WuxCxziV2owvNsYMuGRr1xGtqyZpNAxbKDBVnJdJzLHIMBJMV2TovL3/8if+Nqo7nb
tQHHLaLzz4DYuHaRTuiwvLQN6hrMuGByQvc3j5FFTv7pCmCayoeL77yGX5Jeg5Eya/Hbi+0OVznU
Y2VPgcNkrDGijQaf4e//pu+n9Je/x98ilL4kiP2fBq5itmv2R1zinfkSouXY1CqeivZMszP+KmYM
uzn8bLyNl/wORouA/8tvxXHK8fR8pEACbsuJ/+ERUUec+lSU5UWW72hlt65TLa25Pu1Z6eeIhSMP
97qGta5JMR0fTE6whFCLUqah4WnhdT7s4aBBrtVPLlvMSplXVZvv8qq7qsycfb3BZsH5akOPNVhD
9LqDSeWBC/8LhWHbHhd4viQyjYZkNG0itGbfsdx5d4ps52n1s+839GmYW8awH8wDPzMDdlmXvKTW
As512GnM09AH+Bm/uPmE/mg+keETb8ha8aZM3ZrGKr2SiyWFcWloKxtvu4/LsW3Po2WVl2G0DEAA
M2g0CxaOfYYbeqhq5LeG/qE7T1DJ05tu4OHNhJUCTtJND4h8ckMWP93qZr53ynjYaYT/1kiBkJTK
jAz0fO+O5qkqvsBmRNXUvEcpzmHd7UQyBEkabW03uwjHQirXqTUyrycWnwl9u1H8oOFDQ3A1ejAp
xZzHnJWOykUAjMTqnsYI1u0Y1D6AlO4O6FeQVsVFiXFXTinuOglUh0guRS3vSXGrakZrXgisEhuX
XjCI8a+7iJFivKY87ex3O9M9ycS5c3hno8Wy9R6AfqXhlQZ6MxT1yZdP0neJcG7Mfi9kd9UVn7pf
cQ5DSkSXVrMvCaONhsfVTCHKAKJf16PAHXG6OsSAS84mbJjWu5j213GoN6b/NgAF85vtWDx18VFn
0qyxU1V7yTQr1j4N81yInXdrGMnnIoq7a1F3p9k/O5QGW/q3YSlO4S9r9sN4zMj0xp959BJV436U
0DD7ehvJCQLH51RS0NLfdQXjtoKhSpdhfo8PJs4rWopwgTz6DoP5muBdsjHcd1N/MLX84AMl3PTu
tp0u8/BgE2/o9SefOfPgHf1+2LDIWDM1bKIPO6ngXBAy8N7Zecj2TnqvUoct25oryRCOV8wa2D3m
iK8D1UZE7HbGnO07EmO8r5klPrnyPLIz1qfqwy3UQ7YvjG7bRiEyK95mIjRqOIFhn0vW/S6XIeMh
HaY8wJIg9q9aSn4c+OsMCLmgGNZPV6V3rMq3kX3CaNlBZZr7yfeuanWHPA2ZHe0k35tovrgQ5/Ij
9Rg7Q3OdXsoLD/g1Qk9u8FfzmJTZdOvJjRee7eFsTx+F8+7yHtSeGiyYqNZxae9TOjgq/HSzNW39
aa2H72izWCJcNPL5mjUozjkYd18aNuRDRSGe+Waqz7RyVgD7yVQ8ts3Fru7H6Ks9PSUWm2AGxqZx
pLt8q9M4rg/bBhx9gciTeA8JQ2uw8ucOm6djnXq0+3LZZLH3NfVyXUYMSTMw9PvUiLZpnp8ETxzS
lFNJQYrZJbti+hwZ1pQ2J+bLVD+0NCQ6OzF8xvbJpaMmM5dPSR6WvVAt6PjVHchT2ELaW1+eZ3fY
dvQhN9arOz0Lj7IS/c5wEJAHBtnVQlm76dVtlr9ivUZ7vq+q95lIkaoonAovdNmz4ds5OVUz1bbN
Xzy8MBb77xp/5vSmMdESEB9oqaEHasVBi6Zjh5vFcKgQMjflfDV1xgHk/9qIjwxm2OpD4hvh0ATJ
XK6BR3BYledtRAXX4EgNzawfpZZvDKt6E3bEvT4y/OFdXfBUnNNX2rYwXxLAVl/1ZdT9TGXDSo9W
9K9xt7vXyUj9u6X2REHrlUWtuNVwvbB97mEK48j3vBiSiBuYfrnStOyA/XFvoxt6VREMiccImBqi
cl1FHG6Gyy5F61Z7k3EVY0Q8umODH1vHEh9tTBpveP6s3LrYeDLn0aC2Y3Sf99UmHPeoEXQRvJqM
NPAiT+CZGUhxh22LouC5nK4xUB6aEZCD+ZqP4Ulx5ud0pIXNWwkkNY0wTTqUhJeYY40J5KqWW/U+
w76U1e9mdUvR9pRed+zcBXXCYJqDqHyrIw5gdMuTlwN03SU5gE/0PAl2kvefzPBh9XdNsfQAOUfJ
bzTTGdojWePma2leMy6zw2ytKALCHDYMx1FyU7T5NkrS3azX4LwBAA7hY+OOuNSnu8lzicELLljA
ffhW+E+14dxIvGFm3a2QkJzcfW7G3gjK0t2Bo0bs1w9FFVM9FfbnCDOFP71oA3h0qwkYl69HWd5U
c7wFfvde0VE02BcRmVtdM04pbe1p5Ae9mfLmEzBOw2Vo88BQDpxxeI2pylwaP3zjoUg+upABgvWN
APbeIIbEzCrQm3Azhl9sr78yPRPjWET3l+W+VQNCWIdhuP3a1NQfuWevZg5rNDR5M6YgAmsr87EB
3IqOC+DtPdXmXVXRWZdR0udi0KnWeePzbudh4Kr7IbnzMo0uc8gKnbbN2+pDoWkk2pPujcRKJdfE
pxfba9xPa6c2djGIuxJ1hGZ0fTuqT2rZwxIRUnbXkCCala7kvXTe26hd8S4/1eN+wVlL3hDQJV8S
IuK6YbB2hXOVtPckSo5VzasgP0/mjP/O2ZHrfqixmnQLht8lWQCTVuM+Fk73Ii2Lmi2Ht28+Hr2Y
AvIQYvqM1yUiUNh2V2ZNNaPPsKgtXmDtbFKsMqUo1w32H8VSXtG6IqqSC+Gc+wHVQLRnhSBFjfJ5
HLT1KECs11BrC5PrcpzgLhSNc2tTNF306OKTGg9juWdmGrTqXZvd2964V0Z2GER77ErtBAaFieuT
3n5GlGMRK+Zs5iswtRu2kUEcOwemVZfaoHNGMo2u821YVVvN84MWVlLnYyis5rWrkwcQ7r4t6Gs3
T+Ti46WLckVnIKLxgjfzjsLE49Sp8WSi2DncQj6NZMLRSRCDICVRp9pmwzp836fw7Wuikwy02oqq
mmlN8x3/F05Whe2KQfXaiYDLffffdbumMA+dIgHQUj6H//LYM3ymieUWK+eLWbXHRCKr5h90oT1O
OvYdbYhX4IuYBBa0r3KbUIKEAOA0K4LA+6jyr8lXgYN3Nq59bGnbSlR+rWPV9ix1jGfjU9T2sfNa
LFsVk3QbFcQgLmqmGiCba8Z+j1ajlsH7SmVih5Ji5YC+wKWYxqnO200aliQsCFVIpe3m+os+xbdQ
31ekBA9OYz7baTxSo2Afs95by+bTHhkfOrSf5hNYLEVRnW1EOxeOpqQxLDHuJaubZE5O1GJ8qXg2
C4AlWv1OuBVhlyFvmKRbYR76cMTIaFwKYgbI3WsPCuOo9bfKZV2ran5yak3kUVaQRlZ5WN3Got+H
MiWooLgmugWORbLTYILjhayYDww3MJ1120GvafMU7AKieVVUEyEI+wg9QbjptzmGR6+1iCvWbUlV
RTC6aA5JmrNm8C3+Vt9su4rbsWeijVGPRUDybajYVBLXXWmmCoyeN4OD4g/38soIcy3gsjsieKXr
qU+OTTY/0QwPK1d+mUX8zTM5J5auiO0PD37iB3mXHpOMPcHUBR0ejnWhLDwiBlpAK0lIVX0PjElt
afvicYf5pIqDeaquuhYrr2YN4Bt0GGX9vWbHqEZ+UGbzyXMZ2rbjiZbbvSmX7kWvWqd29ygUfPJE
FBHRTzAwqAZPieNT9lXpz1ntnQ0o/DmyP4aD9BtRih7PhroIizmCbvdPoewfNYdjLmT5AUXqfXDH
/gjB2Fgx8kYjj3BmZCZrJRfngWZ85sQD5tB59of7FvXfTGD8WtI6tZ15GiBKEqeDwvEi0nQ/KT2o
XeswyprADg1sku7SMr92YvJ3rOHSuULlqT7EtGncpkeNLdtt64D5nyTb97BNr7kyuJnHC6lYbIM6
cQC9RIamdDGf6qUaXvu23CilLC5kZZYuqJ1wq2NU8pbtvGjbUs3UxqwZRN8WK4Cru3HGvQuQe9yz
5b0dKp/6Q/0khfsyKeOmbn2m+FzDp0SU0dGbLXi/qXEyykinRgRmfzPr74vVhNhOUh96oZybxC4o
/YXh6AYkfDK4n9D+7cisNsg9vBylHKnKpOROE8O0bkBv4fFMVjpRfcwAGAviXjoo4ZQs4e7cy4pM
UZlad+0cJ8dIa6Gj5vd6WV1ZZUWFgDU8LyUJa6SfjgWN9S4j7X0kJsbCqLnKJQhMjwHtYyzjs8hM
6yoO+2+jWZJB91S87mV2leQFc3hTdRtaxGib040bGJd8mqfjW/BBFaniCCFnS6ztgfYnY52EnQRu
T2cxYbwxwP1S4+5DfCoi/71pAQ6qkAVpGFHR29Ya22IUrJsB5u6hZc6Pd4GrGHpS8iU3IVvoGkxV
H/zpCsdodxwcbLtAJ58rWfFEGcWl8LJmn432jV5krOZ687mCcrvHbuytXZ/ldANTmW8QLZ8SJK2B
IaI2x+garw0tyksyRWvcl0qbmt3QmWc5uiWWiCg5RFJ8hK4+7hunupv98Q5+d36MCCbQJ+lcytBM
N3k+mOxLs4/RR9oUnSRgw9q9SPoUa48ZX0Dt72Qo9Wur1u9nvS8CJHT/LDpKtDEBAcKxInetOfa0
SzRpkPcpkxUyaMD9+QLoCpeTnWpbnY7pbdnQoW278aFGKNlkda52qFY4NQjRb1m8yn2s6vjUdUnB
8QUm44ZIc2NGC2lK+mp2yyBLDErjs7sE2PUVnYBvjTZZQEbUCy0v9d7tmSaUOrnuyqHDzDK6XeZo
3hlRbNgoAzwGjxp/y5jmPIix/arpzbxu4JkD3IqNt6IR+RYtNF+1CfvE1dTX771BeSMG+ffEGrT7
LKXYt6/rHMlGzzZQZJnPjdV4lYJW2/CEWtgIdXgVecXvhle/zpgZlDLnNwGGGNAzzZ8GSC4BNtTi
5lJV1cZRxVaGzg3becW6gtuwFeJrGGY9+aIOknly4JLBRyG/KoD9vG8usLumv8zv/qks/U5Z+kse
iPHh37Gn/s//+ms/2L/lgfiHf/hTjT/pEKfAXTHu9a0F+vTv/tTvRTUof4xg3cUc+oe45P3J99BG
8XRSq4E09UMeyEWr0nUMr3ya4HP/IX+q+30E/1cDU1g/lEyg7ywAMvhnf33NSSaHTTiM3iXWvGtg
PGwkaaG76FHkbsBuCDwytftFz1MH4FwHglmU4x1v70c/j+7NJNQfCgv1lmg3e3ZSEFnWTWus3MOa
vGS9sVpIVL3rndCNrI+WKlA35WUHR3Gt4wrbzJ7zqM3E2ctUEmUNVe0dbS20bmwMi7egp9XJ6L7n
8ODeeIzdqAClEDhW/i51QVtR1Ffu05rRbquJY+2wfa6oel312RJBsBnipcvMaUyHm2oyN6LRA7L3
d/XMbdSX2j7B/L+aM/3EwnI9iZfYTE/OFD8LQ7vAgUAP0Mp97hTJysgR6+vopJUMB1nHt56x8uPm
it1lUHrZ+9AB+8PKP7nMnfXoyJrsVnThXTNrdzyDb2mS3wqS0bmMr6M4vNN6ONEj3qBK3jZd+dwr
g3xsbd+xQ50e5UTfsr5EOtDpR6R9NwtEyo64GPl12uiQf3fqcSt73p49OaSVK0cTp1/zoqv2jn1V
usLo0l4pt8l2TuGG32zHzDbNgjLLXOeuiMKHRAcG+v0f046sB99ZY6kRPpgqeoQqJnYktUs8X+F8
4QEeMgul6aXFOI3JCSpGaSI/GiFfKiTBsxr1cKOPEbFEaonWSvr+s9QNbe/J5ImNdb0pSDLvZhxA
0PAdpq8x68yMnKawlADmlG9nDSJBwsqL1Xr+3gzlfBRSvnJ6trnpsAcvtHrbON1RY1uimVEVDDLr
1yXlrpbAdumzlLJYIesJQ+TCeWsc3/xaWz6m3RTYTkad7vWcRc3On2yLnXzvH4lrUTpBXI9VMvN4
W3bsvxeoClsU1kUayS1DiQc4aOwz0rIk2ztqe1Wa4ZE4PyG1kdMJFsh/6iyWRpONrbftOGMoLuck
5FpVGSy3ElAFVbX2zm1rc5OMBnYCW19GxtUlbkrjIat9scZkXGHymsS+LfOYn6Fdu5Y9Am1lAxOL
MA9ij05llc0fUW0dlc4vK0VxTHxWwJVKLVp3Sy9wKus6G2kTTSYVP5ohHyVMDLRj5E87XFh3JagJ
poPpIQkf6zHBvvfhlVNOV8rk3jY9BVOiuONWZSZ077QLkH+pnuxn1T2bSx1lTS9lsRRUth1VlfVS
Wpks9ZUIwlQYLJWWqaxeWBX0FNPne65WYuRLASb94dVKI/eLvNXQLk9PZrcUZmZLdSZyjtqxUC/B
oZnP2lKwWdK06VZEuBpM3xZuHHZvvOLmpZgTUyKAQie+9crxtnUYqfdkj5/4PeF73VPtOSwln/NS
91nS+1nRlLeyQoxIbTp9UVN4x4bd+hAO5YDdRHFoulSISv70yqJVdOhCN9B7+VlNUb5LSu3geFHG
lJualtmKwU1opHRExO4yZEf5LJf20nDpMa3zlCB+nZiU72r3ON3bq2khbfix5l78DAK8pbPvWBYC
gacBmEgWSkfVvIUUkQrRPhKwui0dxr4UwXoE5OJsTW/4yewhPjGyuBHI6mvBgJfe3EKjHmTQtkvE
6po4oY3s4sUnvK7EMVvSDbdVhNFyiiQ7zSUtbFZiCGr6v+4aosTm90zxEi5eUsb1kjem3otwG4H9
+xrA1ZW35JLxOxuQysfHdMkss7mEtkOKmV77R2nbL24xxPuapPMAA3rdC+kGxRKDnkV1ZdcJLB3H
Y4KJArGCA28FOQOETcNriVZGQtVyiVdX5KzrJXCN6+se8pz5SqCnOlnL4rdbAtp8B+7WJbRtkt4G
QSpvnaS5tyuXO2bM/i97Z7IcOZZt1y9CGi5w0U29dyfppLMLkhMYoyH65qIHpjLN3khjDTSUmUxD
TfQ/Vd+hBdbLpwiPqKBVvWmZZaWlZVYQRHdxzzl7r01OLu2sdxk3a5Tb++LgWyXbYMMbH30HS5fO
9+8aZyiVVgsDGA/9qZvzK3rTpZ3L36+8pGsvvZBNalu36JasaXbMZTgVc3pCqpsege4Z3DmjXNUg
7tZNZaxwi54KQ+7zjnqoG7v8ptLN4BJbf7bwYh8QVtVeaKE2rKEDXgUDXkkD+eO3oNa3g29VS15r
DXuGetGYXSy7zn+CFHBVydxZxaY0VgmQYnSwEhlioIdY/DLaDnUs58ACT0FKUkcfhf9F4PsXOrzm
hYm8jsK88q7YE4MM0Yxuk/eZ9QbU4nFSlrUkaeSQ6l2xyrGALeJGM9YtydzrStXaDRFpp061n11r
GJdzyvluCtt9EtoS8Tr5j61UoBldlHgW2uyFo9Oa1BBcwJkIp8tJgzRQRx5f34wsj13pYLhwm5R0
RQPowQIs2GOeUYxJRTeuVndKY3wlXYYMNr17z9H2hAWt/JAaQ3Retc7d3rwyo3FjYT4miltnfyDI
6ybxnZJwyJvnsEuLV0uyfQGmUwHwKrt701LFJkXEx06jNnaZVnu7tMrv6jjtdnFUPlZd9YQe4tFq
X2AUbBhmuosppF1W2cFFKae5MWMqYs180A1Kaw61EZUvcLHiHXS5iu4ctjCnvytd68HzJzp90NOI
UPsSdN0e7MYtK7W2yZO0WHtNF2z4bJPI4WoGGnQIydmYFzsXccS1lU6nvGaGWeoVOv5qoIQthmE1
kWa/VH3Y3ifOCL4wGo9SF8GqVjJeIeyrdxR3hPRZNWE0PgHHg9Ut665skZN3A7JthIYibY+2Vjw6
WpLu7KJB6d2VFN1ju0466FvI1xOCpHrzGPpjvTJss2NvkMcPDOtXWaryXVQm5cElC2Tlk+wII4Mi
tdSs5r6oxBuyD3JByW2qxp1m07M2VXMVav2haSe00RE5m53JHJs5R7E19bopuOMsP5OjQJc6MSL+
usK+GiYtgnJnmk6qdaNVJEcmyI0+fyKRidT9jlwQsTMrCYUGBiTQmsDF+xxURvQEM+V5GIhpSgZ+
Acy7A+OUBKtvo2lzhslCVz1tWTlgTLDFsEP49zR5mslvLT6rGBvnJPSNl7BktWxKEBC9UMU/h9WA
KNSxA+qs9k3zOrmQuQmHZfIeKku9ydZA78qnRen+3u2FAT01QQA4VcUhjdMHdkpU6HZ3WXrWGzvw
aO1XDhtOrBSV0rxd6Pns/tR7UJEML1LD4UbYmrmHsTPQZBsxiuZYkRZppFXMsTEJw24JN5EhXWaJ
cbtx00Jexq10VknhVks7MUhotx/sAI2jX7TP74XNv8rAD8pAqjA6XChn/n4V+Jf/9m9//d//Bpns
TGL4H3/0T5Gh/ceckKKbuB7PfIryD4/gFJhg/B/+xh77sw6UfyASYliFe0Fn4uPQEfhTZGj+IaFG
uy7impkmZv0jNsXzMBWEKWikeF/ZdRA4+JMyLImHkBJxLE+aK7cptKqlaYSfS3dam2aADNyJKKl6
7aEdSx75aKvq7HJ0grckyT8IPXxXyfxQkBokcwqBsA/tpKmfa8Zw/frCjMvyBMrqk4FLl/BJZymr
/ol1/yrsCz7RMApH29rF2EdoeO1JNV6DpGEia3tXRW1dRhWFHfouyCkhDmTsE1Welx+0a36WNsEa
xCmNyIgrZp7rpywbx4EwRHFqJ/1bV4Z8GIJT6iU7RkX0ntz7756qX6gef9bSzTcJZ6pluu9Oyh8L
dc/KO9OIrOJEq/qyT8dbvVTwE6fXbuwhxvI90LFwfpiH+XNPyjQtzI34YXluzXNBVR0pwHB2X5zs
ufNmzFxTM/XXmU6d9fsT/FmdyJF4/Dm/uVMyP+vfy6fqMYJxl0fFadTMu/eCl0qejWEloJ66hyKB
Vp8zJ/z9UX9xFzkYL58JlM9DtvXjUb2uHlI16PlJQPZ2/foGXuSezO6Tpu8Mspr/maMhI0UoNquN
z7R/WcB+0kRTf3p3yUDcPDBkAwPkfmIccz928gNV2jl/eH6xkQ0bqCD5x5/bOzR3DE1IUZ+aijIh
K+glmgL3QJG6S7rQ26wItL1uZWzS9ThajQlJjhVXwxnHdt9ZjbZjRvQ2xNG3yCeP0M3M6hrT2I2b
F/W1MRYMABvrwYmD66roQkI1FUJlZ5ZmgPDYmZzwddt7nGHYqgfhla+8pukaoMW4xL4lV9i0mV+x
b9n+/kKfP7ZSAtKnpWYJ9HjIXc9uaxDllp20lLEzDKMZ5Y5EFrAAH72Us5zw+8Xq/DBnquDCATdd
e15+MqJvsT3uCVi/JanxtlLu9X/uhM6ktHTwsCiizjnVyXjrevkNQ7PtkBQ3vz/M+evwfkL4s9Gz
cwHFeQu6M8n0a3SZn8IhX1aoCkLB9C9tV54OiKH9/Puj/fIuOSxpEOj5AfoZ8D5Lqw5cp8PjhnQo
CO4Yuax60//gpfvlTcIkz+QZFfBPCzXFRa2F5pSf0t7aYW+5iyOMfSK/NPXsA7nrrw5F5JUwyK8B
MnqeTVJzj2wrnLsnpXWKHCxrlFTrnHluJ53N7y/euX53vlXompGjs0nRdf3siYiKUcikh0TUj/aR
XiUDivSDj/Ev7g/KS8kCAbjb/Gnxl+w/lNI5nXl+mtr91kz7rZNWH5zJrw5Dl1sXNqJoJjNnZ1Kh
XulBIBennJhANOMbJWKaCf0Ha8Ivbo5NLht9TvoNEjLDj0v9SBc0DoFQn2wxfolpabhw8mIxbpzo
g4/KL07IJYUN7LsueeDOA3OoO9OSCXh1ytzkzRh5c1iBBiP94GX95WEInGM/KQTL3dnXRBkpi3qn
qlNrjVs1dGRdxgeJTvP3D9ovDoPBZT6Vd4CDNe9MvtM1dxHlVh4N5anz6o0FCkYTCE9JvP9PHcY+
WwwqBngWGpfy1GfiplD2bvCsJzQfHzxs3mzaOV+0+QITTwfxUeq2OHsO4nxyJl0zitNQWBhI42Hb
KjzXdMNvPZLK97pMrvpCHstmvCE4Yg+C8roE6QpAkN5wuePLcmixgDuJ882odHdTGqWxDMZx63j9
loyRcRfH/b2TjjfGoMZVrqViaYTRTU+OM7snEnYMbXimFYhvbSZ5yaaZzbJfiALYpWZ8BYcQ+z9w
piYYKfccccrb/IY2ubZ0Sr9eNDZhG3Mb3C5eHD6duHi/kNbFpLtiAF+D+5z65EVF9nK0CPbQgxT7
anqEmrCbWxRAtHZy1FFAdVNCeKckVCuebsUoMXvqTxZaZL8tbwrbuMe07ayygk20E+Q3Xcom2iGR
k5zV7rYkU9lws03BhqlujFtNwkNSpU2gJyZFJxWSqBD+gB/GRCHSxlwMjr3rEsSfVXE5/zJO7dz6
tOQY6jTdrGj4Cpuu5k91n/ypeC5zfg6RD5xOYRESZKmrSdlvcsou0yh49kbmwtpsyhO6xEQSIduj
0J4vTO+4n9pUiVWiYUAcu/E2bPNuRw7CRc29yCKnXyuMyWiMIKUix4clcq8cWuZlieZWS8O3tgoe
ytIDi1pkL9CLQD0ZxCw4rbXMIOMhlB1ubYESyoAS1zWlBkZNPRv9YDCjSftjI9qBmQ+Gf2boBy1z
n8MJcbCWcQWktYWUgFQxHJotUY5X4Uj7KU2ibhVHk0N/G5+MIYN+zbja2GRw9pZxYpzQKhFAKooa
32GOoCMj6J0GHWR42kzIJgkWh8pEMAxTh9mAjqxTgWLZaIiwx8Voj6cw1+Sh8SKyaUsP6AeDjEUZ
hwEKIHTyvWPsoR+9GmYX7BMSBlZx124GfvLScslS792Mzj1dNjpd/bPS82+JRj2Yi0+kPt0CI2BU
EY0p2QKtR0YVcljXR3NS0g0yHPpfokEVUmLvl/19Qfd4oeHlBpQqp3VRFQNbSQ0netF9a/TY3Wu6
gpKpeVg2kIEaPg9+ppX3RFulG2UifcqDsrvUAvWl6Swy2KJ7lZrhBi4scnxX3QJ+RlDDaCnt25Nk
EHkqM5nsBYTku9zK3kSacsFQEM2hTvGX0HCNh4SgsGXRd/qlKZuM8VKfHQoBf2yIvUtgdtdZVOH+
ra3ygih5F0Zhn6OkKsiqk7S3ZF3769TTajKCEvIS0gJ8qcfcsIprMPVRST9yLNJDbVf5xlH2tXDQ
8Bdw+BdeBGwhYmJKmrfcJbLCvuG10S4xK2sFuK85BI6df/N9ax+EXxs4/m3mt6SOG9xnSW/Yjmhq
eWlHD5W2Z53irYlpJIclZFK8BHSQcmCm16RmjHeMW95SD1AIpmMFuLqgBQsSZl3aPP1NSKHXG76E
fRGoLWkTGTCuytvgqWa8gXtlnytCg9AwJTfWiMSpSkn8Tv19a7tIsir3UMXdaye4wbrWoaBy+KUy
pgxTW8rt1M6S95Hb7RdeuOssM9s4TQbHxItPSH++FO70UtphDRbO3XsO+VYZimKir676RhUH3+7o
IDJGGYUgyzigd5h3sHUbld4P2fSZprdJMhGC6UQgwC59+yEvBkA3tPCSCl1FiTSf+gPLglVgDDbM
q7YSj06RHataLBF473WBkA+2yo1DccjykWGPMa4gU8pF6Jt3xKfsUuITxonB4NieKggPylLHOBZH
knwy5lrZV95ZzOETYuO60m+VX64KADe51nzlAk5XoHbUauxZHlLQEcu0do52bXyayO9dGL6qd8If
vugA15cwD2YBvFHuEn5I3JM51xFAhbfDkQt9sO4bCfUnbAzE0mhxNEXsTQLo0U7rfMl+HmZOHt0E
E3NENOCsDCVywGlKttRHsPn8kmcXh8KiGqjESqt5cA1FAFD0plEHrOAuvWTG+FJ43S1TlBZESI0C
HNDBVuDFySS+Ab1yd4NIXmMTknDCs86Vj0jeHfpbBQK0NtzHrgtRoyKuV+WdbxnrpnBekFPZRXKb
VOPVILKthwqPnuY2FG5OK16sSwXRGhjPIaiLw9S6F6LK9qZVfhr19HKEkb807Fo78tE7dHTA4QdU
J/KbSdKmjR0WrJKT961t32yHwbibor61+gGrHec6wa3LLES5RkI2hG2sJEHh9FJWoQW4oQwJCgH2
6Jf5VVwGN0RloO90i6fRG6dNSiyjRc5p7JX3lTCANpoXoWNz25wWSEr02bWNk5uPx1J5J0lEGyPj
OVNLsTJweqNCMQnyZgXOBplXI28jaRHIRkJUOkG4jiLCZOpoGXQeHz87XSVt9mgwP8L2IOlwu+GF
shxwNuFnoB+IdT1xkm5yWRSIFYO+fiLD6b6V0R0j6i88LG9oDQbsLriYLA3B1Yzizht6ZU1cPcmZ
VwBX+0Yw6fXHYRvkaL6ku47zjDELo+o5vqopPKgW+ERqI/kKqGhltG8qzt58hbAL2GGFv06yFhmV
8aKUdUzD5GRCEWU2ctUU4uT2Nnmbg3gwE++aNMZ6OfYXTZxdzmCHSOWXVUCn+x1DxgeBQIDhCn7V
kQkxiNQkfYsD9PewX7YxQlkMWq239EuNr0EwvFn6HOyhNUSe4lkCBrkyaYu1ntjWIdloFAHRMsyd
e9LT4kU94y/fL3XYdAfdybZmX66mJLrWZL0aU1T5rrOvy+KyCuW+9RX7gRDzGGpaHpykUWupZ9uh
RU5P432nnGqZyor/FNiXGt4w3673HlmJfSnvvY4VCJ7kW6ozlEpt5xjX+o2wkbsU4zJlv0M+VnU3
YnnJYVwogsHYe3bbzvPXc59COu49pIVtD+vRLIsLJ68e6xD6TKIHb0RNxaS3VMvWcY9a3F857YtI
c6AKxZ2WB5dj5d8OEJAaL0FB3Krbgh+WpxeaTPFHxJe1ryHRHV+AnFz0o58h12d5UXzwyI7qe8Ry
YPAPSKb3UYkRRovh97vBa9BHL0QX9Ys2dL1FOgJ6KZRx8rCMJJ3ajhrjn+SrxeDKxn1nRxXNtKRc
DipGODkui3qX5awXeRhczpazdJIXOpRbPD+MFaN875KPXSnmOEFSXIKbvRht79BFaltY1SFglYWB
ft+ysEZwSPw2XA9sSjIvxyiX+Dwh2Sb2mkuDKGkVWCAqjKUqB7ATYh9XkJIaSfRLPT2WJtSd9M50
yyeVpQdXQY8xna1XsctyorVDEhOM1bU12VufByaQ1Zr2AZFdL6JnaeKnd+EhIKGrKZZ5/ui23oXd
k880sK5GwXqwh4uo+pS4APKncgcKB9b3fRN9Hdj86YipY4chrRe9xpGziXTt1R6ir560nyV7AbLw
ju5IBFiJ2D3w+qupsve+Jrd1hgnfKO5mMnznWxu03xdR7s9DuGMFHNgoWeACsUXluJ5vs1/tVC++
+ICBxjxmzxo9Rp25tFI+OTbMZD4Gq7H0D0FnE1QH97XBxrgQrc4LAooYsqxkT+sJa4tYczEG4baZ
atTmPfqq6I4I2HUnbwA2v/DU3kuL6MgS89RoN2wjB9aK0XDvyZe4nAzeg8DBlpf29aNtOTuMzZiP
5i9EIuOLCZOG5es+Uy1/m+KvxDSZquCGXe7XpPbvS7bGq96Rx3m9CgC4OjN6xbF5nefvb2dae9HL
B5h+UHMYXhC1iu1v1dbW57K1dumQoGrDUmr0t3Y2brEf36iSAXkjYYiE6rHBrBKRjEZwyI2wFIK0
6IBe4clKcH+k9Ykm41HY/a0FZXhQ+ZXX8oLnQlvGYlPmr2Wmo7Pp+oPR1evQ25Nl8Kksmm/1DJhr
8JYN0V5XxUqrIxNnGmlTDWjWUSsvLKve6EG8K7PXVr74x96Z1mVl4jDkf4Owl9lQLyaVYGC29prj
7hwkJaZmIIjWF8Rw3LRJ+8n2vU961d2lot5NPSKNetxapQcHOkkPRkv9FGvlFTGgN5MIL/3QWbE7
hAA80Qp2tmEMEMyDaegri28BuWyDHQYX/VRFW0Bn2RLP3xsCDioavZ3XkQYNFSaTyXlSqoIoF71B
Yty5lHkkQKZXbVGt9alae4PFBFZWm2zA6BlCKnYmbApO71EbFDzYypsuIC49GlqPH1vYi8hMDlAu
d8Jmh/L7toL8RUuT9gjdRRr8MELPe+5ofpqS8L3yNNftBtqpTJE1NtfajmJYSkHYLzy9nV0Z8jhy
BVDvdPehUW8KY7zNDCRgvYvnLvH4oKA3IZSvZQpiCPpUEMMOhskW1M4gYviJhXt12NYjMVm2F752
xiyX6QAE6Y+D29+6WbeC+HaLiJTaS3wR1fDoi9k+UFP5Ky6j23gbOBpbLUqPrIQkh9s7ZE0Xbjwh
nQ83BS6i9+vzr9Hux6NdxgL0fv7+aPev/+O//PW//8+f57p/+3N/6nv1Pwx614ZDx/xHcS8yezH3
mWg3Iq/9XtwrLNrdiHtNdwb602/7c6hr/yEYfDHfY+rLyNf+x2D/zjx++H48QegbM1263jqzH5rs
Z0SCKU3BhcFtu+3Z5xSi/ZbmkU2Uc3/vZ+w1O3XCfAWs2vLWTWq/DUWDkmy0N7pC5+JX9XQTyJFd
kNFm2Q0GkoLywq7wKcg52WUGrVEX0PqKA2cjCBRcao7xuVCuvwBR2QTuFzdNMIICmF+nyD3KEsV9
4ibxpV11mCIb2JWLqUYE25YR5L4m6vfk5FB7BXy7acwlqwQK2TbUMBjqk4FMzoMXrzldi0239zao
hPYuKs9t02koWZ3sixV3V4JNT/Uu9YxvyLM9zWXjUivYhBMc0q+1cbyBcHfBbngLIrLYkpodLuwh
eKv8Vt+CDhtYe6F2osoh87vvuk2TpT5WXsc+dn4QbwNV6LT4LO3Sgmu1dEKVIXvzDfwwzVXtZ4cu
dQ5qkN0+N4igZzl48KqUkxlrA/sezRqHsdSWcC9nZnPKTQcVdT1qw84IZukoRNqsLecWSoKD0cR7
L7qXLMj0bRwk/l2o3GInSDI+BKW48QZ3mQvkvmPiPNfKTba97DbYAi7yqrrWrbxY4nW5AdOC0Z/O
12YKgPlNnfeSJ+EzxZjauJQzbOJv7ap01x7I0Q3VB6ZQhHxj6qpFV+vyOfTM+iXRD3IgEbiwxFKa
IY0Y9C3TLHQxUbyEVf7g8kE8DLMYxk1trgj6mGkWykAo2/P9ews87UH2nse/QFSjo64hEyrYRbPg
prDFs0CBU8xSHB9NDu/XJnK0mbUuPuuzbCdCv8O0EyHPu6RnFvf4qHzqWe7D+j6LBZEApbMYaJxl
Qci7EfMgFMIfYRF8DjoRQuw0Glfkw4qdhboIjdczM69pF78Lj2YJEuqxCQMK63r5rlAafcci/CJz
lu0sYKqEjTfGhOi47WeBUxFH2ucw6xE9oX4yUEH5sxzKhgy8G4EhoJMqhvFNzcIp4fL+tLRY4Ask
00oJbmM+S62ky6AtcaKHjMCwRTQLsuIpNY/o2kGM6Wa+LmTdQomAkWZb6tlkc7+LDJKoq/o4zXIv
2vLIhjokYFYkuiUqKx3iH/JAW3MW45jXO518eAZsfbAa8v6YzsIyFYrmXp/FZuTUDit8VLjom0i/
cELU/CIZTtjds2ssgzmjYCjM7SxiizXLWQF6DAjtoIUXlyn7hMxmdF/1MNpQ2Qpm+euRBucqDIJu
ZTnpvkHF2g7cLUi+MN6ykixabwxu6pbNZl71F0RsHaQEY6kU8Aogn1/xgH+OUfQuYqNhBauMdtl6
/deE2eUidoIniMaz5Yu9FdFRwQY30nUOwHPvB7QavXqQVF506GRq4MVqOJeSEtgKgnBl680bTcSJ
8L3yqq1z+UXvdOeuZbO8Zz/db1VljKtE55EScXVFM/LoBCxIIO1GqJe52jZO+VRFAXVkVD4oMeWL
QZQZsJdpuuzsmO63B3k17P0naaA69aqK9ISiQhxctTfEyJu7lqzTW9VanyaBJZLIa3BMLi5ivzDw
8Nfg9PWJEaVGI7/sgUJksl7X5oQ7LrSQ/Rs92wxw3+3C6tOStm56T0hzuAsah9ltrkVXFajFB8bg
PisEBI0RS62W9S+0nLplU3Y7Era+mTP3YnJwk5kRjKa6/9JXqsJoT3wRO0G0/g5JW1ohP2WyOWIW
CTZtCOuyC6V+7Qyms4klHRS0k/ERbKFamnb1qvco/encAzwRcLw1IZaOg4XJj2bkQq1eynC4rkeD
TWSGo5jQclqEyNewYq+E1rw2kZmu2whSQ9vdoXzeu0bgkwMTXrAw//t86187oA92QCTMW4wM//7+
5y//9f/85f/+r7P9z7//qT9VbdYfkjghNFue0OHbs835090k/0BGMMtqEHHZs0DtP9xNMzpvZsvp
DpMZifjm/2+A5B8CICu0WXbskETxRP0D9P2zwaVroh2AiA+OCSkZH1OO8/3g0ogpYRs8hacJ+wqx
QW22nOuXWlLpfHddfiHO+tWRkJkwkOe3Niwxj56/G5EGfRFYUcEsPhzpB3kMmxbGSANPL1kdf3+o
syn2+0lBK7RcNorCQNXz46HsISdSJPCZXlKsb7Q6mx2grHN1oa8T0/nHFADvR/MEyQLMfhFCvhdX
352YCSLf1iK9OFVN+hUb+20yTDiLk6ffn5RxJmb46Thno+xQ793eyMzi5CX6o2EGbBryo55h53Jk
vG5j98bh3Kq+BW88PhmV+IwwjE2hL5dm+SUsR4+tok+d2ryagvoXPeNeRFAtOtSKiYGrzdIvI5jG
/8TdYMJsAFFz2F+fRy+E9KXNMEIeJ3uaClZFl8ETzxPwpWUnzK+/v0q/espoBDnoc3jnuCs/3vra
zGqA7Hl5akKf3eFA9qse9LeVL17+iQNZSP6wvzAj986eMW/Em1vZXXmaGeUGRWpnD4/JPNb9/XHO
UyH+dtttnReGtUha5+pCp+urAppxcSrHKVvGlXNtT5TackjfApwvS7efEP1JWknc+aKbblKPWRNO
A3r7AsKA7l2qUi0dvjRj7NrrQIoP5AK/vOaQHy2DK2F49tk1T3s1VWblFif2vMcK4/DWHo2v4VDG
H0iHfnEgFg/S4WCQ4k23z+QPST52oPKt/GTOiKBoqh98m7rCLszb31/0Xx4Ih7El0FoaXPkfnyKP
TXBbDSjJLDN3Fnrxnhc2LQuL9sM/cSSbz8IMxMPhevZS6/XYqGRWx6kieIBYARM7Kj9LPX39x49j
UAsgrUbdhQX/xzPCcpITAhQWJ5F3N50GYMM3aUFOEyPZ3x/pvWL+rqKeH1iAo6yD3CDHxan946FK
SvcatjhSJaujNzR469h2bjTNvyiD4N4EqkhxJPUF02ravt6wy1KRLxObbXHYEcEOb5jCBHzM8Bhk
xbbSw891Nb1H8C2GOnkTFeweTfGmpRqYK4aTMtPfSubNBkwaaCi0bxn83oWJjVum0K5bgBdbbzKd
hanRXhtyi0La8x8DwNfrsrGPgz/hPdLaD56i+d79fCH4hrOHwMV8vkR0DuFiE9EcpzTUH5NIhxDQ
NHhy/eui0PtlVNDt0j660fPVPT8oejSogvyFqvXsHeniBq51qyERcssa65F9qyfoP35/j2nG/HQY
Q9LXBZEqUcS7ztnzRBhvX0ALyU8+scALd9STOxgE0U54o3uBBnM6jpG9BahPOknCHlxL9PJZ9Wrc
UhJ5l00Dz94RWhauUFHCY2TWi8ewLVZVzZxAZN1t7NcWPuOMyGcUOVvAONkJYLp3iFLlzl34eBWn
jE2mdipWNoSNbWjQqyQuwjzkYbMxZfAqyuiNFeM1qnsqQkLpaOxE9Gxxb3cp8RlFHYARlfo3S6+L
q1aND1rVBLsc19UC9PvDPOXe1ilYeIIeCXV1vC9RlTPSymDKG9GDW3dXJeMj60JVNV19BJZLvSNK
DrTkUTq0Re0IddNYpq/uiPu7SubTzAlXHtuebmqFmC8fqJ883wA1A21/keLmzVmUlmamiIRFUACY
xnhNnMFmEu0U6y7UMb/SaANbAU6Oixdb09GsAIs0eWOthna47HPxpRlfXOx6u8hp6ku4aQsiSbBA
hyhJFUm2mQkpTAz+QacoUQXCcRnBywlFCnCFrNaVhvRotslcJWN876bja5wkB4zvb6EQw0M7gltR
A9Tz97BkVTCX6GdQXmWFjFPQ9u1qnPJI4nt18CzoGIlWY1pO+37pmvOUwR/CdRgGbzWyFOJ9w+gS
N7y/CBrvojWwxVkhbKywmRKkD2mxAdiFMklLb2wMx/wcZANxi7sYu2m7xc927GjwL0RF0BCOURCD
GliVKRnLI8ByyGL4stb08fWVo6MmlwlJsVEOueODF+Pn14+PII1OFLvApX6S60LysAMkODlUH26I
O3uqMJQseGHvRVm8hXr0QiBlu0BzAjG/0hZWyeyAPTPMrhJAXqmc9qOXdW5hfrcksP9Faws+wUKe
yLbofAeB8KjSnLZoTgapVeQnx9kxirLbtNWT7WAyO1LxxDjO/RJS+19FeYX1jO3uB7sE42zJ+Nuv
4eBaMQw2TD+VGl7gTT560PqUxuQOSj3HcFroxSoA41R6yliOIn4N+D1WgaR5mQJ6qhX/ht4UTyQv
So1jcqyZrRZRiDMvtgdW7+EW43V+aIVSH1w35Mi/uHAuhZlnArOe/4H//t3OnuZWnsWWqE5BEayV
730lktodjGyrer1czmIGp56yOTZvnY4IaYpxoNvg98+2NaV7i3sJi6B9cg32a4FGRxepfzbpmOnB
SJumJpZTkiLiIGKI1G1Mr+ZjE7OGxVX26onpwujtF0/Lw61p+TCtcn0TmOLBS+IdyrxjFvW068L+
s63My0HRtamTvVYyHYIIdzdOjdwQj0wWaa6F67xWR29gDOyH46ObDcHaCu9qZzSREsqGBgZtbWVi
8eclqkOczjWm/GU3Wcmyc6JXKBNkFrKUtTatkLFLXo0RTQ6i0LfMTV+jgTGXx7CK7OuFkdnbktk1
g+x82Qbluhkt8DoFDNs8bbz1++VIJetwDafz0AuyEuPabZZ5b3BvQ2sXUtZtFNjENki9ba2pAvbE
cFGXfL1bi256punFRWPRM0yqJzAC9E50m5DxRONKO236PNB8hAw7z5sUaIs2z6+rlNjXycQISKRp
zQo9e4aHkHZOKMlQHeiO0pzS1oWoXrIk81auB7s1U/WAPcqEY0nEA3NhjUS2KibYVwP5WBSutyyn
0caoaEOyrNQFLbKQNR3nu+FOTxQEj7VRmJ9Ksz7ppdutM1Nn4XbBgbTBjRmat0VJ/8oYtZt26jZ6
nfbLtJieFclIcSzrT1mKZBAddbL0h+kKYWewAB2ytMiX2dtB0170nrw2QogOVb1DXsi8M5+JFQ1s
32iEZiT8ceWEhD16lf9slJO/HEsTuUUvBBrYLl05VX8dzfm7KSkye0sUuFe0ctVYQXShpcaNyiux
QhzjYE0V/bJNjaumCotL9I6scL1NYkYxXLqZBhRKeSboSOdCxj4ytqrvt1mEFsXswo6AVPsmLjuf
QW9NAyAlFqu2jE8V3xqXArbiuV4yZETuNdFjF7HOXlCCASWyc+0XTbPJ3YYCp3vwsvJTMpVb1nq4
fSHxr7bJNHUk2ksn529VoI6F/ka6Rblrdc+G7Ukwaiz1V+l96yIoVG3lfvajyVg1snkrGsgRU23T
s1MBDn/kSTQvFwP20xQ4KzVkTKswemr5qKLeY3fi5BGhOSP6OjRTN2XHfnR0WQgaD5KqJnxSu3xS
hFSj7kJCejvZfZJtf9Nn2cHK22ndIIjOq+wWZBLpsCK9tiG1rWTIHIFYmae2ix9CV5w6Y4eMNtlI
I9U2kDiQ6NaQ0COGU1timHtS3Pt+5ST1rieetYhTQGNlRHB00OvLyI5f4yY+mSMz8XbsIOPp8tLJ
MvhrcLyYQo08SLS5M4eGYsI+nYuvM1mBbnJRS4Rfva4fw9w2HooyvyuleWEEQbU0Emtib1WTpRcO
gKymbNwIk9Q8qyK1Nc3dTexK1kS2Qvym4/9j77yVI9nW7PwqDPrZkVowhmOUrgKqABRUo50MNLqR
Wu7MncIdi8ZMBB+AQYdBaxy6DJJPQ3I4b8Fv48jGubd7Lo0JGnONK87tRqHUFutf61vJUkYRHFRd
NEv7voBRhXkif7VGAIzpsBszKzkmeE7xtCJJ6F6p7X3S9vgQhyuvbrADjq77OcIeTu1zVNLDkwVU
GNabzOHAB8/thACbr4c+6PCaABuja7AKH1wzxkHX4Ers3A7QWSitB8OWw2WcW2pRkP2ismI1fyi5
QdtSLDUtd3b4Yk7WSHo6EPq5BIVcJWl8zDkuBpUJ05lTz9KlHRspHRdoPRafnL6VOH9ls9KTGrOR
aC/sugAUoQf4WTi82j1IQDgbL1PGgmlkWbW3Q3a0jMpWjNHWztM4bDIHefULKrwtfTynGt4zZbdO
ZrrztDyhFEmtpVZF2RuM5hdy5i8cal6aIIqWjAh5WPE4g5agopqPzWhhfN10TB2WrpNddipyn5Co
7xLcjJmbTOtcKQiRhS4Cj27J6e/SqCpzLVG0caHN4yYwJJkzK4Ko7lPMgtlO+PHDFMZfR/hrxsz1
MZXTZpjTZtkNNo2yyauFh23ZkrJZGP6Jil9z8Qa+8aS7b7GoBQ113oXpnGaDPpm2bj8OkSW2mNu2
k0hgaVc4ybMY6u5bNW/doW/0JS66GvqZXt95FksU6hEOGoZzwC1u2TT4w6Vc+XIENDLIBxNPDp+J
9MAC5R1wfVEhx+AQWwD10CELRa0Ko3FO33eqQjrEZLKHB/ra0y6dqJppioxuZ1U8bakK6tYq8j0v
SneSbw3V1GNtY8pxNpmqry675hn5oT0FTIFMm4prRqDtMaP1OpIUFTGgLVYGBXSrsKcc23BT0n3U
ZWea7vDh0WJKtCmmfKpUbZmWmPWeQcCzN1O63UbUb0+p9RVgc7SpwJGusP197lK2Kzk0YIfde1i0
kIRpW3cl3OJZbRNlzQBR83Cud/T0lGB8tQKXuh1SYI5yeSljkCBiCN2D5eNktfq+342Jh5vDtLrF
XEcUUYIKwZm5CCmQYYadPfsUHuCq8nFZ13xL6xR4eiLIB1jByqQrYoVZ54trR5/dYLquNbXlD8Ca
MTrunXiir5JwDskI6wiDb5NaVP3xDlBucUvM+zYG7AKsub+IS4g4JlEK7Pz6rZPm52hEecEnZtMW
FFb7LujttedkR5cL6WK0XCqwwqI6mGErMaMULQzq5s5voU4BaaQ8m07TDF49BnAK+nIGUtxQzrYb
VavaDZ8Dt7+I7ESszRIPeFMcpiEDgs91Tq80NgydhnovmW8JC1ebmCLBpTd6897qK2gx8CfKifZL
Ymxy5fnxrs9ifzUVYbjoHGtPw7LLbGj2eMjieaavYkenpHuMI/+YmDrhA//hrcEwt7Vbg3RAVAWf
rTDBbdyyPk27nLETpJ2BiVa/al12JsvhtkhG9JaA1CHiP+OyurBbvsTuZOzSKnmIKpOyS5dnzhaR
ro0pfrag1i7onEpOb+1g+nQRCdpFuzIk6uE8jToNA1z32C65MJofG6JfC3q1L/TKfJj4VE9YSts0
XVaGPDCIBdGrseo7eQbM2LsqA/tr4OLQ9hx11grqs2JylZqaIsSXdht+qRpj7RrcBitaxqm9W5mu
QmAHPWE/cg+aDRioGIZda2UmV2esgVzZ/KU/KfI9CUeTk+G2F7hMUw6nXXm0cv8KJNiNq01QO9X5
U0voKqSaY+OOYb9IBn6GWWqAs4pHiFwbAns39ey+Rk2siBHmNvQ5tsuRycOYPmZpDPWCVq2ZY2fA
Breog+mUjzZs7QziyDjeeFa1z+PIXeWS/KqXAVCC06ZV1YOrLvdDOzww61RvTYuwPoiDlWZ3VUxb
WsGZlAb68VyUqB9WPMLtpsqdYSnZjr58skPxccIca0bZ88yWShyjJxEfYKgb9mCIvK0n2poZ9CiW
bqE9V4UWn3AqcLhPrB0I0nPSyzUpocekf4XzbQM4z0FdqZMO7EsTSbq4SxsDOyd39q0SQUauV1ma
O5tcT3ZTMTy4Y/wUCFlQpdfWFy4YKOXBo8PdiRiOEpSDOxw+xI7cRPg/EUv39UhVr+h2Kke6xS5w
0GauY9rEPdopZ+4UXk81YO9gc7Ouu3y60DINVAzH9pCFH3l7l1N2snLZARZmQgFvlrLFh2164dM4
vo2ydDMm2l3GiFeNrPcWWCL8dFTc2g19mA7yKM5byKQe71YTuB+1SIIAxVnexvXrUNNGWYXCX4TS
j7cYNB6r0bucKbPeD5pzYG58z2k+AOmcvr7d+/9lPvqD+ShN47ixEBz+/IT0H/7Hf/rH//z37yak
v/69X2akwQcXRIQa2XhvpI5fR6T+B1v/vRPstxGp90FHfwxQ6NVQFQn/F4eY8wE2aOABkvzpx/1F
+EdbtaW9k08c6s2YxuqGT4G4pf7/36kAQq9jtzbT9mzwDXSR3WIornEs/B06T7uqdH24mMt4PLRF
quoNKdgi05Hv+8nAQiof+VaP6zQfx8PIOWMtwfiQRSrcfJdq7otdOsw/9bBKP9oUYC9NvWhOlaQT
xXLIPGWmhAke4rnSOX+Nc3VwNAtbczKVxzHzmuUYiXgHzmjYDi6dy5Qmfs0ytz4OcJ8uABUj6RGO
2zhxQuSydTOXeJIWHGKzERf5nOBsgjTkBxVdOhrweTQCcWy06D6a6nOlY/D1UzgEOtZhfczdlWWY
2aE2jXyXGcWiMucjvrnHvtWG+wCjA4Ehzoo9YCcwXcDqc4oMFmHr3IRN9jrzuGklrqZyilfjFOlb
L4CmsCr6sqURQJN7V1rhah7D+97grh17UKSi0eQY04RiMwTjAz2s+rJTG0aqYbVDxfcQOBHVCvIf
4NtdgE6DcdK0GZBSCUa+cvzuKvciXPfeYRKzcsHUzQ5HNsU52rE3g3WQsvVTTN6xMA/3UN5wVWCt
MPFYVFyNQjwXtjJfYAvBdqcMGWwnVyYOjXDw+qWvTBuOsm/UnaT5R1k6DOXtqOrnxoiaJbeg9ESm
DxDamxWk7HQyck380CijSIljBLPUY6ssJKMyk4TKVjIqg0k3vNjKcIIVKNnbyoTS40bpOR7UA0BH
z5o+TX2wrZRxJVcWFqHMLELZWmJlcLGV1WVMqzsj6+uDE9FtX9DEDmOwgSfdFj2MvSwU69ycNyEO
mllZaXLXxl4zO2IBe6ZfzMpyQyw9XrW4cMLess/W3Fu7AIcOx2Cd5Z6qqmqwKAMJoyeY1/6iV9ae
pgvmy8Acim3iEvg0lAVI4AXq8QT5jUrNKZuQjIgi4D848QU7kpbDFK1MReWEdCCV0YhWIu8Wmrf9
YuBCSsFCHtHOXzvqX1fECmg27ucbMhTN0xgzRqpVpjaMmefMfpDsU9xOYBujja4MUJ2yQmV4ovQO
An+vz19IN/dLeuvqVSnJfBGU+Ox08deGz8gCxwKqBJ/ZquMbzsNsQpxYpbJkyTd3lnwzauHYcnFu
GRVpgaQGKF8DVl2bEQFYTO9E4IzRvRHtA1KDBqhnPsfgz3TafassPZt6xnUUOFoDJG32BlWp9slU
9DSb7XrXKaKaq5vdQSrK2qhbDQDsrt9YpXbQFYtNs4nFQlHYuP0ny27v09R90tr2oVL80Awn+2oe
on3ca1CzVX61ajXaucfSZZePEe8ri+wgMYV8QkykoRz8XO2LqxFtZesITXysLWxzLRCPlVMnn7KJ
JtrCSeKLzCrizZC6wcZGUeZG4i0T00svchl0u5zDE9Kn/1Aw31xOpZyX5min55Sw7kKGnFvnQjM2
JubyZRMnVE0DONtMUYCvIbMuQUFFi1SXt/1Q3fW1yy1RDi6ot6I5wuSEzxb3M+1X3i7tEbIHRihE
bYJgGes9UEU4w+a9Exti1fhmd5nAmWMF665Kx9GwlQY54l/NUuUKa48oxfRF0w4cLpN1FQCKz62a
MHL6RLx1WMeDxc25J+66NTwZ3BRjhhWsCT9WZk2qSuQvBfo10tic1xcNB9DtbDrRsu+JpweS4oRZ
65yl3QxfjKx+BtyKIc8foNn4xarvhi9TZWEyHkI6nAiBLoxhiPdaX7/W+kBhYzGdyjJud56cMJza
IZh7thfKgwf3GNTppW9pzdbgRrgOCN8t4ih4dPpo4w39sBZN3J4tRNeUlXpZpaRBEkdDrLOLaTnZ
s7saZssnPF5+qaJY7PHoOV+i0tdvM6Mvr8LOivd1S5Y/nxHADH1oD3ES3WUprNZW115lRMaztPzL
JvGsbaRF9UmfS32ZR056HUPAQGs24uM4+p8MfRyvRg78KKSh3Da2fhkZ2ZPPV4bMmKutw7jQKUWw
ymVacx1tyCNcmMQKXpGkKQgzRtokioQ/LQTc9j6I2n2jrygVAGGaCOc0FKLdw299weX3ac5LF3XV
ypYYFuIlhp9yWUASDTXhrCOJyJIwf+XMPh7SCG0lzS1nPbT4rk1Rw0uPu3VKUDgYcaoEJj3bLKOw
0AmqQoXED+7AA1oQR+f3FMXr7Jvumq1+fCj4+jVoB6u6NI9lxpEZZxC7WzXRBiUm49Rh6qV0znU2
CF7lxi0MzOBGe+j7ciB+2H722+Y679FRpT/kN/9yQn1rsf3BCfVn2Dijmz9/RP3f/+G//M//+vf/
+Df/HSL528/cf/m3//q3v/jzGdU2P3D6Uw4XsDIqKvCbj48KXMbgKBkOzgeOQL8dUp0P+OpgoGFp
Uv20AUfln4+ppv1BmcV8rGPQw/5SHx9n2z8cUz1YNz7mC0/XffDn3x5TE1v6rlYF4tyWlaNSTt2C
OPZnr1eT9sxtIAjT5DCpTock0osV2F9V4RzehoI8DQUQtJPSYubrJAWQTLXRutIqUqmGVfbrWDVI
9FRJUBhA3roWMy0u02ug+iYSiifgz2VXidORlUyry0G1UyAXvQzZ9FlkNE0YMSeOKp0fzYpOC45G
l3z5b7Hp0txE64WdOTdFMOn0ALa7tsYL30GR2GOLJig9jlCOKdCgfgidqwdurM20a5SqZwPwH5Py
iO4NLhYMhwb6ONKYZo7YViUdverrkDbNHUhdctlQ5kFxFMRL1e+RU/Qh8cRcuO2IRXlAj8t463dA
OooTgdN5h/5Zrwei1P4Y1c+6J8y1NgwZLA69XGrgouuMNSkek343uHp7NG0N/Aj9UWcHqzfHKSbY
mk1He2GC4EOiMNeiBClgJgZOCeZO+4QP2xrXZUAlOn84tUyxNUd8K4MpadSRJl1ehA0Xsg2bw9j5
BPgmOV14CKNmY+j7BsSuLNKjQaPMg0ff42Jq6AMcgs5aFTG36Jg+25WksXEZJwDeBX6/nS11a50a
LD9NEkfHVpfzitmjtso1nVasqqP5xh/0i6iKtXVdTeKhbaj/CpIogk/g6kvK9A5JSAw8ybs7a0DC
8l3uNJNVmwtcI2ugO8naL4ccLgxT3Hx8mbPiGNBLJZ3yMraEt6RRfeeX+tkf0qMwmxurYZYTG+GZ
Gx8VVfH9yKh8GVJ7C5IsOg1x+xDUmDVou0CrCZl0tUc3hzwT+PRQDSQrgq7ZBmU0q0oNulEcr1iU
nAC9QNDC4bj7xpNPsAB2lg9TxrXldZFjnKOsJrnxPe12qLtnXx8fawk+1A/o4Ort4cqKg5skyno6
QPGZzVP6VEQNbISSnj3T9PHKek+aMx3CuvvU6vPJpwTM106tamBKJxRFsqPrxuWuxVgOrHHkU1bb
F8SLZXRd+ZrYOuoTx2STTntQyHpqPaCQGTctmTxCl+S1qVXyOaKmR1k0lJhlt3YYL0INM4yPwd2l
gGNXpdLEFtPFq6T0vgiAa5TPGTa4EV6b3PPqTQNkfDUHQGqmSCytkZGrN0YMQWKnYplAZLLS4YLv
zIMvvLWddt2iqVt8hdkrNauf66Ha2RhJFgUxp4VTcoyubT4ro6bfajr4AY/sRd+2F8yz8aOkhbHn
HoncX+r7xLIJghjWQ2IIClGSbkRbCo62K1DsQhoTUW0KNKn65FH9jvPLuiY5v6YXhY9cB6cgL8xg
o9vTKeu8DUCGjnx3H+2DKmiPyTxpWxs232qcDXcrQFmsw9CYOAPWjK+r7KUmmbPq+1hFMAscL0Az
DJPRop+amEdqNZnOOEf7EKOp0u4ophoQZKceI0sBZoAZ0kLLjkbecX3Ah7IDAoKVphP2KvUNbL7l
M5e6exgyVOVAO/Gaajx6RsdpeCguaksnryjs6jKNGLU3FMdd2aJvt7zsBFiCfGDsGUNOqgZy4j0B
d5DuNHVxRFtFwNBJfpUxsmT8lI68XE4RMFki+Y1U3rK8tLxkBRToQDLUpdqmcUCCqq4bLfdfRtV+
w6Cg2koKcYzUbbchFTmDwoVn0Na5LdOfw0SRKh2foU4Bt7jitg9kyFbnvfzFikrubZ0iEkm4G6qZ
h3nFVaG6epJy6K+63ttUVPhoufcoVadPk0zpzovaDT+QgYJq/aHjks5WioB4M2B2v5UDSdUTNHk0
BkH65fgd9VweU3P1uz38+ieDy78q+4JeLwxZasP+w44IzQ7vhh4gN/nUDn+7I1IzPFIdaKRnCkQ0
LrnZVWabLTxF4C2ibPNN4oBab7qh3ds+tpMkpLHh+7+D8um/E4+g6oGgs2FZQtTy3/0OIyPJ0JMi
OQd+Kpk2EDqKhVduqcpo11NpUS6pCOvonNhwGkODy1D7FBr1G90I9bWlQSsdSNUu00HjEGoP+toe
KU4WGSsQen+7Z8jA0Mt17mTthfsf/Pp/dMCg7ummws26AUebdza/WAg/Sq2mPE9mMR+TlkuwISgr
DgXFASGD6aXZS/ApHppEYeyyuIMDZPSAsv2OotxGb/cC+P5FlIqHyBnkhoUriRe5rjm3TTLT8Ttw
E45mDEhaY+qbibbArR5U4AWUPXV0CvMiqDX9ykGvevz+k/tTz816I37C7jN5et9+POZKplk5tPm5
zLV1Qi7qOi+126rIxpNGYfRlY3KpgLAhfuArMv4gKGKBwg9KspXUq41f9tsH9uuEpsm8yBjn80ng
1CYm4knhdGxL7lZRh0JTChlshwrlPdSpRBa6hxqmTZveycV1IiBxI8CncujWTU/PBsDL4QcwzT/1
W9pkT+DM8juiMahv1+9kT1cYJSjzKDv3I9JVJ6b46FVDesjKsttErjT2JQ2+WEsG7W7o2249jlbP
XNMo4GTwWUQ+ClkT66LaR5EvHkfhVldTZzm777+N6nT97VfMUuZ4vKgqyWJ479MeWehMQwu75KxZ
WE105MMDHTnmOTOCAWfF1O4duMxrChPnjY5/aRM3VbB1PToa6sR0Lr7/67z/VNkOiYDAtAj1+KBV
nXdvrqknUSWqUrupPGpw8w7SUDzQhxVW86bXcbAFdU5PYojt7vsPbP6B2efgs1AUbD7KDgTtd29Y
KmRbE6PTbrKcKRiOy1xIBwCG29E5Pca7iu4w5pLiWRo1A3hLQ7aDxvVIkIIkZKhRqkm/EBwndcwc
Imc8FZPo1vZgj9fA75wLve3LbRWP4atMW15kQjY7WU38M/r7lmNgzZesTagDpWFcDD94XdVC+XsT
owMwFNsg7zFfHHIX6nX/3cdRZsFU1u0obrqizR8it4i/CB9YxPdfRPXuvH8UeLiklAwubSzY3z5K
6dLPFGS9uDFzs93zX+h0aVgGMssP73zPb3+wwL4LGgTqWaFCMK7CME8W/t0aFDDao1JRihtf8ib4
FHhwJpEBlt7k8//DM3OJGdhvgPX3r59HY9RPj1TT27nMQY5sq5raJ7f2MMvCYPpJb3gZ/030tbr+
4+77J56Zx5PjzSK24hGO+vaVLMaazRBXxI0HsJLqKjb/maT0KhD5fPz+U3tvRudVpB/MZeTDbU9d
fd9tsokjJi5OdnWjT3QYtb0rl3NN0Uud+KhEfn1PHeU6yVwB+dDkSlPLctsaMjtk+M5XcgrTZar2
/ijjTYgnFzRLMxqXfVXiuLP4RBNvwi2t3n6rTsPDmKvzehbMO6+M9R0SKV+lkaZXMyrnGy2P3FvR
aPrHXH1/OheaSdGMzi2fXkx26isWBkwQ3n6ybeBRIt9TYmbCRqJhiaG7j9g9jl1/JdrgDvfBeBqd
5tbG9oqdiZ+mV1xNnE7+aAlx/vimcb2ysS1TlU7Xw3unsLRppzFTM7+xJCiAzOZKOtfs5r7BYplQ
27tMsTACFSwPdqnWWZu9qiVsv8oaft1E5/uSQA52U6MiOH5r1SFhevUTqFkxz7ijcHDNyecKbsFW
s5sXJ+uci5Dk08IzXWxEMc+pEFhYqYlzLlyFsKG0yfhIl0+w8KhpQbUHx+Ak7rjNa2xjbYKtHvoq
Wa8gJSNtYhiltLpbu2S4rzx9Zmv3+Oz9ZE7qmWq8Ya4ADeJiKxyWN62TdJ+ZYKlS/8Kf8b5QOWbR
yMmJ//uf0/dbA7sBqCFYFxYebEXE//YrUbUzXCxKb26aLBLQJUPMIXn//LbKRsDAj2M0hneBzXbx
/QdWw9BvlzWTV88nh8JxmH/X328N3oDC0nbG9Yhbf1XQrJmXjtDpWGmNdSVxLZdNwAe+DaIrFMkV
mbPXLiouRwJ6R02KbGcPCilkaz5umfIyGXN9NXK7o3eDf+QTY9Ahw1gjLrbQHa6ijH/aqBq6tyfy
zzZmVw/0UtUTmfO4E3/9Vz8/8Oq5e/7mf6zfVMCb/ms7nb+KPu9+SdiqP/lP/T9/1hJ/oE+aCIC8
HX9enPxf//G//cPf/bt38/Of/9Zv03OqsHD449C03pAovxufYzSxGXgAWlYgld+USfeDQn17nO90
OiRIav2qTFrOB5iYgJnxxrITOiRaf3n+Py/8vHR/diOgb+rdp488hM2yAn8ZvZMd4d0AnUk5ncx9
JM+OJ9PLwtQMeL7Cx8A1C0ylKCSU9UC3Y0oojJOHhCKlcTJd+Wlu9UOKxEL0FtRIDbrC7zXmQFH2
VLgIMqJkQJlqNyjrVzBJ3M0gotcZiWAZaOl8OeXuc0KZOE1I7HSDaVwXEQbazB33UzM9pcCe9lmn
PcRamC0rRtgmN/81h8ftiKBU4yPD7oTGZBv9fezSRqS0przzzzGSFAZmtCl8+yw/4bMuZmyKtd4s
Oq871kxmFb6kQeXi0OKt6CFShc2IrgaCGVVbnlLHen/ASIylYOpgU3pKQ6OhvEZt7e6wjGUL+nQO
k1LchGZ8ipj6bNhDxJdc76JrLL238egZB5vrc4oP0tBhkvoy52ttsXA72tjgFUd3AlnZ7/QSZ3Wr
ms6rOqGnEDAsVL0mw3HgFRhX3Sq+DOyi3Zgz/CTojUyTMd5c0IoFHpB6xxPUD3NdEh9+DQS8ODdH
SZ4SUAM2zIHgDT4AhQAd7TaSw72T8YLUqlukY8ZeqVm7ZW5RO5pdY0iOwaNzKJjL12pA36tRfRTB
CYut3DgBC+Q50Jrukg36ZKshP5TiaslMBxYv7++ymuXDDLB2Eyt7ABbGdiGVZUDHO+ApE4Gn7AQg
oZEi3jwGk7IbTDUSmWybq7LzDwGOhL6xbphy4ipSZgXgOMi3ysBQm7j3pDI1RHn5yKToqKcYI5Xt
gZNOdmAgRbebMkVgQZ+wPePZkuWZ2ep9+JOBQlkplKnCl+5yTPx6002xuEgmMzhoNgYNZFZ33IE+
GzZtoHOD7kJxkSrjhinF10oj6FVUzbDt6FTeQYlpsPZi+ej8HvMH1MWD02j3iTKG+Fl/eHPdRgbJ
yr7x69PAeWKpt17ysbJz3CVlbb8MnL7oQIZuwu17wobSVeOh8qxxXeJRkXhVWmVaiR0+iRQLYnEc
7OFg9zBH/Cka6EAHZSMsd525xm0OKMeNcVJXxY1F3OmjxhvI/De8oikrXZey1/dIod46S0s46KD/
TnFMP44HMzPL9UNWEM5KBG5KgKX36Tig5M/RtDAaLdtjNnv2tWRegHj2FlliSYCVWCKENOm0B3Cy
sRtTrkXUXE3tFC7hBl15rWusRuEsIrx5RkRnY1g/w829ovHZXlU1/DTq86qdrnQ8uMP50CEP572D
ecLoKZaf1pw4Oo4Y8tpQeqCjlEFPaYTcjFELlW6YIUYtO6REqsXQFBEXDaUyhoMzLfQh89aD0iAt
pUbGSpf0lUJpuX2wG0gGrVPky1nJmErPHH2MkrXSOGvETq7O165SP0lJ8unHvZ3wKVlYSiPVdO0Y
KtWUgXa6MhFSm4CG8xxplSuRuUyU2jop3bVDgB2wGK8Zvh4GpFlSthmlXKi1udJtB+XyrZBy6U3+
nBKZVQpvZOOvJuq3thB/TUTgUqnBQ8k4WYYpITt3ahaNA5BUqce10pEdDl0bz2F1TKPYoWmj4XtA
OipJ8fVU5MAObu1nu0Hp03Hc3lgI1jW0Z4rPhy1XeHCiIKfjN3G79CBAtKlxkzn6Qxy1tAGibSxt
VHGsCWLbopP/854hfn+E+Ovt1+r0XHwVbyeJX08WP50lfv2f/38cNACGcCz8zjnjb//m//z79+eM
n/7SLwNQ/YNPvdFby9a3Jr3gg6fqjwwVeUT94P71SzsXtDbdwY3tuETBDYBuv50ybEaj/AsHoWH4
ZOyNv+SU8f6EyxmDrZGmArLtdHO9V6ucmtEOS3d3DtpyP7fuVahPl9Iqnn73kvwTbrXqYYyAwhzO
Rw6XpHdH+ITEuxc0U3fOMHQXuXYAfXCGavKDA/t7GQJUjGuAy1C3Mcv9A39AzBrxgHQSZ9w0q7Qb
rsq45r4zv3hsGt9/RoDu/nA84y6iwBI8r4AL8Pvbs5/2+RCa7TmvlMUDPuN8FZr1AS/agvTuZetT
oyDDW6eDzZr7my5zgH6Zxkq4zjJPjHvZiruG2O96wLXC5Mm5FIMVXfudEWAQKT9JBmBLY2aCBr+B
XDP1yo3vXkaiaba6xuWD3BUT0LLOa4JC7bQdPWJVLBi0FSBjuW3Q7902f7X18az7/eNkZZf6lJ8I
JLO8Vd124PiEqXcEJZXLjRiIBZs6If+a0DW7nb9LY1bbPgclGlLKezekFuZNmiECiZ1QFwUjGDqX
N9IYzrnXPYqWPEEVEfsepH8Xj/wh22qZ24YWS3Q+nv0szDHKFdfMEg6EQfGkRN2OiPYpAMurpeHd
FGUvxVioRASkg27YBbq8JNfJPJ1nPXgE4TUPWkFGz8aCbYNJXpd80gR435LahzkazwxO5LqatXYj
VHK7Tdnr9Z1EiF2MuLcJAHE81YojysVFy3R7rhhyaPJMedXCq5OKPJT4Enjxug3NYTEUHR9WHmys
MP2QXSFKOz05XvfJLcPPqTbttcA/I+bEi6oT+2zqnlqH6EEWJM5SQyGfMT4KwwZPhkPcZrqatPcV
p8rl1NPIm8V9vhXN6O/GGf0EEyZ8s4mdR3NF/Jz3HmDbPLTv9SEqz5HFmVQP8msnT2Aed5W8jgfg
YH1copEWEI5z7LRZQjGr7zxwn8tTBMp5jKg/CJnbYG4cE4RJd4ArnXM9QEUAMpE6C6YE4amqQibN
NkfdZgpKxJvka2PcWy0fr8EVS1Jlj6U+XLdkWi2A6+4MmjH3pLeoydKBOay1cAXHZjq0QZOs8yzW
uByYr7Y3P5Sy3c+B2BLewemr7yyKa7wIn3sfLjWQbqOpUwY+PjZ6BmlDu6vphtXD/Ox1Jh4xiZWM
e/YBivbU4EQsRvwEvEYiqBcELJuV67lPvo6dzEiBYETNRVkGB59W0FUkK7yb5IbsmNSx654nyEbC
T55Lib6LP8HdmHj6+QmW/Snya1DbRRQAZ2/GEm4xVxovzuLbmLzb3nLt4KGy4+e+Dv1zGpULrmeQ
D1UKrtH7y7pLiGKZHbHqoTOgQMK7XM4k4fZ10tdHvQvvu9hKznHS5YvGJYZPFrD7OOtReT3r3P/5
jsxUHYvBvG013yB+RyajEAhf5lDlXG06iQg/QZwU3RMmuWqZIHsxeck2g+9x9IyClL+UQzxI9f7G
SedgV3QTFOGkL4ku8kt0QiNQ0DnFhdli/PDLUSd3EhgbqzO0Pc5MM145RVmt7BDlyOGkdZSJ63RL
t/epDLUNrH2mfmzbLGQgP3FDgcZepnZ5csa4Wo+FMHajzCMCjsb4kaRrcVeCfYyWgh6CDR0A1Tph
LnFKBv/rPCbZynW9bFHo/bgx1H2qeLtaGeqWZQsv2DTq5pWVZF6R0naRupXZbxe0XN3V5Nu1bXq7
wllv17lI3eymNr4djYSldKgASyQBrR1hE64yL7UuuQnvabbQLohlqyQyNg2i4toaiK5+4SsTB0Ez
ik4JTKxkBUvCrSyNCFjC+6EMIGDFx11X2/IKUShWQ/2MyBnrbaXRf1z6PeudIK7N6r7VuceOInpR
DXHgDVzgygwt28SFBlw6PuKdlu3Yza4mVhm97i5T1wFoELogmRsewG3hnkh/F3ntRTrV26yut4lW
83R0qz7Ng4VPpi2vp7Fonyaym7t2wOcnIWCvfYj/a1kGoOTjrUyrpxzgpxZKMk6yPXVRvpJ1duEP
jJv9VGUyqRSehyeOKbswz04aLfZpY94zbMaoc43p69DqxjIduTB640enTwlCxldcq5+nKjhwbWBa
Qigpypt7WQc3XpdytcPq0vJOr2e7ug57+55czSs0VEJI5XVpYuX1ho2t3w9NcZnhyJRqqTFkvLLs
ENj8JomdZGHF7KttVpAptcy9PcaPPczRwBvRDXI6TYx4Fyg8f9+aB4bZpC4h4/tJ/urjpN8CeKR/
EIwVHvnmlWgQFaTFJzmuJdaWGsfqWM7YFvmehM1ijKiP1zPETrX+WDkXGRfvuKh2YGjxgcyYRo1q
a+Ahn6RzUvtpKvkGdn52xKlzVUzWQdPMK8McIYZQFtCa/r1tBNYFbliOVZqDjcG05RoXzsGM9YbA
1VxeplN+bfubvu3FBhywsXFC7y716hVoXAz/hL+8RsuXVRUw/7L2ut+snFy9PdhHsYYZcXyEFrTC
mnoIhpSgOY0OcfDVredd1afXOqZyqffnWssf69w0T7ObvKRKJSkqouyFm6yHbpzQ84szVNALGskf
pcfzzWI43YDUP+kG1zWDJptjFTJi7lCLALuwfGT99LEdJNXWeklYKi0+jXOBtT227yoLJ7hnYmsw
WHxDPDB6lxxQrj7ljjikmvZktuKTLMg8e73xf9k7k91IsjQ7v0vvrWB27V4bFr1x85HuHJzOKbgx
kAyGzfNs634GAYIgNLTQXtBej6MS9Bb6LKpSnRWRldm9ESCgdwkkgnS6m9/h/Od8Jycpx2mh4nn0
hrn/0ne1wYkovUsEMzcFC6ikIYKVyd3gwyivhI3rKKiLo0nonS+d8eiUMvXQKJb91Yroq0KgzeG1
+Gm0dmZa2RGiWNvTCR3e17UjeV5oX5m/04qasK52VKN7W6CZ4BGJtz1m50VsNotvdhZ/VbH6yPFj
jH15pNjqwSyij6ViYCiM05RYV9zpj00OzdjCohtRsqNsONuJzQW2PuZgVLTlLeun5qrUncaTgcOl
030wtPQ0SLFvIVWuVE83lt7fDR3eNVd0VzZ5WUyBVFA/x2FPJEs3HlTlVFcGUUSvE/1D6tRXEd8h
z9TujUivdqKPIcq3VyLmDOgSg29ox87JVo5jdvKXPis/SU/SRWDGKmusMsu4mcsnEFqxyWbJA2is
4r54mwQL3vDaJNpmijqUbFLbsbQfBoDjYT9vNLINWT0/mnN9CCPrVdT6dElmw6vVtJs1y9j5Kvlc
6iT6mA3bwmfGeshgo8Nu6c2+STVWEXhVMI3XmgZG2FQFQAXlvuSWnnpRH942YfmK1MRENdrF5OS9
GXgdRyx3OxmpXDG+OFe2paB0tKfOdTaSEpUCVyIdRWT6dPauWj/NOQzeUt4Owrmu4NWuTPPokqmu
Kvg9PqY7f8uq8k12n00EYSg3WGYJruY29iNhZZyL/fiLsoIzKdEL+iYhPk6ief7cjvl60lumIiQm
0j65N4C+em3BYgBr6R78x1vmwOGI+ru6ozjMmS82gXTaYeoXd+gefAsHZ+3Mq8BXFUGG7j6mp2Ca
coBEQAqM4GrCYdrF5q5N56dOIx8AFltmLuc8ygmGS+yTJxgolOuVsylKeaqG5KrPirso169nkqWY
FQ9h8ZaLwIMZSf2MPXPzmIhMk8qdIHpRNiXw/q1A/2zQQsAQxRhKh+w9j+19Z7UX3V6kFjU+lnNd
ei06ITEak7NkZx/yOH8dI/mumvJeGwCtmMNW1/T7Nkuoo4thIgJhQHR/HAd9O5BTJDGOmBFUL67L
kd1Xr3hseXaz4lXLS2tjkW5GugRT3KFP+01wM1blXWoYj3kc7xggnsNAkAAtwhjDFbIgxyfq31xr
8PzAflKqP2cY512R/sGg+Sd3gMmCrBu6xfjXFFLJH26uaVhHvp3odNBlWLMGk0hzPPnNRwC9hnQM
EUp8yy8jm7TJYXXtVgZRqXreZ2J4yvqcu5CIQGq0tamvE6dt3iJh3jK1eoxTrdg0NtJSi593q7Gc
nakIqM7MAAPqe5IiPMxkJPZtlqktHe+vQdI//Lum868xtyOeMMxDPfj7ss6f/+k//a9//q8/jI/+
77/7ZYBk/8nBVQE1cxFRbIcJzvDZtHjqTAsQLeQjYf0SzPxF2YFqi2zjkqE2mCG55q/mR/JP/Cgw
f2hCWABo4/63KDs/uaWgRfEKiHraTMrkj8N98JaVpChZnrUJlFiHCxlvep5s29rp96SKdkbyhwPT
n9UkySANSC2eftz5P/ZhyNDPylwT8lwrV1sVhvXQ5jW3o0D7y4P7d4djPws9eM/w6kBl/C2/icv6
ye2qUOcxDL5GbbBlEHEzhfkdnT9/gKn97rj4tbeFrz0mPgOrLYkEWl5/cGT0QU3Fr5bL82jHpG1y
XD61pe6i6rVoxClT4gBl54U2Agfr1vg8xRYk7T9wlS1a0o+vgVSuRY+4jpfnR4PBbLLmQQGW565I
X81GMQovLr96vH9DovsRmIq+zE8WQMZsvC60/v4wbqy61pIoD/Lcps5h0rqLacMNo3CQPi0GLQKi
nt77j3VcnebWPqQSbMlosr3PoeWZTANwmx2CemQNlNDLwz9yq/zWW/Crl/fDQlwYiaSaMlzeAkzp
ESMQE0wQO+Tvvw3mz7IebwNfzEVaxQ/2I6GxFc5ARYUuz7PWf0BW9Iq8w4sBK71y7vWh2oU+cM1b
S3OoNaMCyendkzsvAczOOuhhcRjZIhqVrSNzKW3YTimamKttW+vSlqPlGZW9k3kJCUF7CFqdUah7
pUfiZCT9H7xjpPt/fs8Q7ATVNHwbFRsY//9X5q/KlzLputk8+yE8pKh2bmI/vqvD5sEXFZf60Cj3
mBUdz3for7OGImSoAHVg0IJ0Y6XlsDaShoCC0su7cvKvZKifBBiPPrGIFkLx6fvwLU+tPapC8ajF
ZkTI1x31S9C4ln2tamfatEnDLUwUXqvXmZcNhr8ey/zR6sfHoYVeYpFbBcQ0p18g2Du3kZ3n+9Ys
yo2uGMs4JiW1Fca8Ub0lDka82KTyczTdaWU1VMxaswQabdIeiOGa5F9MrBO/3bwxuhbdD3wl4zaw
Ko1fAVzQJs2jzfYZhaX3ALANK1GGD8KtnK1mBPI60HDlOYhWFFwwyeY8ibc7jF7yJriNU56BioAT
Fv7sLu+wfeuRNPZ96GL0ljEHM4XLFEtqr13ygo5LMzKmQ55AH3YjQGN9Akt7aHVjn0+tzjAueSoj
VJuhlkwHNY7YmaHytTUVaCS+Zu85gB7LUmPEBT8JzmrIJFcsIbtYXNCsUEzYmtax0T2llhWvCeeR
39PDY5lyMw8xuJ5EMNtXTtYGFK6NB7mEdsZar+5ni6xl2eblCfW0uSsTIFBlWVEWIm6daDgLSdsw
eEwvbY2LXeQ6K5vzjTrFtZxq5akKGgfoTyg12dLlPiedV1eRvgHqYnsEKLHgUqhhAH8LQnmkbMhe
ySDJ+Pnj7ZCl/O4sCtasZ/aGUsyxWUVh019NSeJsIpggTzIe3pM6Ojk6I8VOhCEtTrQFC9+5ttxS
7Nou69YWg2ZPuEuni0M9YjfVOPM4n2aGTLGpSUHDSGk+F3rEDA/3VH7StFAc4NXq+2RAlWCUK3eD
AY/M0RRtmsoEJmYwrF/iH+Ta3zBU0R1Z3hAMp1lCDdSzKcF1fwL11Ua3hCPLSzLUIG9IH6IjP7m2
T01GJLcjCZx1PlNqhdVfRM5How3BapYUxdYARIPefuQ+G1E1M10iQlKrxMw/K2oATxRB3pQ8t9Sa
BntZvSo8/+s0q2gy4F9A6YUxqLKK4qegJlip+RZ3iGLrm1eRY1Y7hMZTPAxXVQJOIXHFJ/lTdzMZ
0WOFKgdNNHH0Y28a9a1L6IOiixq0edBPOlfVPPB0ipZ3ZmNSOqO53Z65FV2XUF0F/DqMUlvaQbr3
iQT8e2lSDhEOTXLdQPY6ASlt9lkd1achtmmVnSsHhqEJTK+y5VPHRBUosYhuCjt/7mvzIa+4zpsg
t65j2mW5qHZ0VzbiHE39te/Hcp0IbindUNLGZ0ZcZ9p+OCR5L2h/U4e6Y+jNmAkQDu8nPqppvOvz
UNznQVoQX8qLKzfU1NqZSrkORXPtB86BaQr7WVlfciM4BgltOEvBpU6F13aYmuX2m7/6lG7NIe45
oDNY6FTcwXnAVeH66Ykw4s7BSAwgAdGU7kCTz726TC39mm6AaCQzULc+dXQJ04+xbCq2hNblLU/l
ukdN3w+xX3E04ng05sV+5G9LAzZSyzjXPei97quM9QcGFQmPDP/YR+JOBHiGtLgT8KzKBj1G98nu
ZzmxcShhj67vb767ywaLwMtyEHJE0oPRG1KU8cVQAzJNAgrVZh7VKPkmdXJ0GTo34e3wq44uZ5eq
eBsCWdxKxT7fIWWuBC7hkvd4Y5FkyUVxoQ3xogsbvTRlP3AnDeBfa22ztk+2CLsjLYlTyrBaE3vU
ie4qrWbzEE+zdTL8kyGiq7kx3wwAh7XlP2W5wIY5Un6NZ/gNvY88oWJSE6Yh1p4k23VSXncLxSMQ
YwHsq/lscusyB0V2N5X9V/pcbjrhfPUTHIeUPk3RWo/jr2OYXcjl0wwt1IPZCfrEg1tntu/p0XHw
MozPtfmSQ94A5VMX1CNBbPUMZ/woh+Yxb5Ha+8p6wgdSrZbqycH52tn1qZyMgPGQv+cQ5HjmkH9o
MrwrZt5GgHuXeISf0N53Ip1XhOuBF9rUvdWwn9ZteB4TCpvGxXnapP2bVhKOr8UaqBVC+QwKzgVV
Z98PICW20wAppA+fS2SwAd+R0SLS5G1C2o1W1aSknNB6iGtwgAQtuHQy0F1JHRAumMXHwuFpnW3B
uA/s89Sc+qi/GYrxmwEHaPmQFQGULpuvyqLa0KW7ngP3Wu+fW/oEYnTQuce0W31OcftR6vE+mWmj
07p3oxoYMYTQTV3jHZF8j5lxW1H2E/NpjXUiV7kdHIXKTqXyN6P56qhw2wb1nq342LXZpvGtPZQm
XGUB7YBO6OkhZ0ZFWEorbGwQynma5uRe5vprliVbK5pPThTd9n5IqY3EB+UXdEtLdZfZ9trul+Ij
Oh0ZCXyNlVpbtNzvoya6Xd6GIW1JOKJp0+dDWNGytsza7E2EycVPsnWro3xkEwTswE8eh7KgYrDc
j524W14nhq4dT8G9HRpP6aD2IwXdZcKIwy8V2GWUiAAlNnO7tUqyli7c9yotr9M0+waz8D7WJK8l
29iT+9DMGWtA8hpr7msbMFmNJnenVPZhNemlpz2s4rEfaNwbS3ur6SZBoMEAnUDDbof1Emb30iWW
1+7JFpwpobRhTovb+Uyx5qbt5HxOnfhbvlTCRoO/SZLYghlpPxASwSM90C7c0Q9RO2z7eTVsuhYb
E+TONay7S9A2L/2ckkaUY3MoFZamUZwpA16MR0/llJ0C4aPtmdPd0Jw5T42Y8uytS0rS42+b13WG
uypPT30MUiUbREOwP9yXTmDl9DzG1ClRv+SRC8RanIXtTk+iwkv53A+Z4PzcZGqvBRRITm8u656T
3NpRdkUTFUu0ce9gYCNp+VEgjK/HeriUbnddFTHzuwC8hgyqs2XxHlQZhyVlrKw+YnpTXBrgd32v
rXWz/xy7eJv7zbdCliunEw/VSMNpJ87mBMo3XLTlstQZcVIsNCWvS6enUfT7MCluwrJbIdtf/AWp
orr1UNiPXTZskcA/ncLZ9ln6TpvF2orqy5iZXm4GO4nUwzxgi1eNr29GxVZxMVwWy7rfdun87OKF
x83ozUZ+nsxsZ8R4eazhM4zVSfbGLRLFlSUeEgr0SDadB9VfO1HBS7APS80qa6inogFgRUNhMKlq
ms6S7KIH1g0T6jsI34c6T25iHJ0wQxgwgcwEogJTMSiutYaeGCd1F8zOVd5ySHCmnd3NB5GnjJnV
RKkvHNa43RM6x5zshLcJ5/C8SCk4ZYAyGGoT5c0LTnRgZAmtXlUqPXQ2nGT+2vDtdZgA9iyrS6rU
4xQORyT+7ag+2nQ86JQVC/1rn5iHDK4sAOsPaFBHwBqrzmaKX1zZVJAx5brKGO2Uza0P1ImzthcO
6SlhwlJLJ1zFBtl7ma5lfKHSfEHF9m8jQAwCnhiz0vySc+/MnXHrjMlzNljrOKZOr2pvG1LbYxdx
32GYVrS2tkvwYZBSAMrndqyzfZ8eZA4RGIjUIdLlLp7qkj03YGH3k1PQvvDQ7HxzcjYJJaZ4v5zX
wAjX/gT2SdoLc0Qd5iI49PRknQpOWlZH2oEtC4xtyyghpkMOr3iYvQBtxQ1eVStsXxvOo/4hG/J2
VyVMYZPseXkMx4iSbjRXLaJ6Nyk8e8wO1B5typCKQNl5uklH+SAe+6bwKH0jt+kZZRvwMJT00bru
BwXZ19bIikA2KaO7BeegWxdPdW/P+8gK+o8wLnAZGl28CZj5BZw0+L1IijmSdyV5skLOQJFyr4bQ
3rIJbvE7fhuU8xDn6pgud4Xv2QJjlsCzm9suIH6nxeGrk5DGnf2xu6Kr9pMSSCK1EUZBab2rORu8
xm2nrV47n7nfv3Rmfur8/ALw/zhn9lYmaQnXjyVUT69dHxugvvyAyGyPTFJ3U5LfsUl+SbMNDeX3
0q736fSUhfmtpKuYQnr3NFrMmCY0mbKSh57wCLcwPI95A7MH5n47SUgEgLUH6itWwwgoTPJUuN3c
bRq9zTdCJON7k/J+JJq8FjOJyohZ1iAA77Y1UPm64YtvEepXf/HS/V356jd0MnomLNxQUtioOou8
9at7uQTOpAgRqrNdOgfXbrDJcquKij/Ifv2GSvY3v+YHRSfSg1EX3azOxPo2Oh2axbAZIvNlGvo/
kMkX8eUHfQqFUWJXo7yEJeUHoWFIipFumdw6Qz28NWYK5GKdL0a3HulY4HBwk1Ke+ftCzc/6pkSX
U8Igd4aypH74lZGokO57R51jOV4P+EeoY87a/KGYre3Sd/D7v+03BLi/eSt/UJ/QC9xgzPjECsnp
bl1ZV99//v+zhMb/r+5KFz4gCYtffRhLVOSvEZDFIvqP//C///N//J///b/8pMT/9d/9osS7fzKQ
1CUgGUXppfkrJd6mRs4hk0jN2E+QGUtKFmzHoomFJCGPGMOaNvzHfzCR4vkpYmnfwoGCx+/fJMWb
PwtxtKEIgDbMA6hgMn74wouIbJOKC+1sCDWudOAB5JUL2BrdKxi9XRDQSGbC35NM7kgXfjF7ai4m
U8fjQbUPhSD0TICBqhPjzs060+v0iQQWUyPIn1rPtZCTk7lJB8xYuibEAwpTRhjP8lc9CaaVngXf
Jlmxl+pJtupDLpV1GXxNcwPKbJbKA7wF82jG6VVnwb1N244becgQq0XEzGa8HnZUtZ7s1FvMfYOU
p5w/secscVjgfg20wF00JZ8VPoW1L6Dus9+xGtC96zBant1jHo3ac29UwTUzPCor9GzCUK851u0w
CnWnyeIlWnBSAQ76QoXjygi53fdOZmxaNz/iI0cpXM5P31+NEc1eFEG3FWhJdsHkrwuzj0zoz34h
aUWwmq+tYz21RgOzXpc+ElUFVIXoxSps8mzlZFzXx6F6546UoudMp+//ETkpZTQGWW2Tw4Gh2ZTH
WhJ/Nvz20IIJm+lMM0J/8DRAYIfW5KovJ9yezTzcZQlJSNrOe8U53Ilempr5f+xU3VeEw/BrpSSu
z9FKnikI6J6VZcKlcwf00kJy+5ueuJjDpCH6yAG6LvDvz6B7anFKGUsAH7NBN2K+34TLayxC0irM
kU+J2971LII4GykuiwqY6bXDaU/XmULMnKpxaLyOIXwiKqVU/EzpULRCAQPrG7n2rTk0hG3aYGe0
3eOURjDgysXW3nU1rFiFzY8Q0DhkJ7rS0jU2KwjpXfYOu17iYM1SzDr1wQ5LDqo8YYQPDlKzd5Fp
Uo8xi4VEOM+7nDHZWtb1RrZDsOkMASYnTi95M03bZqRHq8MJv23NKPQy6J4c9+m00OYZDJ2myit8
aIJrutMtWsg5Us6nocEkrKyCeENpwFIRT7ZdPjtBwjkFnxb4N8baOOAA8HcwiSmJ55KsPaY+8OtU
WbFX5cPONOS3gKtSlC5uVTS3LOgAHeGokom+TdOyXNUcteEQuQfcXt3O0JS5o/vglTSq3Ov0S3sp
N/lVlOT2OuoxnuQ6rcD6JL+0M8fNMUGZTC1Ay1y50KPdmCb7GTqlIr+1dCqCgxpeqgY2tKwmWG5C
e7Hm9qpOOqb22ReTi8xKD1PcA2F//v5XTI18TWA0m50WeAClnuKssXdNiyFsBqgEQ/LZKZpy18zu
Lb7D+6EVnPBEkOIz0r6mjdgSITpqYYjCX8uvdPcyQy/iLwyeQg9x/CV29Ec3EBcj7vjE4Dw3S/th
1nXvopXzau7oxhVDeQwNrHOyHi9d4a61WN74DYxEClN2PBUbrYpfhpAYcVfwMgYOhfYjRTHPbdgG
0BvbdyeJ3sF7XIK6xN4i0rXbceRW7l4m4lgq4KUR9Yp1T6Y0bEw8hj1Pmk9RRNrUE09KU+NoTIhB
iWKr5uZtqCiZMlpm8WNQsPbpkAdj58Gu4SeWQfPkT5OzkgqDrO4GKF/TlG4AZdoYL/j21jpCt+73
+5mmBITUDjgsk1FLxR9mUz22OZxOF94y92z9SSOMvjIT7fu109AwbnbQ+XpbYbjQXjHi5nBSynFf
ZxZdPBYiJ1dkIBS4p1ZxhoUYEkyzK4ryyakq0N62eaL/tlrpky92M7qEJ4sAjR8mAa5IOW+GiWt8
38RXuUoqYBbm/UCgZcOt+QlHB+ZNbpqgaWESOaPxjQh3DRyayxv3dSihNm+mk7gp7XhOyTe5exCY
ebyJw7CjF4fYHF9b0R+S2X0fx2pdiWuZOLGnMxDJRpYiK6uuuEVaq0JSf1PnH6LXv1Q1961cBps2
tKmGLvDv4kckIGZdUjrWkU21Yu2ai60Xo82poztrl/A2bgRg75Pjhg5ocz3ZDFWV7tJY5byOQbuY
Xf8OurxezX31Tk00YMFmZI2pVZQh2A3GmyYNRKN8oFGQprKvtnRuAhW623JQrmfUFLCnSrNvqBvt
dmGp0lXe97ZnI6GY+VjtTVm9NLStAeXo3qa6cE/0mFFgV5riWvkKbn/XY0zqUOr9mQqUdnpr0olG
HoPCtiNPb3a2k1BSYaYjnfdDmN6OhsMnNsdvsii1tQvO9mg2kJD8KAcmZQcdHuOGpbt23O6G+Wq7
di1xO/uw+O0E/QQzknlDBZ6Bz86Nv+kjSF298B/SJudF0FSEYR9CUmoK89B2AjPrEH6qKs0PlNlE
K+rjghusiNmrmRY0Yc9Thv5RhASzAYHmOD85GeEyNuDBAYspNoGTQHEjdMAua3YnZEH3rPco36t5
qRUfnf7AZOYQoclUTTytmrr5CAGsM0MwYeh4jBjxCMVv5hzx6SofVLKy0a8YGrHY0ft0x63L55Kq
xSDHgkdWI+YliTXRR9J9qSW7zBhNq2Ru2tsiaLiD6dmI99OaDwE78zbs9GgTVz4gN+hQknyj17b1
l7B77rFS2jY5qF6MZ/6CjVmrx6EW/gewkPSqcjISCSM1CpnUKfhk/dBy2PZqwHWrDHFIwKl/mFZu
3NmVvqprOa4N8x1yRA2iUtqeMotmRfELkkIaPhaM+2HRGJ5bdeewHTUPsIexGsqaG2oznDWdfTSf
s3Q9DQDJKOVaWTqLKbG3xv/EVb0UpTcvOI+fkB7c+3QYXmRZ1x7xcUBfeKlP4D6dLYpv6yXw5062
OXBcyufDxPh9E/rm18its1VH3fiqznkaUj8wn+x6PDisCr5j30+gnzCqtnsZRM+cyp7MkkwH7NpT
UtX3mmtNOxA0SEIi0o6tRPvxU5B4LVy/leFWt7NtW0eLazPsap5xs3h2etbiyrRuW4xwtRt/gQ6V
PWttHH+OEW5SGM+EHAXDmQHQV6ESsv+m6VGVkx8NNT33iR/uLD+xjkNNGZpNxfstCjRDhdGetggt
6RoXV/kOEG4+2T1FCjipatoq8vCT5Qo1rY7B2ssUeRRT7CppympdumV7CBz/2QSm4mVhwq5jujmb
OOG7NNLNO8WcNFwGpjhCik26DFF1qVGukFAw5cb8ucxwn2o7IyC9jF+7ZRBbJnx/bJdkIsjm6VCT
nFunlXvhUIczLqacCKpiYljQ9hBo2QI5dTH3tdwZDuQyCs6YCQ+69ky367cYd9pOD4Q4BuSodvYk
zOssSpytH2sXDtEDG/mEukDDzhwzKuzMinE0b97M31hsxzTTdw2+vE2+zK/FMsmuZNNtMN7PtxPr
7aFNLUx73VABYEOS8H3xppa5eM+AfGZQHjpRybQmyPdaFTi3/TJPV8tkvV9m7IphuxGmj5lDjVSj
M4dPHT5svh0J27PZ6f7J6hr/OZYzztQS70aUzgy0ONZWA+K6Ako15unwFOf0M8GKwE7bhMGxZ5Qi
RACAQhEojRicb4wBsSVkUBtypSChM/d7BUX5VEasQXPKqd+EurQZVGjfgW2M9qNejK95INbFGNvm
utR945uxbFKspiH9pqrczhlontaV+ckvs2YF6RXmC+ULKyz8yNv0W93K5ZTXAvw6IHGFf+AJ+Vlq
YJAuhKEIsWGmkotl5NdyjUnVNymQ4r4vIdVz5qGo1ygZoynUT+e4HK7+XQ341/nyLANB7PfUgD//
h//25//xzz+pAX/9d/+iBgB2wPAC7URxvUCt+cWXZ/+JxCRcLoKCyyfJRfwXY57zJ2VyyXaFYTqW
zY3iX9QAi5ymBFOkJJ7V76CIH0AOvwd2EIsy9TdiGYgYwLZLFtISEgnibx8njifF1IvYv5caWzkr
b8Yla4FHmQ6lO671ZKccceCVV6u+UQcXmg0mCD3d6TOHSspTCgz7uybSvn2HvTWYoj2WUK61vU7Z
B2f+DEO4L80/UNx44H9+5RgWCaZKLIVYGH945fNAo1Vpypm7pO+cKBFhu1ABYQ9Fx2OcyNvWdnKY
4eVAGEDfRJabHefUYDhPsQlH+M5itpkj1bnFsB2kbA9WVTpXhtmiwXagvSMneS4pYzlVC4vGL+EK
fYe7jXkFfwicETONkbiMpR9K2GY7OzeGAx20tEqNZPfnNviIx4z7XubnHu1WDP6oXfJIFg6emmsA
/bmTbsepWk8VBYcO6oU3DA0YHW6iG3RkNjmbIaHlNOV+wozgqc6/H8PEpsFhGTAO8Ttj7GgjTJ/w
eiTjrU9Sv2+BDCrBbVADUU3PQ72wf2S4yRp1L/lbvNKW+rppFKfFBaNYoxMdhDafxpnPnVQhYU6q
104GrHRv9JmxW77GTWZOrmSUvNOp/fD9LcS89BeQ4OQmzUkfzC0n7yOA7nK1UOTxRBAidCH0X3Mm
viFscPjuV5z6Do5GilenwqW2MQx+S1jpxk2mh3cmOZRC9fNKc0FILDkYN4nOCArmQ69KhjwKZxA3
sjvN161951b2Oh8GYwvLLFhlVXfdix6FQdiPxD3ee61rN4AdrSs/abd2p70yzAyPyirHu6EP30u+
EJtSYwDrdpARagUxIugEaK0Qh4PAMtShH6/IS/REf8A+0i4Cn0JSqtTpn3nf1uuZM2WQM4dFutc2
il7qXR92T5GSG33iretle59aOuk8A076lGwWZovXKvUxSliA3z+PjAwgewgDUe1il5y/SSVeUlnE
S5xvmxg8B5aLJx7eKLAGRvE8ZPzWqT6ridOyRloOzyNYhyG4aZYM5iQzRnEB42cDi5AvGW9LLZyo
LckKRtLdDfTJJz2u8QZmjrZBMmtWlrk8Cny2k7HEwibYdpPT9hvMSbYXV5Ch9KzUjrLjgqgKAnc0
EWxtN3kuap9yNoNvRwVUYB0PSHtD3ZdPGlRtjFvRO9zpTd9FJwoYk0M/1TxH/O3ngN4Lr6xxC/zl
v+YiYbYkG3Qf3D1srodsdCFWW+aKvOzEuQtLQ5yTXv7Vmv0bZtPvS/APi6CzWGrpbmeWZTjfffe/
2lOV7GK9GVV/D0PqkPPrUVqCLx0OZVxFtntuB6oDAnJTETaBedjQfvclJGgdCKLcjJTjjUP7AAcN
cPKZwaCReTVnI3I7xVJXQBzj1sq1jGiPaGnps8hQAmakBDZAGSWpCRu7IOaXACi+72lEKJdqhNKm
By3ilHUd9oPFSYgKhZYuBU2OF6UIl5hLzQLmiSd3KV6olwoGcylj6P1UbOPOJMZNXm9lLKUNlpo5
ryrRehmNDslS7RDSSrqPRJIcSzg+RT7Gr0EQ+tt0KYXwzTo8OmB+1pLGiGqpjiB5CCZmqZOAs+9Q
10zFRLmUTcCtVOu0l3ei6eU+XCop4pFyChqLgz1xzgDNBbOB5oZUeVBmkS+1Fo7V9IQzy4vv6u6+
1BuBYwuHY12ODLGF0WNaingq0fCuoz4t3pLRaL9o5hjeKCa+xDB1+8oyo34no2lbOIMJdMWtNxgT
kSpjtcY9dYhAhgRTH2ytsHdXXVNdFF84VGafxyt8Yq1AtHCZEns8ovLgs5vQeD3xDYOeUtwEZCdO
thZ2BzNl2uqqlqI7J228XuJ5W0IX6zS0JOfp7tCZU+LFyOErV41k0PzhPSB6mOumdieoydpELQdS
+h3lip2/QKTLr6aKkKYt5NPcCfUNiiC593xMrw3dcK/nUFBSAVCOpdA/uppZHYOyuYmypN4mkRbu
6roalhExV/uGusRVPGHjAdSMrYMWCu7/+rXtBl/siHh2PbSvtp9q92C3a0+rKcJIx/5TGzhiC1xu
dZxOILN0SvxGbZ/CN8O8aQanYepRlQJw7aWQB9fwzx2eoTaFWI43vVybo4me0M9PI0E9bhJZDaKX
QgqRTBKdScvg6snuxHbiEteDMW/TWrlNhX0mcJ6ivONg1Ydc3YIhm1B5q/lJtFx29CoXVz7PK9fY
jNSWB8CEc3rrZggy7X3kqFNajzgVVUMIdBxYQqr42cL+utawjHVtnpD2nyjNo2hUVicpcniMRmTS
1jsP29k1bEpStaOt4cNgTM/vpjlUmZrczMRiOfQE1hO/f9zitvpCft/e5RZMp5pbY+/opCE7writ
mVm3otSDAxf+cN9rZB3jZqKOcaY5Ml8AMTYLliD5XXFQmLk0bCrNeaZW3D9g9aF0NZ2o8ECeoluN
SzBmjHsONV8J7u7rhqNDVnSfbhN+tR1sLLYuu/2k8orFPr+ZwTjsMJK+Nwvkru70eFtMiiBljygY
uTlCdRq2ah9hhPQafNF441P8KipaNrMWL11iEXifo4YEL++71tiHKG4fjExhrOnzcU2bYuABNsoB
0ujfGhoel4pbzw7DeW0wwt4qC+dfUFf86Slrg/5/2DuT5Di2LD1vRaa5p3lzrzcDTSLCo0NEAAEE
QBATN4AkvO97X4O2IJNpBbKSBlpRmrahz8F6VSTIIpQ1LrO0tHzMBwbCm3vPPef/v7+2K1LlqmiP
Bjp344Qw52awlPOYtm6VzxHGKpddLe86WD1UYJAfBrV+bvuemOypfxL0812Tlecci7hcdmO710wM
pk2v3htNe1NFCoZww7nLdbmolBz/nyiD9Br+hvp5VFT/mSntsiMLZFEQq7wKCuRRYQ8Jh6O52/lg
FJBrvOg5aX5JqKBaaqhViESi6ilKyI8zFVlxkJBBrEGjFrIAoaUotxYax30nm8/WSBPIaIkOjpjd
vXLqRRcX+ohTfbRPhcblEQgfXNvru6VBCfwoOsobVYunNRI/e/VWkdDyB6k8UAsWqF9vG9iXaEjY
LDnEnd5+tJ+rLqMS2TiTveqVSPnnMIR7WRaJAS8N3iCUfnDDQVtM57nWeatbrI55i+lNmxDa8DlO
U+1eV6pnTRnHk+UAoOocQUyST2GmN/KVhqFyw9EgRA+P2NxU9G9EYxk0IP2zYXjyruqMaodjxtlP
qkyuTNtj3wmaacS231/idGb1lgXBJ2m4l8bYIGggaFxrKJW6qSvWA/tglfYV0eblcJKlqZA73u9K
GvjLZJyyTYnbBXSpUVlXw2Qt46gR5Jhr/LtVRRUCuG0OJby8XYS3G/tGVq0Sioa3PzPVbFqjwE4P
Wc3e1cXUbEOG9MVJx+uuywgWLSJu7TgN8qqMnP42cPKW/Ej9LuGdROGdM7RkUrNQE+sFEyVkdL4i
rUZCNn0IR0XXwiYzHHnk5HOJKzu5zRXUoKYGCqVuOILHcTh+4vcGMGsO09aMbc+llxssppEfZabk
H9QmOg15wFzNqADQEfK2CNUKSkVMNV51bUZtCmhftOW3KKL+M7BGNwtOjKvK5retywKVpMawi1jm
aeugfb/SO//rADb5LkBPtEhjhEC9kkcrm1EC+22iLgP6FttGKldR1zxEZa2zdqaKvYHr2QCroyUc
0qFfs8/YayxiJyus14Vp4WUY4GMtvBKaetVzPe2e/zUqkfzWAFlV6fCcRGeqj3Wc1CRX1s8gFda2
pSBUYeO59oiqjJ3hxJmT9E7Lurw9vEZVTucBCPZjnyVQWkqHESwWiO3b7VHqQiysZqpcPeBGaVWh
XMIxqVfEvDdu7qHAQ96t3BYqrwrG/caVkdnShe6rNT6H6VGJfd4NInDXNgpDsjMmjbQ9Tq5xpj3n
kS1XEYZahiDhfVwS2m4jDboVsfNaUBmdbMnC340dzLxJ29ddWR0Z9BKW6o+v2jASZq+TFKSw2pcF
4+TYH6i+yF7hz0fl2MU+oUsmtg81ovUmwxK2SAqcImIElyZSc0WH7rSpfLwDEF9xYA9Rd0WqOHWG
kdZuWXZXA7iNNUxYxmw0bHEwWHOAGux93Nt73LDtCsE130npt4bDNmeNNwrM83UuuufUnC6xTn8K
2wGHzIIQ7qgb6CnPaXMjzqlLHWoO/XbGqYBSOBu0Ebh8K0ZPHQkFELxARBh23YKcErnN8wq3UEX8
i+oE8kZyZHQ7y7AIe7MoipTKvsu87JmWKfyUqncbL7wpMsQClRYm+zRuk3UEhh8Y25jhmkDh29A7
XercLdh+eOylmAFFw/TZjLJDTKy9G+kDafGSZNtCiItkNncMMhtwR6x+xZKLpNFun5vYy7ZoTDlZ
xdV1Ahhk0Qwpo0b+7D6xh+gw0Q8GeaSLdeNYz03FymT1Vz4mj42K/LCXBkf7aPqa9h3UBN7Hoiyq
Ldi+R0VXlt6Aq3hs0Y/CHWRpyCKGf+QBHS2TNHE7JcHULLjKzhBPe6VAu9cnwYp5qbPjrBYeRRVP
V41nQEFhS1uRuXG2jeo+VuFqC5OMCuAN6652crfpWfT0RGU3buL4nHKAvgVUIoFDiMhlGpmvkgx9
gTY6xzTnPF43FYdGL/BXRKd90Wtcz2pYfvaK6SkLif8t+0x5xHJBKkQL+tCf8yHKzLlSAWHhi8Go
3vZ4mdui/W5I/A+p0AfEV6RCNPT+2Bz8+//8r3//p3/6pTn4zz/3V3PQ+ptF84++wVtv0KLJ9Vdz
kD4fLd6ZJz67b2cn6F/NQZNs1BmRhpEOUpnu/CAVmoGwBt0wB5q1wP/1D0mFIKK977HpINR1zMQq
/WbDmD3FPzab686KQpl6wS254sYeNka4GougX2sVHb6ipapKreAYzVErWZAw/VKfUS20G509igly
M7hFln5JOhv7TGaxoVMtI6SPp0eCtJlJp/JrzwKJmkZmSzsczgG9ynPk+Fe9X0wnUE4FwwcSVT0E
5vdJ2sBU1P0th7xZDjKdx15hk+omKj87jnahhza4l9bCSLD8hjgedogEww0JK4lb9c5DIViCvS6l
AVXoL3rX6/tyaIlZJ0rFIA17R3ffX/sqWJghH9JNNGliHSP4Xw9W/BhkPa6kLBkQnDLJ5KCTzwmc
4j4btGHbVthoSOBZ1CLxt8WgvWRd2p9jTC92qem39EScTcCishv6JF3FOXaFMslx/mijWIW6YNPF
34PGvbfYlhUT5Xnf3UKEDp6GLjBPUwNglxx4f9GW5Ra6eYgaovAIp0suIs/1pSRghtOMHOiZmA8q
6ZMbvenDpR4icVWKkgNvo+z7fvxcmyEYcGFQJpQsj4vmJsBSS867PJLbri0hIBAD1RC0vFJDbC9V
rYs7Akij51xLudfl1JARyC44lj6akhir5LxD6vNeqbFpkulJ/TTvoyYbauXrCadn9thy3m0l2+4s
zb21c+nfmIyC2KSrVTHv0qjAntN53x7mHdyZ9/Jq3tX9hP3dnHf6t0wSLTwr0CoWZZjkS7VCn55D
RWOudbAT8w621O2QcxTC80aF8LWzoF2A4PyWVoS4ZvYlxhzxhrFJkwr2KNmd9/nU32L8nFd880uj
0CsbnS9zhDiPBUqktk+31Ci3GnB+V5Fku9p67frzrjcExcnQkVG39HEasigYVhlp94xK+FbBLLfM
Ju9QMasFkcZZNciPqciKVV8KSorMpwRV7ztPPzK8/aKCzglKKK7VqvchbvrVF/yubMuYzsKeLmWn
34pRYxoJCccW5ToH2Vqr02b0+k3VoVORqVtEzZ7EXZpHDRc0BESXEMROjiOptMacwYh/ISD8k7+C
03hPgUz3WPDNu3DfTgmeoBxVFJqHvUNULbr0RGP3m/9rzniqgSVXBfKPDG+RzQjTret0WtnBF6Mf
YRDDUQyM9rYDmTEJ0S91m3pj1rd7ZfE4AdfF1IuIfdhzNORjMU7gSOkOwvY2gFOB0FIlUJlAhWvb
B2jF9Knkhsr90UlG8Dyxg/DGvjABd4uGkPnaKJd13DGARjHgJFdOMu2rVpPLFhAg7LgqWPq6XNUy
A2vUMdEwsus4I2u30Vqw1DFGiGBYJXbJEVyLPw2NQidWuXPszzlR8ARqkCEJJ3fMHryBDrwS43MR
cN1aqX9DoA3lTaWNDru54BE2FRI+9fTQtPZFYSi51LBCRM1wVXQ0Cpz61fFZz8z26AD4jY0cqWDP
B+jlcFXBCAaE10PNHfqFwehfjfV2x5S2XiVNePHzmK8TRF8KXXlpy/hEtsUSIzG6r/a2GtuNMPKb
Kqxvg1S9igoiTI3wU6oe81B8ylJ9B8RziXkJo0O6HIBYqdBorNS4SYAMdbnt7+YOsxmTYV8QX2N4
69hEpJPH6t2gdi8MBW60EiNLrRQ4/jRYMTK8RnxwSnrrep4/qn1zb7H+LiUT4dyJ9mHIqMPz463d
LePabFa5MayaZryK8WxVKOX3iVo+Eu4AvHpKgznXDw5uBTJwGlGJpE5DGVZfaMQ8AzO5SFT0+FxD
Hyu29axj431Q2473UKreym6IZFMMaa21afiMgOsmHxmNm+akHGnsxjSaom4nilgsbaEzNC6ZC+s1
TTO994EXpnXo0m09GgXxhV3XI2Ns5crqGXNjjI3XhkF0q0PRzkOfXLD/EocT9y1T4uExSu38Woea
s/Bja18EI4wZQ30BLXOXRoQj5+wS6wg11Zr7SXWestORAhG5oxEdgxT8taxlvwsDgYkvrBryE8Kz
lhev4+gs/dQ+ZWZAMeoRGKag+naxvnYblWJ9XRS0x9CkeQdybOSmHkR8muxglhBOyAmjfjdmtPVs
VlgIm+hL66BzPTpVyz4us40HiOo5CaynxFZpGitmtLYbzqOaSOOz4xAxF00lTb2+WxWBhQqyJ3tN
5uUqRG1VJpw0lK57GM0mf0Xj2G1bw0CWYOfDGpUf828dV8Og+N/gL36DPR64ktDomHoa/F6IBobD
xKL3sHGrho4vxUQOYvVN6aZS5pCFEIsJAhh2VQqBlDw/eycN3wXQc9A4Ov7HiPv/b8TNdvUBUfh/
/Y/fVrHff+6vKlbAkTFUS/1XQPBfVaxBQaoTWUMda8k3KM1fVaz8mzHjYNC0fx9+U+DW/yJ4p6gl
6gBqjaGZ82D8Hxhxv6thbTxIjm3iy+BxgTyhv5sTA5qIOsmO9+bNCCNxFr0PBy39ICXuPbLknz8H
Xb/Jb6zq5iy7/2GIRO2VVxQW/lka6XNT6s9aJReeys6HnfeE3opuboe7C5T5lO3sDsC4n2zLTrKM
0NKdaFwJoJXltM+61Z8nXM7PZfwvv9q7S9D4UMORwvhnUFrrsZo+FdGtD8FBqi8JbSFjmD61Qe/+
+UN/e90dTilzKNI8Wfv5euSezwZtqP559vzmIaz9PPyWFB9Zb373MaggOKdwb3XjPc15grrpAW8O
zqb0lnS9v7vCzST7bor5N21S7+FbbxfR0WGvAkySGDve2SZioyw8dhX/PNhZwdREnqsxPlStveN7
sv9XpNGGmGYZqQAthUXq30P/O/mMXGtKLX+0QJoaJyVVjpk9rhrFP9civq6N9lh3gVvS6wGlsDC0
x1Dxn2EqP0lTHgvT/sAeNTtJfpx2fv8iBtMCk0BAy3yP2UbcGUzxZCGVqIAIOO11pzDY7Ap052r2
VEXdgVx30qumO014p67rLohCBY5CbUsya6Bpl9KKXpy5YDEsc2dh46UQN5ciyVZaTsRtZ+zYNnep
BU067NZVaT7VQ+RW2JKLsdnqMtjqwSnJc1JG4xUNy3Or66AnimPkK1eTjM6tGpCpNxeZ5nQO2YV6
hlgo/ogW19IF6tfFn5/V370gDMQw5nDcRk0yP2Q/vLuowFI/CuMAA7LnkvCz8Xz0jpquXMCvuuXY
MhVF+RyYH42ef3crfvjcd89URkyZh600OIvsq1acK/Vl/g9wx3/068FEVcl+1CTPL+qhn7+eM4nB
M8rRP8ch0gRy5UiEGj/ZHiLd2Qdi0EtvEQMrHyw7b6/ED+IinjQ+V4OnPkdjq6r9bgmomY7qkd34
Z5Q0UugBpFLrKnJCV62QY0BmHHTigaMNuthlW3aHrn1SoPn4TX9F8/DOZCz15wvxXu70/TdibWZV
Mkz5pqv68UbrBFg4MmQlzKTJ/IoePG6ojew4UvVj/Do4cqszXJoS6+iRyVGH6jV9uqXpUJPJ6ZKS
+qKU2jlpox1chjXdj6UqrwPFprp0PnBMavPl+eXysWs5IN1oAf0C2iILROZTxYqTKzsrmwpoi+ZR
Nv6VTLyj01XrqexW8RRcd35Dw4Jgk356wNm8HSzrA8/hr8ssOyh3Udo0l0iTfHcrgS/XGYCXkEUj
F2svT91eJ5V6GMYPbtFvvjQuN4yUKlQcCtd3+kZIAEAr/Co8S04PiywvrtBVffAZv77uGp8hnLcV
UAMX9PP7gLl8LMK4C2k3IVQvypuyNi8Gp2SZBOhzccqXgVvgGP3z06fNv/u7G4pHlIYefj5KcvXd
d6szPdRHEWbniFOTZmebyGpvlFYckJ/caeh90F7sK9bUuNX+PZ9NRJTJAkd+k/o+uCzQQ9rHQ5mx
yDwMvdPjTOqOSjFtnNbw6Et9w+txJUCZL0pYkH/+4vMy9v57Y2kkNQpYk82b9/P1bqcyzMgv4rPB
0bZWdadVNJUCj0Anx4IN8OdPe6vofv24OSSRgsC031cekzUxJZ/S7Fy08pTb4zKZmDcoxe3sfvEs
gLD8Gooq1i3p8xrDE0Qqj17irZI6xCyoCSwF5qWwjY2YCAXKGfTZzqa1GkTdsUvRug2a5COy3++e
DYOtB38FzWXtvWvZQguSewi2KZcAdXRoK0r7G6LMHdKUTWg2V7QjVQ1qQQ7U/YPa9bf3hxUR7zId
Z4SlP9+fpBV9PJQiPTfa11mM0BjK0pfJgeTquz/fm9+taRL5OhA4je72L9V4b+Z4+YhIOCMlTBcO
JUMTketa6QufoIK5IjHDYkVuLdCMYnwqcusozRwrH64Qx7/54LfhjPHLgykISON7Y73FNP7zFyd2
SW/McYjPHhoT1aoiwtJnOnrqemWwLiKUQ0r5RRW0zqy6WpbJdcso74NX83dXH0m3KrAEOwS9vbv6
RQOaRPP89Ow1UJ9VYGI1jjclPlh28u94ETmFOSyvVAIIH3/+vm3jabWXV+k5G7ighelcMEhseysH
Fi+UDz7sd5st+wV1ucbhEHXxu6sb+CYWUhmlZyjax3oIr5EYt4uuVAl19z4jmt5b8A3X7ZRf9Hgd
iPicY/ZtW8Aejd4dx3hkmgCmhRdiEDRQO0RBBC8/AMqOHOP8wbPwuxcQojxXReNB4EDx7tqIqbbM
mDCsnLQETfuCHIushORklPILqPBH0wdUHCwLbfhgnxe/eQAsAh1t6iTmOt/DXX6oPttRV+2I0etZ
ttCkhd+DIEwOLWK6qjH2hQFNy/GpUHQreyokvK8Gz97SiwfIIUbwqhmBWLGZRgstVKK1mU3tJtYR
mzldDpFPPavtQoyTDvScZzsvHmVlncokvQEmdoNK54ENg/IFPwk18MLzkoXBHWid8aGxHSTPxjIc
61Mm0MZM1TcGBTs9wOSlRq9Fn7zOhZQmIDtZ2gd35NdzCsp0zigagjgqtffVI24GT2jNlJ3xd7kS
qo5TsVnPi7F6ZcXpRwvwb+6CQ6inps4TL1S4755W3fFzbK99eAbct+hbNMiTka9oqAFrGdkJ8DUn
ytdI2BfPLraSNroj/FVROUg+Mpru8CrRWn3AWv3NNaDy49eRqsmv9v6F1UFVmIytQ8SyvaD8m5CV
zFBMJmfoZMS2CfwP3trfXQYAAMz7qNxp2Lx7DWRdZ86kpNHZ6qedqah473Lk5MpeAc7151eOiMpf
11/CVFWytgHkobx9tx4NBI3UFbm85zkG1g5jV47ZXuNIDLulRIHdrXQjuVZBV/l1+aR1iWsT1hKR
MNkrDyybriiYhfj6Oc3NjdA1hl75TZaOpNG3Lvrt/digqLCc4U6pxLm0FNDlJODkIds+/Mxp41vQ
2GR00BP6M6Mvto7H26ZF1Vccl7BzuN6OUaBvw37H27XpEN0io7HWtVapeLSCEhVNtjcCYxGXd7HJ
gCTJ97Cp0B05iNxyXNsWUrnZmgY671nvk6XTZK8orA5phWuIRMCecB+C70rGilnxOLTGE3qJfm33
UYTA0rsaGiKy36wDjj5t8Fa+sDG8xALcn4OiMk69nUC5tJrIo1wFWWi5mLY2bY1TlmiGVReS12kn
u0KpjyhsbyLNvqjEIS7MkghD3cPb0Gvxa1r497aS3RE1sp8UkH3CCL/iKd/lSgAjMwtfyIzazI+/
oqkP/UhMUiI3gxAn8oNKBJFg8bPKOEeFtfPructWPQY1ESkapoo4S55EVm2sjstcjmJcJd6U7CpP
bEMHbZxj+yBKB+sUFYj8NcXbt8z7mjG77iqgt2RmaoBDXVrp1dKfcQdBxzWphrRYTjHNFzPNAu5G
dI7K0tiZan4yk4rIO0vy8jbqMkah1E96ArCRL66QVsFog9XRGTF7mFF5A8wKhBohKRVoeHyabt/W
j47fglmC+vnW8WkcY8CMOoWwlNQHRgbTctSYF1gaMTltdjA8NV5VJv+60YybrJfHnhmYROpixc1j
PUYvb9S8IbsbgS12SneMmvGhduBf6KrngrEjT6U0SgYlARnRfacudLoP68YksX2+sqg6iBvq9eU0
6YwYLedS9XLTVghOgl59GGP9HIz5U02eKeZPQjp8WT5CgiY5IMpu+p4VoyMO2PRArCFecxRkeTka
JICtS9BVWC0q1F4CkaE6mpukI3hegUomWuuEeAGN4BCePdA6rmIoa6IeSiQsMKDGem56FXeqAwUL
+ZCmVI/G1Bw7j5+V1cHMCpza8px03t7GFbmKG89NgFgvmBs+mK299ntSgpSESLHe44JmNc9lauj8
vjNxzRu4EhiJGC/PKUEeWEerM3caLLcFiRpsfTQvxCBPAfElDswyx4TWUZhQdUsgdWurQDtlkOET
iGBEGcvVQThxMgL7Nu9FssacspkZk3brf5UNHOnQb3RcIeixRhXSZhU7+Ap5oYOwU1eeUPZt0uhL
PwDaSUKxDnfac7UifB18E7WtXPaIdfdBEA17As8xSXfHWXi0lAUGfL3j40EJoRUEnYk+kXTXicpy
amS2CQU+07dlA/btGWgoUeJ8SJfjV+LUj64vMYojTgoSTjOicLKCRNhJ3xZJ+owUyKJblpiMaOQO
fAZP1Wxgse1ga8kA9thI5lHpA0wWRHZm+TTtIqvGFOARMmGH0x0REsBnGwGssO6OZYXNF77Dnvk3
Vy6sXc9sr5omePG9JIfvO95C/2I+psD6QBB3LszksyVgGsc2ws+gqi9OSQKbATVwEXlpvudfd5aU
4XJhy/gYRJpwoTUWBGACfgmGzOJFTG6rXr8DEl0jv8Ir6k3tVRh2gK2ldYej5W7U8H3rzmo0xzUJ
NsdxIIi4CQmW8Ey6jhE0Cy1lpBg66k1YRy9ySL7qjqeuMjSctG6ymgFntC6pXjCGlrs4SCxXltlz
K2ERmg12Wy3MFoYafoojcmI0XAuQVfV2iyWPJ7bOrD2i6+ym1ixxiCWcED/zd1lGYZs1xWbygpYI
DIJxknZYWF1XuE5aAiip0xs9CWkN+zFWX7t/6eeXrQ0Ln4Z8/rmujS+2CHdhqO7UGFMPeLznCtsV
qJZ4M/JKP0ufM0qlDsUpLBin1rUj13iP4UwbHnEdqby1M+exRmK5lCVI0WkIwLU6DM1EbVzlIvKQ
c6KM9XtsccR+HXouDFm9dukiTJ/ZLwGCWyABeRKXr1bACxVryudAoQ2rTsNV1mLxGf3kKcWWx8gb
qaNGK23ZF5GzpteBHS4eV7XT1lfsY86jXwninMSqTm6llWyKtg3W2Lse2zCmjzsUaMtR+roN8TYb
6QRPfp6ZN2g/1vBib5VBLQ9s0NxlW6RLIyUNDnFpw+tkrKTVn9M6caec4YmRQ84Omua+k4NYaFjQ
eMiACxicmlMGxABSbhk2DfNOR10nyeMJ9Kh5AGrAVtTO/B+RZ+shJV+mQZz3FMBvBfGb+itNsr0q
JOCqDq+GmlfjDoqGfW+TcWZ46Pt7ifur6BErTPNNpmIK3VJmD06bPJhq8CXCkbbENYGuA90RYmS3
c3itCDcKd0VZVosiwyApechcn2TItTPp6oOjlSAmTO0mABK4DuFA2noE0FELQf861qVonPzeScEp
eT7xVN4U3uQVWhIfzf7d1BoNmBHTWgkjjrGkk1FIqEiBRgJokW3E4KAxjF+JykF8GlBTEtAUEo0b
fTISaZBJVB8cY7T0pRn6+Y5+7XiHVKpeTFP7zCFlWMokKt28D8hSrkFMbBvVYo3VKBQ8K+q3Zg+X
c1LpqcZVRuwkm4PSAsWNOlBOdnGjaw2j76Gv9jHxE1+FYxEBznliZTkdWpNOqw52Hji7sWfJDIOx
X4J+iTdOSXTSEAXj0evy6crpnUeOhQO2daUY+EVYEiIBq2Q0iUOa8wpLhlv2xsunnEhh8xAGtsfd
rtPN1KBSZ9hydtJiH9Rwoxu9RaSu0cwsgSlU6rnWYyAOAVjvqvIPtVPeGk2xF5Mzkh4Rtpiu+cuG
fPwaMjQ/01cpeEMdcgXtcx5AOy25ykZOaziLvekUYEN1LaCRbqSyVUsCiDY1CQKIPZ2jRbcWKjxG
A913QlZTu7jOsTW9StKf8DClzdE2aqLnaNwp8ISQag1hssQ8M1xNhfmQEs2pYWNap0q+dcaWJGFE
LpIMCDOONzS4F+WshGrtcVykAaWPVqIjxSUBzOch8nIITQxmHLmTvnWuI/jpqrJtFXUJdGRl+aAP
K7HVZ1kEyS8zkF8a/D2QeOddFbiveUTLS2TlkLjx7Cpo9TLf1gG1Vyzzx77Rz7WhXNrO1g51zpyo
icD+BVNloptJXyr6Tus06x9rX44uX2plwSBEZnQIeVejBvsYew2OnSMoLtekfFl0EJ6XqcIwadoS
9XhdoDZP1PiADuKpogQn4u2QqMaTsJNLLRCrFANMdSDGOy7tRoXBakacdHlvJ0t+9sbPdBBPPbFl
y8g2rko7+wwZfDl107WjFLup8S6SQovgAnvhBcoqa9B5sLPrPjxshHduG+cjsCX9wt7xWuv9TjfV
Y0yynUJxR0IaqUxVIV003ZnbFtoD/O0N2RdnxpZPvsV+n6GHWRTpjFHukD+NQboUA9RLqGAbE71H
H6duY09zT6LQL5BI7EVf1Y/zK3RMpf+iob3AkKm3K7jVFdUo2GOL+ouEAeA+oJ12ROCVS8X4Won6
k5qM1zO+exSJa0zy3qttwAjOVw3tRpQn5mFCXLoYQ9TjoTFvwPAUqsBYVxEFkO0BvZw5SD1KIJQ2
R6PF6yI7gsgNyuaEgDeOqBwQRmVfDd6wSBuiFE0FI2EP3GrqN7VUnWUO3JemOwZhaD5rJ0gPSgHO
tSMTM/JfA7BOUy5PJUo2tRAbpRFbLzCeeq/YseheWfWsQgnXUrkbsFk1Y7iluQJmalz0mcbjnq5K
LQa6qbyIcDiOdXcdFbrPXeNkgaPzkuvTXedlLtrxZd/OvCJO8iaN1SmOiW3RyanrP+iv/vYU/8Mx
d/7/f2jwKPhLwdBxzLVlhOGjGi/6eZz8k47pDG9j9EEDfO5UvOt//3SqfjfeGGoZ66K0wrNq5Tdm
rz3U1UejjN9+I0dKc4ZR/DpNGNAycSZoo7MX2usZuj1zXzO1eYCO4U5K9v0C/ofM/EOZ+axZoSvy
b2dD/d///r///n/+2y8y83/+ub8EOtbfkMEw+kVLBfZR8jf+JdBBMY75QJgGK8cbTeJfZObkSUlJ
cJNtzvEzNHD/VaBj/k0155+gX0ovX9f+IZn5u2fJQdsO4UJ3EAlR/pP88+7tCPIiL6Ke7OrB6jaG
fpuU2olGSb6EoP+Y9P79D9fn5vuL8J+yNkVUkjX1f/nP7zpc8+fZtmYLPlIXFr/+z5/njVbspeNQ
3MoxomEyAj2ACs12MtrDBi1wuP3z5/3m+0EVJZGBIwKMXf3d64hRTCEOwyGcjrTqEXTN3nf0HT4+
jO4O6QT9Rzlxb7O8HxYAvqEB6YeeIdIbkFfvr6hWKGqUYDi/9SJW4cRTJlSoMoSTg2EvkulLYIb6
LcT6YhkwjruyB7z/4NXiIwjni5MKSq8IHahdq9lGRngPiSx5CdQOV5fPKTa0rOCsdf5rFVWPM3+6
NjVcL3bwyu5xok4f8L3R+rFtgrDmM3TJsVoA7F9mVvXIGQmfDbX2EuRn7M5zV2oib7ZRP5kyPphk
W+Rt9zxifHVqcJdCEReyoECOeFAtC3MXpITS0c4p0ITQZFOS7iL9/tH2WMrLiGq1K8WZw/fOR/HN
xC87dFhulp6qn7uQqpGDBGcvRwyL0YxfQHbmW300zmw3pw9uvTo/TD/dChwU1vd0NRN7qz2Pon9Y
+jsoQCQeCu+cxmP6oOittdcinN3Y3pI1wnmxTcJ7BeY9h9Pglfr/ttfzz7mFCicvMoTvCuezuGUk
S7QyfBbGuyiDoQcOEzP/xsaa14pYkKA80/50HY660c/Vv7fOfOuqnVIiRxNz+BbZdBGqHHNvSJ9h
jyTk3BCc2MOs4+SWin5bNBbrucE8QBN3oz/cSFNrSSZCHQrO8rlE5LUwAflfw88kcDfl6IlhDb7b
rCtFGPqiytmzJKoDBT/qUSy9u77QXzUJ1lJhZHpiIZKbhKLq4NHkOaZKRL6kqacuMFXsYywTboDi
1bPzvc+XXFZFiJVtVsZGvVJzovXz9agQV5lk2TEcrQgnvgVlaxbWdpFRrPMsKtapRl/CQ39rdb1z
JUh9XIranDtteK179bVAtRvM8l1NsfMdabEXEtiJeJ5FvtqgNEdLmST5Aj4Ng6A6+g455TgXCXPN
e6yjOZp45H+wGnXMqtOsLIZNEEO9qbrPunRQG4cDscGpcV3jB1zYga+sSJQlDbvpRtB3dnOoDRt1
bkpDLzJBC4rJu80T+1OVD18Sq7/VPRo2Yx9/ShReKRiZyAORSCcVqDHVKJ/6Wk4bIHF7su+20djA
wGxcxcR3EfifZte1E+TbstYXLEdYSEGYWMV2ojKbTYrCGkECEsIZtyDJhy+YSYGpHAuvP+p5SL/b
bInzVEoXR8+uouxLC2qryKC6J5pmG2sJ2TeEt0j+lMcvW3VBdluP9t7TIwpqf02G86mHuE73kiAf
sn2bLPrkEQdjNAPuV+nqefYlBCEkBvFVatkORMzXMAu8e2LMe1aksNpWhXbTTfLZGeQeGwN5LGpd
IzLHu8G5Ag0P9fvc2nfIR190inpO4OwiafAuXtK+6i1tuarRviVlfQFY4uY6JIjeTA5Kg+kxNmHa
Ognj5hE7QaxStiZevm0KTLR+pniEzCne2q+vHRWUpWNH9pKwbnJlEl4htCPfWvI6MKAbB6uin+0V
urFJCWfNNbCqIQ7zqr2zzQSN+HCNzeNGesGhDR5pBMllUCnXaocvuMaLYejN45xH+LY4y7J5bErC
6odO95ZQx+hWWPoB/RTSxmkHrv9SGwCba5/fwtK866r3jyj0HE7+9npSCYRFSL9sWudixLhKYVPe
D4AMlnrSbzxTe6oyeZJm9kqn/v+xdyY5kiPrdl4RH9gayak76b2HN9F4RE6IiMwM9qSxbzYgaKD9
aEGaaBf6WIBwoayHW3hz3VHiZlaEN6TR7PznfIf6TxPmzKyxtDcWHUB1+A4AGKyGEy3agLWiboya
XWs4MJbl3LckukONj9iaS+Cyhg1OUHulB/YTpg/esZosw8hZjLSIvKLt2VBKF5HUnb6Nqs0gGjaQ
+qBrViVa/tA9p21eeaOKLEKD+rMuydzH4qSXFoU1GQgKnjeVQu9da3SbwjGuaUBwlNiVr+rWAX4A
/NomeLdHekMWgbp3xs9OC2/5wGFvWeLbuaK4AjtHoTXaqlSHG5l54RcABKnoap/Jk/GgWUSoutnC
TfalSfrLUM+Tnu87m3mIsL/NIjyVUbCjo9nyMy6ukD7bIvieU7meqvlUJf3vHjKuMfRX3vjIwKF/
dsviO+6iawLKZr1I//xE+SAddAxpBCgjhj5pQForkdFHa4LeS8Pq0nfqiH5G71pTITvOeluuyaUe
lWR+nmmaGd0FDTk/BWF1hoPNGTDVnpf5vVuCrgNwGXcxthFBdUuEGw0ogZN6nI9jsjfNe9BEL2PS
8NFkxANknvAglk7qhzak4HQyPpZsjjMQwKCvm/OdtPgxlRhXEgvfxs4FO4SIlGlBWzHXegP+cUXx
uR/QD2SYuUkaRtwpzZFrkZDmjTrnEsaFPwUIsEWCzqf7GLl4GgFlIGWb+DmxwtUY23grHaK2SaU7
nlj0cbT7c9pYYC5L20uFdYOBR9IuIh4fphym/7pZgwoEcjGYdwpNiInrGmOd8ApigBGJwtTHvXPP
BqvZHPZtHe3wX94MO6DDhJbpNp11XxfhF4McXkxVIY4wGFhKB181WwK8iqqbreABDARI3BIcGvY8
aDnL6xgpUmsLWRLMDb9DR/PyfMNU8Bej0U0O9XHR88BwF86XRkLaz7pB9w3aedbQu5NNU8l2PXfQ
0qgr2kOHKLdglYkSqYVPE/fIiRQAeDonZ1v70avdYzC1cevMPOKVUfmtKENyZMADvsVWV52Y0oMO
f2wldQcWbz8qpMlAfbW9kd7Lxsq8xJncnTMEwdlS1NarQ+74YuLKszNjx3ypWU82c55MpofOofrL
DX6nmO5Q/d07PBYwWkxd1pDalRU9o+tGpwpd6StEeYJmTcMWqm5UY6/EkI3oDImZG8zldWIY2Bgj
2G+lfQ+r5h11qvXBn73WC++7BVgGXQn2CqTYAyOtZyOVLz1ADNDdEKOps0lZGULqWGgystribvcV
FT5Bm96bgSR6Uxo3V8h1qQbdmhUHxbn6iOPhzTUO3Vjd1Ch4XigfRclkoMtAERv6LWzrr8aCEoPK
NdNzyN1ro8dbr5Cwvy0l+RKhcRtACnm1pDWx50kx1VZ4aWuWElVNv0KkZKhGPCl4PnTwqcHdNDP5
m4FdGKMqWh3DjtaVnLWGnkuKpyxEwbkVJPKgmk0OYobgEU4sv2cwM+959oWU0bTfYcLNlmt8LaY1
nqW2SyQYzAp7OJut8b1yX8ppyqAH8NCwxuS7UmFl9rr7Xolq2+jT3VHE59KOE+oARVT7dxbXpNIG
S7uTs62AOXPxKs6BoMGSHjXOke5eUnOg70Rn+JkE7Mo1a/wVautQCRqAXKiliiWOttlJlDuRefqY
2mKDCKPjjOzU0katnm+ZW/X7bjI+g0sfKc0Wt+Vbb5TLDKlxdlRnfRSGATDLib+skLKW0LUN3v88
MDTSLVl4bjNAn2bQYfgG2AtWvnS+9zNJn2Iute/GjtluhbBoL9RdsL/hHgiHUm4MYWgnEAA6y0jw
Msz2HsU8+BwNppZdlTMmY3W5DAveIKugc/Zj86pMZBoLK2yPQd2lh1KvlS2oiXYtzNE9KGnZ+bab
wcYes/Gg6u7TxG68Tns2eEUxbatg/mnVYJvsnKXMjoHU1QJ+dqN94WBlcGS3mdfQGsX7zXArDHDx
iRGARFXHhzWKw5TZ/T4aHGc32eq6ZtQyUuXKi5wfvM1lDeIOIw/zGkBk9O10+BUV1XNZS/MrCQSg
21qzPBOTjzc4gwMhVn/CBwi9V2tg8tq2MW3DXgOlE7//dYL5/8rLPygvGNexymv/NuH/v/7nf//f
/+1//CG9/Os//L/ayxLXd2zc7zy8kDisf2kv1n8QTEJHwZe7OG34m3+Fo3QAr0uOSMUMigXoX9qL
8R+2Tu6f/6kQFEle/FfCUYv28P8eTzHIwhnFeIj51PrTYm7UcVXHczHe8nwb2eGqKjcKRtPSOcSD
vjLC+B+UUO0Pxw/FzvxChmSG7iAfun/GdVxL1pbWD8NtcijfGtFkZ5fOO2bw5pD9nI3JL9lzs7aD
683/wdr0Z0Trr19OxINfjxiGjf0Pu5GRWtGsTvpwE3QBDzX3vCGfJgkpKJNbo1J2zEwyxAknS499
T7cULdP12dCDQ4v9IHZ+VYRHad67/4NK8J98CfBfcUeTfuQe/kMgqkEYN0HkDDdVyU9uPexCFdxX
j7dvTUR+VRvRP7jK/qaAgSZQ0e6wvbqEXv70GidqX7YFFstb6uRUggpvcoc3CMc/cXKu/v17+09/
Fa46gkYGqQvnD3Or2jWOib21vy2Pq2wcjoA63+cw2Y5C2f37X/Wn33T5evHPwuWwECaF+7eYi0lm
OaPz4lY7+TV1nNif4oQDQmxb7hUCPSoFQ8PdWCUw6FS2ygK6NCJV5F6dUvtVjpxvwnG4Kw6jeS1x
6o09IM71+AWRIqbpxYktcdPdTPqJoGfv37987W86IS9/McjD7sB6Z1p/6JJ2ntgYKTmNpUsLrbn0
0dqVnXq42WEoVY9o6aztl/baZOmxnfvuowEbt0uNkdZNBjSYUyN4sTQLc3hHlIGEbfzDi/wzPMZn
bLIcOYaDVxn5/88XGSVRoCVhpt9am08smigStour2sQbNkdMXtHaVBH/7AQ9nHxQq3mgVC5vD82E
gXdGKlqTePrWdAaxHC7VXuyUWt9Rq7sybZluW7d9lFHzSJSJqb5pPLK/7scxeQqWOhKj3MZKlaG6
dFyrZMjMsV71zoAIUQKZGySXcBQsVIroIib0gXqiSSKKHbaBvcnesX6bRP3IyvSpDrJjHRXpP6wx
f7/e+XxY4ZYkGXrfn0tMaFtZJQkr3qo2/1EKd2P24XOW0MhekFz7hyvm74spvwxNkUiO4XDJ/3Fz
cY4ODQqB9Fuiiy9hiG3RvLAv/0ii4anJKDiB5ubrE5gE6HL/dLfxCPrj0cEvd3QoM5j5/y5rc9SN
JkXHdAaFfhdo3YMv5qdrDmC95DYbGMNXru7hmhnWSZg81UMGQjYZ7jUg0TU8YnPVR6hHas6slKtm
saYYVsiwmY2zLg+j/Axa6/Ff/8R0zOisQ/i8mcj9cY8lEdJQGKfGzUg4S0zS3qlBfsVk26w0g4M2
+cRH13Wvo5qvg/6fVqj/5BZH4hQ4jJdVikX4j5U+4fYu20adsGQHPwxMEui6HBLXIOsOsHbWXWRs
ozJCGMkv81BtDWU6GJFNzQN/546vcxI8IRb+wzWrM23548tkUEBTnsAMuPCEzD9dv4qOr8ZxRX3D
XIJhVg8+coCc9QRHasQVi0MdG0VMzlNKi6oPYzw3DhvtIb3UNsSwnE7dKMFz4RiPntrGMTwtloDG
ebgqRj98UF5qkGlx05HWkVCzEriycFWiSf9lFeOU845r8RznNt53yn0KebetcRcH+kcydLcY0WHJ
o3S6u3OTpRcLvrZTNJux5kBeF16HU0Yo8sMpyBiSg+vU1xwCkKIXsB9haWPzSyMSyAU1yLj1+r5l
MUqadSwSJpdfSwwFl8VKLnACi8OWQh2B2/pdJVYj6LZZo7oT9FHofjbFadTmQ4KNpzEIqUz4JLqU
Lbv2RiwP4wF1LDtr/C4p/61QzjrIt0nbnXPd9ZO6whemf9C8gvx0COzg0FfNb9Op3xNzKTFu3wsl
8/PIotRUg5FNzWTDviNM8YRyeM02SEmeCtUGnsptGhvYZ2H7MG3KQNLspRTsnOJs2LV29SazJzsA
gurob9Xc3ZvJOPWhdRg1czsqPdiM5jnNs8fSmpKKhGFIdgJAvs5w0UkHVSDOr1PYXrrRoxzsEMUx
5ZT6Csvy0xjkT6puQ/KkSqsNgmuawmcwL2xyt4VSQnKxDmo0Hge1XS/FlXZW7OIqoBrN3ZTxixm6
OOXUc/fkYsXt8LSZuFJbxas66tXt6j2v9KNV4iBpGmp5oKrosQun41tPof7hcxrTLy1uThXKiTYP
nO76B1rGoaPhAgrBiZ86c1B2Tk6OebuJ7joj9zjoL0reneUMbUSkn0UEdF1TNm2MkNybcg9kol2x
LXqnzgMSVP9iVnBRRnc96/qPiO/J7u6ZtM5aam2Ad+9pJmLziIXB5qaAmPEbuwOirqhVnwfNzegx
MATwwpF9TEZjTQpxahzO+OI+hT4cOiwGTaN8Vl1ykIFBDnF6toLSs+rMF+pEXQ0XaWcd5jLeiaI5
YXcmpf8Lg8tKVPkO9vZhyeuA/wY/ubANyVNJb1J/NkN0MCbuUyywEU0U1hs2LJrIcy9xxSFzhjve
NCJW1dPSZ6HIUzDET/B970WlbhYSbHcoqXIuQu1IeezVcugydoVX8H0inb5ravozL7rFM/s09tYW
JEjvdUr3SGXwhIDIIsqoB4dGjU+QncKaIKdPK89pLkeAQz3DHC4IU99oGp0oYZL7jIQ9M2Mg5hTF
vZ7omJIYrCbNq+3vkCTMTFxmxXnhbDT5sYy7jZi+ZgYtNIwkZBU7W+5tStDBjZSeyTavrVXzGmFD
XuyuMseZZ3zZWcoLajZBNa5zrCbjzI05wRBm4nVqDOPTTYAPGWKdpMOxw8mZ2EwzABJlEM6o/J7f
TH5xYeTXJpzIp/foBF28bc3uksU2tcyIcHV+1EPnqOkI0xLNAffyACulyIuLEiS/EGx2ofZmVdNe
2iZf2A5cgHSUJUvwRiJrC4vykysAn29ZrcM+2ADA2RS16ddhsMb0+RhYRy2R+VrDwlY19XuVKL/m
anrm6OCncez9ZbZ3qiUsZKQY84cH29hD7F5jGDprO5DctTSNO7TeYsntu+GROs0B2ys+bqgGqYIF
SEavra4eot6+wJrCscg8w1CPIm3eI4MrHwuPSIlw92JbUvQYKxdTRjtlMTEqlQdHUt333XRsXA1X
trUyJAadmhoYxdjWkTWA9bnZ1V2k3daqaUdIlqu0O8JlNhAGldPsKFe36y5aYUOdrbaROOOFB79+
EXTihuN7o3bnUAWUUOPndK1DJsvHmATvI0tgQXGfMKpD0vQAyKnwFWoTwr3K7kBlUosdn2XcHLe8
VkVwrjBtJTifuhtZDa7QmsmGoey13GDStOY72OLTXWukLhFlN0SrwpKWBzfdJvQ7Ca0/Lxe1UhdX
WvI2qTJeKJY4ukwaQlq76va3Rq+TiWM7CJrfod16k85hroPBXGnJpp61V8ukb6HjVJnoJkyf7qRG
/YGGmtcJK7E3mf0pkpnf0oM1Nxpgf+lZ6idE1W0TO89VsAjAynWQNk455bC45JljrGny9RJRrNq2
f87RisBt+Y3y21K9vG1vY6Sxpe491429IY/e65h/wZ4dv7E36NZ1NIg78E1oFjqXaYKQR8Sa+l3T
065mzvdsTn4MUe7HobEtBb77mLzFODyWXVSh9/eEg6SaHugPZZ5zqFz3M8nfmSx7VUwUJbJ1X8GS
qC9lZtF+GH/hCGbIGb1DGb20w/ccRRsR4NOnhuw1ea7H8FduzoA3C1orzeGQYqbeZB1yWv7GSW+N
8xtveOXNlvIADV+2UFEHKW5tO6+Xi5XdJYBn91B0CM4zhe2d/ToI6dXptDHgDywd01FeXtMW7u1Y
e4Ertnbj7JfHMGj1i+hb+HpMILjQh3xcqz2+YCo9Gc7sAqBY4Kl4TFb7MOih3AWHJW1hjdW5yIAj
o/RO82UMmSVmP+NSXTnVSzJPfBvJMQG0WxeN3wTtCRl4m9r9w0pz+kNiSr1IuTB0h1O4trR541jH
UNR7soOgPZVHqofelMutGzQbzh6bLKYMYqZjO4+vsm/e4QGgfo4YsC81l4w5BXd7qYGoJjRerLRg
SccxoQhgVTIvSJxPbXpXIcBAOL22YsH1tkd7AldmeQ7tb01Ny6SstnNePleSUnN32cxV4dHR641r
qscW8prR4Sul8vGkCUorm+SsGMklyLSM+knO07k4d1a+FXZ80cvRsysAqurISZwDQpnXW1E+kvlW
1N8dY1Y9e5kKNlsOST+9B/SR/9AY7evxxlETz+bB1H2peD9s8Ywv4aC1ZFzkvizTU0ZnYq7DuSMM
Es7Ci0pjh+eOqyQ9qvz/kTrcO5rqGBax00OBKD/0gTwG/e+q2oDKZvgUJBw9Clyf2lMpqpWBR3IM
zoEpTk2hrWciXImV+BK0s3SqD6r/DoMaPEU03JbfLGHeGDprTUY4J+lHLWiASfCJBmsaIdaNTNYi
GP0pBBIJFHs2soxwWPu0bL5kSomzQ4NXRZn4gGABtx0aJvTo5aCapcq+mesnV/ksmdfo2uSTAvBN
Shdq40eqGcdgwDPaMxIxEqbnxToziitXCb1W00+ydJtROFfRdm+m+kW9rJ8kJLyd4KiFglbTAeye
vjezS5ODr6/s30PIMMMe72RjnrCPUiDmrnvroLfnoijXMv4yk9Ez45911qerwJrYyNBqZvIHDYRc
3/TrZpzPhRJ/xuEITRqjhxBMT2ydnBxXBeBexqLvcILXCY9r0vmldi4TpmQzqzDe81UxUrhlkPMb
uRJm33XSY9UrK9CT2z7/6tuJq2c/WY4XLGG9LuefUAcn9uTqva5RDi2UjgEu4FQ5VHZx44ia+h/r
o9cPSo8ZhE9Y09AnmvYdhNzPpG7xAa2qjD8CLguAXhqmva/UKF0ZZbQr62yjSflSl3fCClvLBpAn
qRUX6t3UerbA4iSZfa9HaCIFltSFN2jFyXXU4sfUUr4qMYewgaCwYIuDw3fGjKIxhj4NXQopjQ0r
uZyhEG1MfeDJpb+bFERWUQZkvvK16ZZM+lOfslkOzRdzbh9J7TylGdKLQgjOHh/VbJIJMcntOvKd
1fgaggwQvfaQTn6Ia+O1CqaNq6d7eNCeqn11zi9n6K7zKM64Se7AxvHkuqupUc/WlHkKkD2HQiLb
ymEaM3vI1QPkvXUfhn5Gs0RRRqdsmazLcTOGHFBMOgO9JOuAIndnAnBIqwOVyM0PoaYPuwiOhBv2
VQ3vrQidvRFTNdFRTtv3rr+c0MywOefQqKjS3ThN6/V5sFNDANFnOSX4Z1zjZ2fsKGD13BmjlqP8
yJT5PmZqzZgLtrLlvnS4wIjCeJl8y7Vlftf5UVTsNVkzVKkPE+Ncw+wAmoqdyBandXCB8rMC+PzE
JunMltNxk994Kr9crd3ZLSb3SeN98aNiYO1BGe81tdgtD/c5YA0s4Y2u1DH5WVQVn8mXCPQ1M+NT
ULa3RCWmZ1lbvFbb0LF+tVV8ounjonchD+fLnNz6DBWxynyZwtTM+GTZKfvMeVcjMKlowIk9aPu5
cnhb6dEJm0Oea5s441xu13fLqK8KENlON3eW4lz0VNmgOZi+45q3ifJHAILWacE7YRIbJnOb6RGv
r7tRBrKC5+2bJc/4sCBN7Jzr4cb4cCuV/NUi1kXPT/vN/uMYU/9c9O+9tF4Yy6+cZHyzl3K+Ofs1
wJqk7C9cx6B8NUQ0fCJlXh1xDq5xUHpZBxU8emhRvZajvmMCzJZqFLsosn4msXy2wvqjiA6z0E4z
gamuyk94tlz7SkULtSk8mcyAfk+HXYzIn6S8RRpMCOdFSucx2uXRIYGVz9KXOUuJTls14zBA9ifV
Gl8kU/9qIoVFo5eWqKeyZtkOoqPdM6GO3U3e1ruSxVJGFJy05itRkDaQKz2/hG60Y+DrxdVrkZo+
57j7lA6fKsPssJ98PJz7on4rKDfrcMEFtYLJgdzA1L9lGPpV9owJBRAmp5u85dStr4YeUKL6O1SM
jWY9Ckx8MhLM0DmlCGwJ7IAYhTynPJFX00BNxVg+E3Vej3m9KaLUZ1/TZl9B1BLXWTlq7fUSHoUs
vca8NqJfL803q5KPVi+7TTlLYgdw5upqq9WSChtnwyOF5KpvhhSsxNm3gcXRprZMELOBv7gQuxjM
rntb3/Bf+eFAo4Dd8fDpNloUUzeDqV73O73zcR2ckwornNReS92nXX1jUTChok6lmIKo6iG+yh6+
/R5whajpyEPx0pYfBp0FU7gjvcOPod4K70NfULGrPikOxZwmjhveunUJTM7txb2bwOm62T6YjF1M
Efx47kHbUkC0aRyCoKRn9MxXsgb+WLguqgZ85ryuHPDJs2QPZncs51D9Fc8CihAZuy5pNrRWr2rn
0cTFjygixD2z5qvylDrzlvQJYhsZZvj1Gp6jkOyxYVfrQb9bMVGA+GAMOzOnXCtbLqN39vBUcLqs
hloCnJn1Tg3T/aDS/jsa9G/2bHmW/aGhzgeLuQPdn2WEGV6elgSSoRIzXdBC7Uc8beOA3sZxjbC1
aWLx1AbTle71jyour5HTegwGyZu626DNXjSR3bogwsFpejZRxnLipZAehRMtV5BWz3a4Z07u55mD
LEUfThbtinqDSI/h8lcdW3u6U7Ymy5qx0TmGLMdlLDq/JV/VaF2rcl+K6cFcahfSGke0ukk9J0d/
WDqPumZNIfbrNPZkaAe8lbfaoP53fBEJYeEszG6p9nso8HVwTBxGIoZst4gGAqtZZfpBauW6r37a
UuF+CNe2dg6TX3HosD2LPGUONi2keoZUbK5/UJZAaxXdAR9VgM+iMy9TXpzCxOScb9BbEatHBoee
UTubqVH8ULrHxAkPXavtCQ2atTyXI68hVEh/zihOw50mEH+YzhQ8n+ELvDgaE3XKsGYM5exFEEF3
ibINcvPb5k4Ran1DhNzaWs0Ooz2Tbrjq6dFKIy8M5p2Rcfoyn6wJ1xfddTqWpjy12lVcB6/0l9NR
FFunqhovhqDzV4vardrbL0OLY03P64POfn+SvKSuf4Tx7JusHBgQiMjY6B8hKORyUD6dFnnjh0QY
ilqsBSqNvZEttw7PoU7/7ETwlMa4WRKr8u0g4MlCYsl+HjOO9IF4nXl+8ple4xnJXRpvY9riGeAj
MVmGI3x5RLI+Whq92cXCV4vwoUV+Y3yNWKyrH/ZIIKyiG4yvmJBnNxWvHB1pSPCNdI8thQ3Kc+qy
Zkw8ozDiTu6dfDA2FL4bAMaF+9RhoO3T3/QyNKPGv5mfJY4bYyB7HkYvwBzObameYwDjK4ETo8zM
jdruppJLK7R3VGZ8mMRxIkYK/qJ703JwjFX5Qy+BYevaO2ZCgqJia1jvWoYCG0fXTkdqs4un0Gh9
rWPnqONZSe3KSyzuigaiLZoAo5jvrmI73lCvRs6WjZ2zVfpdGBNSFae+UlYOapZORzq2xg5zXKYh
glqjB/4WCxYh9l+5+E6tX8VcVCtZFkejIQPJ3+SKdWNX5Bcpjfaa+6hbHvf6cDVNEqVZ867UOcRP
AaF3qV7ixvPYGGBzdQmS5SOPex56JWrZX7ZPICfYqChhTH5WsYVV0Wb02H+1iraZLWTeUc2CfWUM
Z4aHb3TTYBobxxFLnLktk7knf/9FZ9ypn90jJtuz0jESqqIjXeFkr5A4rdJ8aUvWFhHUnP+JVtLw
i6oAwyJvaGHKikdCwQ/7BXY7Fc1fYIvRE5oyF8vRzmfzAZ6h/Uk/D14td5+F+q4vObNbNzrr1gk1
fUC1K6Sv8kQ9vWBHI1dsxR+GUF6dXnmBr2D7TQuk3e04v6F7Dl4201ElMmMzKFW340vgL4MKvXmv
Mk4gtA3hw9gUS3OlPVNyp/hTxSa30NwfxC053CLOKUZXM9xiyyQQdxSBy1kj8kfY2lUr0tue1qY/
2rw8cVWd7JaorJT0HIvus5zhHuUbEJy7bpwOPQzWwJ4/yxof25CfZlkkXtRVhyw8ASl/LhGp9b68
6vX01mnKHo7QfdLcSxUpb2PUHk2ScFkJmFKno0p1lF2TF2er5ulNIHgbdpLkcrj9C+PTzOnTkGHS
nMmKgmEFDwr/1ZHMSIttXRl+xRvrxwATP4h1nLe/QlPd1Gr7o3BsqlQR0JM23cvEuE9FsTO67lCb
FH1F/aONCbN0Zn8fEAXdiNqFjLbQvNfLtT6AcEBLSPHXwgA3e/tDmPg3hSZ5DBmk+2qEi8z+1NoK
hDTNnPaMR0x1QqSMhkUMiNCoHrMkobKloK0dtSKMkJql1d1tYqhKhwTkTC28goDena4U/sSebuOM
Tu8VjjxSinqRAZdb7qTfs1TAGxSokRr9c3kIiS3oyY0EUH+8JgjKjZm0LgnAe6dob6VJ4EDP3Q+Z
XAqcLF4uRcNwI+FNdsy5WVbP1MhJBCTV4sGIE88snnC1MqsiP4unXXnrJkknmXosQwrKzCj2+Hye
KEk5CdX8gU+U7W1NZyLK+Y+Cc+qKwPxtiEwCjFbF+ZbNA3mFb10C93CCN+JFa6tWNlOgoCLMyFKL
O3ocTD5RXHp6qFKMCE5oVYfDd1EEN1tk54CkMBu3fm0GLDUkcnAB03R3UZP0mwmDue9kqe00OThH
0O7yXWh0aQLsqgAhNsrFZYmo8/wqrRFRp3DRwOayPLETmU4aX1pZyF95FO5Sy9U2Oh2dw9DuEIMP
QLo1n13iG7VSh2BgzhlqRbWlaIan9GsZKB+6bUZbglOpNxULqysnqROwRy67dz5/6BxC2wjXuJrq
iOGwOTgmKZu2xpxoCOGFbbqBs9LtU4Qzr5qXLgbq34m/pnvKD9mXkDTJJS1bXSjBoof6qWb+ui4d
pzpp+XS2ik/8OosNbhKbMRLVmj9w/hcWCR8lWg1Ky5itnw5lViu/k8JQeeFjuumKFuySNAuxVV1a
JW06OFdOaKReZpgaz3U1WwPX1JhQ0nOEvTZfkZvZd3P9s8/o20iBQK5yg8O/xI5fTCezUr7nsrq0
ylCu9FbDpYxp4IKxtd+Vrd7cYhKRyO/oIgZeQb/rIba3CVQKmWZfo7AzXw/zg9NjP59JVPPQLJ3X
YBx+pdULNwEtV8zJ/FF1jnFaHqhZ72B5iEvKPoonys5WGnQPMZ+EU3OS01PxZJYS0ymzpCj+Ik4U
IsBRi6uo7pelhh6TJGgfM+EEzqSrPKmUNeCfR9Jn723e8R6MWt2ZWje+maHa8J9lV6YILwMAIt+u
Oog2bN/idVo2n7D4I9ootP41zfkunIgHtVH32n4Iht9styuvtszp7kaGeQwj5mX0Xm1dC/Wv6YAc
0wI271vbLZ84Xm+bhJNNbVAAMeASWYt83mtOp66bjqPjgOTJ2d29DY1xS0TNedR2DxauEPK7GXz6
akmIxfnvQEALgPJQ+6OWK1t3BGaj5hWWDn1Ot047qhuVeeMqZk/PDYvIFqtaxqqB96E3x8soe1q8
YuN5MMNzxuyH0TUTBHheOOxOucGNrSV4iEsb52YBsBjJP/nicH+cO/cLpMmLLpt7rzmUW6irgDs0
LEZrpXeiY1aZvWW1ddTpp1AFfX+9IGs1ju2H0Wq7ujH8VFpPGiAJblXnyhK1qnt50oMRQ66gRUXV
kEdFQap5/tQnB3PrcgIvU46KWpPREx1d2YVl9CIXNAUmibGBwrMPAqfa02CoQG6QyRXWDEeACCza
5DbvbSjibWNQp6gYxVODVWfN38HUpwryVAVd5oVKRQDfBbfl1rBX4IRQIZ+s9YphAPQU4iD9lHFW
UA9Np9EXBg7KQyzggZTipx3D+BdHpWo/zJz8XWaeb/qidUzm+JbqyXwBGZAwvuJEpZemfdRFXx+s
ScvXCrfrCmDT9COYkpBODhhftdUBVm6scVu640nF13sUUdK9zliwZzvYxIzkiJdom0raDsiShI9H
zCt3JjpZDXa/AdvKhyuh2JCIbDZFUEtmeBUm8bjjS7Fpd6Q340T+7kutzXgnzfw0qOTqM1MwMmlt
eQji6XssGMaNnIq3LGblduTrdou+PiIIUPc5YT8nvpJ/TASj+GTSZp3OzRKr4QBbZFaAGp9flJGd
djYEoNnalGYOddL8MKJl09Aj7t8ShvWc5OmGA+eNxurbUlBxHDq72oyVk23p1nkjDjFzt7gqER9+
vnTKh+Ywb5RXsvA/a5XzSU0eJ2vOI6LWzzk0gIujwfZU++26oTqK2n03g8HYyS6/UzZGf1vekLhC
CV2eqs7cB76s7R9uq9ydoQX8SChvXxvGk0jCS8LVG3TNg001i2ZR0u5LTbbTN/UlIabgTUn8u6+G
bxxOys6oq25POvQ2p6NA6EggqllMW3PLCPblwJiKPNta1+KnnN/EkE8qmwLAwRY2KP3UUEpWrUvP
dJRTMtvrxrGjXtNLNef/sHcmO5Ija3Z+FaH3THAeBPTGZw/3CPeYI3JDxMiZNBoHI/kC2kmrfgBp
IWjb2gjQ86gl9FvoY1VX36yo21Vd+3sXFwlURnq4O2k0O/853zlKAxiU5yYUCVdnjj0e+rJ1GNQb
7R35ku67u04hYJV6eswj24IPoJVrLaitpTsVFLlP5UVvVA0y84icgz2JryleFrQIgSmM1HrMq3GT
JHPZZJb0q4ii6wXA6MsIN/jWqMLh2GW2w9HwZ7/U34zUf2Ck/glmOyeU/+0I+z/94z/+3//2P774
qP/1536xUQffQNOyreKIo5vWDBNVH037939nWP43/FyUSOj4pS0y7D/aqANy6o7uOA5mtWB2jP7S
MeF8M1wXF6Njuga1ARgd/0THBM/oLwYqah/wcVtEIILAtywXL/ePOV+bXuaaHrTsRrXq6GMsZZbX
IRLbHLrXlY40hEec6GHpxVsWwEUVVjFX7FhsbIh+1H+V5fdJz6IrUCQk1Ggw3jdV9iEyQhNOoll7
Y3TIJDlSHUkGgOYiFg+Nij8MbfZZCraSQu+5kzOT83k4U7Zc89S4eI1qGP9XXoNuiUGoXYS+A3HE
bEK19gH4HKxKaCtrSl+UQZ9Zmjf5iSbXkKobB26Qg4pxzXmsPGQJrDFGy+NLMIkdNU1Mh7lr51Qq
/yiQkEvazAfgV9m13lgPk6VVqzJNr9tS3bg1IYkwJ0IVKnLKgZziQwtlclcQ59tkNZyPpm/arSvT
YF1VwNWbcVg3JlWSiVkjcGsEyL3QfDKTbEX8GD1DI2ojk2jaxsjpqLuo3ToGngWB3PCKP5Urj5LX
UFNE+vxxG3YmLXaTme6iyPgIusJejwEtjJabvVFYYG4F8dV16Dg31Ryvsjojvwj7cOnDM2JEzvzN
MiQuEnLKboGvMRtAB9VB/Kw3zKDI3Ll0chXjSkTk3kUXN5taVoRsGobbFMGrdeIQpY0GFCbpxfYp
i0ZrETR2BeVKL1H8i4NvtB5VcUifnLogLYZ7jitssjwauWR+muTIr5NWp0iqfl2oDOm2NxGbBRNd
BsE9RXAMzwKNjQbhvRc+N1JmCSarbFDDykmz+7QB/ZYX8PTyXL+As3ORAMTnM1CMGdMSEJiAdsUZ
JLiLFKPvUTOyJ5VRwkcbJ4Xc8eg8smXzViqyyYnJ5FmI+rpzo6XWDI+QmZBzzPLslBYt73NVaRtW
Z2FhPwmEd0dtlDhExMmPOZlMAlwpnQ7GAIXPOHpB6q6aAWGqAEvITnL2Z8UvJIfzo87OBvMbGTug
zOZKbyq1kl1nrcSgDe9kPMkSVhQIzmmv/iQr6ol4yqVs9VEZkKXKQu/40lw2ly0S3uTY7bXSySG7
BlLEwMd6p1vEmlFPnfg41QWDIxyCCPaFvuCX3mH2Hp9kRHcBTuZtk1Wf0ZQx3wsN7IYzPd2Ia+0I
c4JJhwrOEClXcDO25L4vpN8ditGKKGYqwpXy2JCNRYafqHnyYAKtpyb8CMato7NHYHbDATI6y5Gs
ZagTlosbdd0LrvbEGSk2sRgm+3V3bUDxXpalfc227j5pU3fZtkyH5GR7nIAEva3Way3tgcE5EFu8
A2dKxYM3ozD2NlULi7AkXqFlHrX3tv45DYiW8PB1ZukopBRyWWzQy/DNls69XtoAfszh2vXUtoN9
FnWPQ1g9R2biQc9x7nH2eYuo0xNYhU25STV32hfUux2VOzDqrK32NAzJSItjd18MONYzd1yWDfwl
mgzvB4voajPaIUR1bfbsJypmD8GBjQNKe5CRRi+jSl9My7wwbYL8vQSV1l1hdnkTTUpUdcqpuIv2
yu/3ozu7ZXoJPc/upuBnGvHfnt9/8Pz+Oc+kE1b4tx/g/++//5f/87//4csD/C8/+MsT3P02x35g
rtAUhZbAI/KXJ7jzzXY8PMgEm3gUu0AyfglCgafheUrrBER8DgBzNuYvT3AoJzpCnomfmsHVn3qC
/9a3T98EDVX0TZEfgaLx6+d3AWisKfTWvx5jcRY6Y+ogeUdx+nfUQPw258HJw7WxyJoe2auvEajc
CoFZDCMSbV+hmlEmSF31EkDYMYcFz/A0+oPQxrz3+HXIixf0IMuzAXLoX/gC2JG2DU/frs3rGdTk
ddm7V8unYYzff/jOzz//gz9ydf7ay7iIZSA852/z60fYEwHuo7IHxpy7zAbRXT33CkDE+fdfhozB
b98Pw2zHwbJOjku3v+y1yBoPKqwL/TpxcobgZfud8oSLJLOfnaa6KfXB2ytG4gsjGC4CDFdane3K
tsCeAV6u3wyCZXsQ3jsUvmEZp9mu8NhW0JiUrKK8dK61CUanI7EeGzy9dSgRC9GiQVhBIFa03lYn
R1JmU1gmk+GylcugHMTawy93SVlm9CBzK9i3BbBEYXTH0MTQnpT9DXjxCw6Iag0sE5m74/Qhx2hb
jdpTk1N4niWuONRBkF8kLt7hZrC8Y9gqEnK5j70e3miAKf8QWeBlp/zZt8ZD4GtiXWgWCa4huDbb
qMeIDrE0rtSdqb9wMeA2og68HboOB1gPIsNWTymawCpN5WXqq0Osam83eP6HD3LA1k8+VriKs/ty
AMe6cqdAX5uNSO5o1KCnITVwizb+20TCb1GGAy4WC8RIVjx7PZTinNG0Mtr70ISmmgpO553SjBX4
2xO8OGtX66W203mbzRR9Ui8YLXDYAeVNy6d4wuTfBOxxmMuKPWKUx2Q2umoS5TxQOnttV92AgsJu
Al9qVm/sqRPrauzjXZj2GuW3RbbTx6o9hkEiUH2UdZkNHj7Pvnsaw4wN+NzgjUCChU1IZMeBbSM5
fjZn7zUNq4CLFSDkngR8TUHWgmDkVep0l/jiwBFnyl6VZXKkYxTtIeyhCxQfXpjc4I2Tx6pH5LRg
6V+4fdZspeMUi9yRH4VpPTp2yby+LtMtAiY27ozRnBVAnchTNDFPhjsyajchDP7BGm4RAB+zQL/q
21TsQSiv2QO/iCxDHp/ad8OxMkYFY7fxNA+it9svmjboDkytTpZP0aXyamtbwkRYkb/Yw9MiBBEm
FzSWL4zZoONEtybGSVLKDkMaV3qrtmAq3xVYePPSXwoPZ5k5M2OVgSs09u7qBuHUK26KAGXHn43r
Q07xu8IKkVXmyY0x6pdTxDhPcjxP0k3p+huK4Et27gOHdtw+yRhb7IjaOyyVsERsGtJwJ4ZLFWbJ
prXpVxndfjs2wdZMcXCwm8I+NI71nmokH1IFJeuwic9ZoZlnu7Gqy3BIJUjgvjzUoXuZlm61K6aB
irLyBKwFKr7pKczSTcJ9i/zmUO+6jkuD8TwtRg92MH2n6QxItRpZp+YAtTDJUjdzqLqBNGESPAIm
yCiVlksdlca1XsfWeEhG981Xc7MCUnpm67TdxvAjzH54FDL3aDat9gJLQ5vKYecGY7/Ph+rSrewL
k/p2v+JLwKBzGkzzJIGJgnZA2UBxyldScqFmpMm9YfQX1Rwwt6SmMyDR3j1wOWw6iaKbETyGUVSQ
RKuB63kOrLPqdGuXbMWF3mGHFHOwvXO5EDGVh4e0g+YoRX1f1ATh6bDmADaH4/sUOK9y44e5j48j
QLisGjPeRoNVcUuOhX4bW1QOF8mwG/WDlbNtlU51GOPxkOClaaf+YPaE4NNX0QjCKg7O6+C7U+T1
cmCzHVSKyZG3MxuD6o6x3nl8C3nnrKW0AXgvXS/6dN36carDN3ym9NUeRiP97o7WQdgdRwPgiAuF
sk4qY1qkkcWEqjPYi0cHDnqYXlphsbLY12aPTG/H/WdccTrObIRmhPRMsIwRUepncc6ZxJP0ms0E
kwUMc26uRyVPruttNdu8aHIwpgXew7B2tXUKyQJfor4izzL1fFn11Zz6B0ue7hKvSzYq5+/DMXgs
7Nlvk5fMTgdQFga/RUgcouLmNa2LqBs+rEB7ns9na6hpT3WMaT7D4Eq9jLOqa/DjOI9tYV3bgKHH
zqhWrIHcSUpfG14hbtwSDKZR0ZJUyAIQeWmUoBBIRLtd1u+oJbrz+uBNA6ELE1jc0a3OadJjqITR
MIfqMFT1wsYVBtCHZoSxwCXEYNIGVUEUUtlojJ3TZhke41w70+zFf40eOJAka0xFkulWe8ERWcBX
0s98Mjwm411q16wL2clsOh9EfAtNP8UXW+vFY9D6DI/t5BPh4FDq/DL1gPs9ivHLYVyURL7xcQfP
jdB3YVACdCB9VDw3cXjXO0j0xpC8ikg/1pm/h1V7VgMWSl/Hp13usig+6uZwBbL7IUu8lQm/obbO
quqvm5CRhs3xBVPW9ahT6usKSBGSgzQOlOwl72o8LDCP5nsL/6h+F9Fym0fUFvszsauVTz+1F5oh
QPYw2Zpaj6+tlIc0Hc8TQ/wsiO2NGsHIYnq/EKq6mx3iTT88JAPBD9/ZOXnxWnvmni0cbJAovBP4
qRaeJm79yt8UKnnVDBRGV2SbaaA7mjMpMkx1RrTdFcx8bQDd+8wCG59WBFYMPcGnxNYwzKHQ5I8h
+wJ/Aq7k9JLLy3/qsFVFiqiaJ474BzeO0XDN475QEPcWGAO8dnotjTjCzdycCLK/a7W9q7QQIgcK
aGhcJP65Me1VFGV3SRju0OrRJQompX5mXApnxHwh9j8x+IMCL5/GTJ8OB5YuoyZChjGb1d+N7DfF
dgnJ6RSQ2art9FWbGq45UZ8xzn6kNaJrV5UwrGzzNkgU83D2BlxpnxYzfsMhDGtH35m2bzXapBmg
bpWUZ6Oz4IyYeJ/GfSN8CgGKdMco3AZFMDZLFQ2vGn6GDfy/Gj27eKlazBxlxtwlz7eAiqDQMqSt
dRhYYfuWmuPdkNN/rU2rdgDuUwnmg1VMuBKTFjTss9/k3zl8H6iM0KhzGFaxpm9dM2OrxZiGMS2m
FKk2QuNTx2qOzsUU3fYnvKQivAjy4Eo2072ymjkWMALibdAR5i8N9uR7aQMQsNNsA0wd0663ab1E
4KAuN9h/sNWWG9qizyUD10qqeu34HpkKPlyb+zZk18AxVltPorhwYzwLLU0YYRDx9QB1lek1DXbp
KuMucEv1YXjp4xxHkV7+6qTVmRLlq7BxTnFdImgRXOp62GZmuXYIHnaOftBZYadKzOnSnUENSYuT
LsahOjrWTYobkKzKNWcYjCvplUiMTTZPF2Gvj0WEwaKUd+EMaK7chc/gEZojlQ30dG2DNryMdXHH
RmNjdB/cMR/emJKANO2FJpq9b48LW6qWlZhaBLN+HHqohjJrt0j1T4GaG20E66DX3GRFfyX64LEO
cTNifh9ZpR027CNX/4htvJsvAQyULB6UsvH8tpvkvppRl3b3PGBT5FbBIeSd5fBgOhWIblwlUMuI
P3FpplWyNTBIxnypLHBM09rsIvWNLRyDK5W2Ommy+EFV3skkF6QyWADS2Xr4XuzY20/MFSxml5Me
ID3O2SvjiAn1Sk+xLrbhtujzvd9urNw9z9aFxuqvu5hpWgUHWebMv2zj2La8UT+oDwy+12Wozn31
4VbqNLF1VhHGS0AYF6ZZHtnTXjYefJ4kZvprjqiozNsYuOJoBla/z6biCoryDdL41izR+4QNqcZi
bSV48b2NsAR7OtfNOFwmApVQ+HdB6u8zoM3kRz/6FiNT6V9oeXIXh9XW7ZwrnaCW0bCJYudGXFMa
HIPBhUn5kAXWde/jznUs/DpZlXwC+ryd2vwcd9oNDa/eFJy8Jn+UYKtkO+56Nz35NeRu00bfce79
XBwDLLpKGIvEj18cxjS612A2tfOjmAIOLNOzB3tRYN7v7emiauk0MW57FuclQ3ueKkW8KSEa2bV/
7fb9tItg2y8NI7XxTRbHekreKyMnKxSbzXbwMZVkJcxIz8FaSFbFJJLDFkW3wQZZN9Qi84FN7kbo
7n5ON/WgoK+ZWT+OatqAntraMfNp7vIHusos9HxEOvukZ3DayUvpLT8edgLSW6utfaBrEP5Zzzge
1gNbBOxB62Qwb22tCm/MyNv4fbtkHHHZZ92NJeqLSg7mJvHdw2Bk6zYMduWE3aKC6blkWDX0db2o
3C6HYcF2qSr2uiufGWpcaTVsNYNLocvdfdJqF27LRsWbSubKGcP1RFya4WumX+V9o/jpeBOVZXNp
p1vyrzcOvvmq9o+kUDgsEvphIL1SZIDjErhgTuRawtJ2ZlGUJfBYEZka6/S9HrU1KeNpA+YAD2p6
Nuf7mnsJ7ncpLwroY5wtZqK3bWXvjhrvUEHmxOCmYxK/yKi7x1bgLNkxbwrMSbHVXKUyZM122ay1
V3VavAZ0J4OsoRZkWKNG07FRfKAQY7l3jnP+jU32lWQKu6pEe5cnLb4W5yqosJxkuP91gvNOa5D6
foerHs0Dk9s8wBvaTlG4SUfRXWaO/phhzLiOS/26NrMBuOZw3Q0YIpzMlxcqKe9MXw8W5Kfty64y
m7soofUpzxljBwDCL+jOu1Yk6LZZprX7yGp0BPGmOdeaNV4L0WFfH68g8773mvYYVlhB/cfMi+8K
MdJcBKjiOWzD4lKYfbcuAmMbVd6NmUV/Gzh+/PtK7V0TVe0HUWn10r78h59/9uql+Pj7v/vnf/hf
//yf/vMXvTLw/uXnfpEr/W8elyd8jbks8Ue1Epi2iR7Jf3Bt27FgRP2iVnrfSL6b9oxHAY1uOQiZ
f1Er4YLQQwH0gX/Vs/4Utsl10D2/aHqQNwJ9ViqZeWI6+rVeqVzLK/0p1q6F29dA9GmNVG1zhusj
jjjno2WbRfIGwFJ8iONpT5FEdGFEE4bDujOPrV3HJ6nHh7LSGVy5hNASo3twOs1bueAON71geFbY
3TpExro1s3Ra2hUIU2Cz0G5JRRgE/BbgE6elLnmeCWkSHK2t+COplCTBBX+wJrx1jPqsfsUombMB
88aNsAeIn10/nFSmPFgNnXuQaZ5sndx4NMekPPgpObuoLPaEiLE7k6XyQOUsiK5PuwnvyEdfliV7
neK5M7BoWO4p6E0YdVb16JT4873IvQX+5B5wCLIUeDQaMpmlvMmCoZo02oHJhQvdN6FKrYY5HnhH
W2BWAxD34ETJI6+6q1PMzZrv3QT2tPblsIeVaz2UCXpVHyIXEASABhxa76Mh/XU49hOs0ZFNe90d
K7iImojlTSeCAPojdEz46t8dIeWSUusn2dfhDd2X7tHT/GSrGmIO2A7EscSUs9cc/a3t5LvyMxZg
zBLtweeqYmjE4GmeQGXzLCpkCA6ONb9D1MDSVIX+PWt2yVlQCymsmMda/TzgGudRF4bFmVYKbWMa
MC4v2tBkKqZ3U71jbcuWscfKpwUB/8eRbJoIOlcVD/hKc8vbAvXL41kfNKtSrxKs4X1z1DJmcdM8
lUuZsNGkBv+5LjN2aHa9Kgzwxv0IALkjMRqV1nEiO4xdY1yitXC2r8N5AMgoUAzBXT4Pb+OgPhfz
uNCeB4e9nZ8LP+43letfmrW9aei1SZk19vPQsZ/Hj8WoOY/RPJJUWKoWyZTmT1EKLbT12fVUwFT3
qbLSdWqGJxbXYGkXmngShM9jLEWFVy/GcbqCpJdfF53WYoWqz3rXvfYdVT6Rb8gLr2DCZmclJVOu
s+ls9pyd54OlT9CVu3gimZjVLu/avJR4cFZd1N3jdBwfdN9017IpPpMRrcutiCQQXK6vWwp06M6J
uWlMwufhINUN2b91n3brroNlYY/kN5LccshXJ92yR7t2PXxJla9hzC8mZ11MNrZGr6QvB2Bp2yEF
6kG0l2325Kr8O4LR20CmcD8kjXM1MaTHM7wKE0F8OGKk3eOM46TnEcF0Q6ekU8mUn+PcLFwWIbLc
aHGO7vgRTIfaOqj4y7GRPUtbP0ZNiD4397Ca+kDWPXK/d6F2zLF802EUdenZmEp9GWuRuKK0ydqm
kXdU2DB3ja590mHZrJIkunMAlJLdwlZYSyV2WmvFex179Inpsn6rI529VwWHBHcs3yuFtOEKxyX5
xGY/dbQMDxw09yzjMTxZ5bpJW3lTDroi/azYwwmIEnFj1uz5iRUL+nPH3nUv/Z6SeZKx6apsnGAz
+ZXcFTH7ImQK0vri01Qq3sNf8Ra0PTIjbmYOTza9W2Fcrvx5QqBU9OSY8sWOp3fNpIDS78nItB3i
am+x1Caajc5kdFicqWIl+i2w4itM1hi5QYqjyDNlYD9hG8gSHamXwCL4P0pDe5pS+JoznNkgAmE1
nbcnmvYm0MtWTcS8E+OYv2LLf1mUsNWt0KtW7TTSoIS2tSjHILtxkXGurVwvAAlxRyoqrEiQN4DS
QRERt0KJ49qsOzH3B6pVN1fS0Gk3wVhJk8vQYE2JaoV12fHGC09ABQlmnZwQd8GBsbYukxCmbuYJ
hDNplFgRRlDtHoqh5j0Feix3tdU/mJgSllmj3iMCJJA8/WWFrZgE1kH49HMNtfNSjj21SFlnXwxd
lR7TynTuhzSFL16UKAxzdCSYmDYrs9zVdfMydezK7RYyaekTPK3S6BK06l08pRxbWtbdLOskU5fy
aAwTXnaKFo2ByI3VdrxgghSZGRw9207QzcgsiRhamW/61M0ujBhNgxz3uSD+pXQEjSosX2JN+rc8
mthfdsrjnE1fV2ZybIGnJrk/QdMOOmSRCgc3kBPbQv/EVezMqmrWEckEaVjQftC2/OXIXltEE+9N
MresAPTp8DwgAjfKAk43n3JJ77iw+5eoyufP6ezVvr8SU79ro8LYDmnCE92rLqrRCvk8vREBvQE8
OyI1Imewo+7rw+RGzbrFjsJ6kvYHhgrY8VNFQN0s/Z5ni+K2L2CYFr1a52HSbDklvaaWWZ4m8gDv
FARrl9I2zZ0MupY6BlypAozsS41CdJtpBGagClCE5mqViZKRG0s0r8u8RnJzw2QuCg4yPL0WvQxV
rJ4nO9MuQlE/mAH0FaNV5P662ti2rvvgOPoAHnpoaO8Bdlsk6V3n0knnyiZZze1VVRZ+kjRA+O1j
9wrfYfxdKfACo6HPWmC/yRTEg7Gu8G0PeWuvlNLEKiuLy8EZtK0hKm016d52qpt7zs4ZIlNUk60f
qh2VdzU+Jd++QLaV5MJIcJUlCtgiGIJZImzriVvdofu5nqpFxcl4aY1IGq5mW+vBHKdlyeK+qY3h
Q5SQzDl6p7tUUb5btvQlTzX+ekEMhEli+dRqfnfycJiss5k8M1Citqv87rUMCOLmeUnjkM3rF9TU
ip4PhVFMshUmFdi2rp2sLmNww2K4U6oLcK+IcA1n7QnEHnfY0E+rwpP1Dkh8/OTmqiHzTKWs4YbH
yHJvQ1TqpU9HxsqL9XiVAv1fKCN/1XTtEJljscyhXMRlexWHWXCsiuaetchnRCDM50lO6sDUtYaK
0JJMLpN0a6NyKSUlOJr+Rpp5fVEkpfFOnuDFofhvSUYXWhdFI4I6POk6xxQn6xHZllUxCmGFlGZO
IFLbpnoynDm4nvmU7qyUNVx27r2vtHe/Ho7S9NVylD1lteUzTKHpskuM9KwE7aAlLV7PElWctgPT
xPA8VXRITNZyctm9sC4EPJUb+waz7l0vuIIZDUMsYpEBzjXNQHW80k6kjbdsp8tl1raMRSqUrhSh
tgCPDgE9ZCabd0cpdPFaBe69DCTn/N5OjhnHZkaB0QxJDrW9rtsPviA2Qyy8XGnocMsy6T44rjN+
yLTgyjfC4WTyt2rHOvi9Q0hNmldZbLo3cWi9FgnDOCe9j8N8PIAohlaeQoFoMqt8mMBc6CASNx2l
dmsVuP3GFQZdfWw+19ypGMrTaFtm5D4s9v6kYaOO2xAUmg3pZmnXxMktsNXLVLJa+P6nW5Wcilvj
NnEmiHuB2nqJuu4m82ec6N+sMX9gjQlwcLgzZPZ3nTH/9D//629Omv/yc7+cNI1vBtYMbBM4R3/2
Z/xijNG/6RaIXzBttFf7Mzv4l6Om/c3E14r/AcdF4M/+1X89aprfiPAZWGng+WKLtY0/Y239Yozh
EEsHlOkGPs1xlg3F+NcHTTpi7Myi9eEcoec6hXWid0Usk2YWXbv84YcP569YSL6can96sUDXvcCm
CcqgGfzXL+bpWR6GdEmcK7M0dp1DcEeqYFlrPNI0ICSldacxOVn8/qtaXxw588va4GJxCkNC9um7
+vXLDgZt0qzo8tyHMSUQxJ16CJG2tdJMSj7JnBQjzkynW/r6vdBqUD/5MWjFruAXlWoXpOK7h5eH
x+zNQMg3lEwZGNqsqr7dsyAscspBq2bIaZi0rqqWYyTFTHduJbaFPl03+o3RxNtJBpcNGCdwcv5L
V+qXriJz9/vv9CuAcn6nDj09EKcBzeqGMX/bP9QROX4SazanTYC3402Hb8RWQJuG6S4M1VXRBfu4
tve4Lndq8k+DRzDRlc6V1zkHy3dOWkp4D9zqwrLrP/rNvhiof/rNbI//EZSDDWbPuNEffrO+jkk2
unpL4oC8Bbr2qgzMT5+qAjJdd1rjoWbPpRFF8N7YXvsHL/9XrnLnx1f/epUnZCgcW7Xn1hHrIQ0o
xpzaG+Kb244szuoPvoUv6NSf3isPUtIkQFsxnH35FujY0Ml2T4A8bHziZcnmTPb5LrGiG2bK3wed
ALhixLUUWneb1v429/TPdmro7Gl+tjW+Df8x+qj+yh33Vy59ZyaN04fGSkNZ1a8/dkq5LYNJlCRq
URz9LuNZ2j460nseUZ71uPgD89YMUP9Rt+Ktu7aP+5XVhEXlN9VkI73hkT3F3bkpiqMRA4AjLtwD
LynUShmkhg2mEgx9R/ekCgBkglTMn2SQ//Q7BLBrLcNEO2Ht/PV7xrs65gwNu3NXE4lW8tJwexov
uj2Tqzc6dog9zjI6jnzNI2T4+1/+F5fczy+ObhhAWkVY/IqALTk81BmbjbOXN+bFOBUfM3PW5q78
8y/Ezc6WCoMcZsuvtzpcSCzket2dHTBay9qTZL7ajnh/7Mx//P139XXhxjpp4fvzdR44uDS/rqDu
YNI5haiNl4Dg6yiGG91hxNn4D0aXvtFCdq4yQ/3Bi87daT/4Gn1elPsHwRWzmc8X+eV7rCm07TPN
YtrZGucwL25E4tQE3qI31elrGqmUgFhCSc/j77/Z36yivDChEY8Zrg+zm4aHX19ASouqIoE4eU59
iE3UMwOL6g96VG7G2XSEZOQsA708F6YLZEjkTHrkSuXZ9yTMBLxqxtQ0S30vXCLDAEabP/hcsML9
5pOhA4Or22RaiargfvlkUrAzo9TM/AwKpV1q4VgjDdYeI9JJwa1LfMg9mY2XiPyGqHQ0RNaAVcUT
Zz2M9r1U5m3fjWdAAM0yBM+5cCfFuTXTqUpFcMYrGVWn0L/VCBMAWw2Ay/R6CuPEea6zFvkOk1Co
N2Jp6mN+bGsDAuNouBs6iCCW2nWN+MyvE0/SWxddwbLLkvHpm9VDk6T1jW3yQIoL75Q7cFpiGvQW
jsizz7gb2xVpltcgkG88RsQ2Qq5dN/TOLSmDtPaZPd2VTJFfSxJk4CrY+2r4b5gbx7DjAkNcK9M+
2LrDTpw9xdUUscTMimWAqALGI9e342A9p1lx6cy8URHP8Cfckhhi1DIq/IKnM3116DNwEjSygtr0
SWphXNpWG6K8ZScn9bqtVnDMC6i5YXBI+00AwVJAKd3r0gk3deBml4aJxyuXun05WHK8dOEHLKk0
unTmtEWdQPahY9FfMZ6ItlpEY52Z1TaOSzfZW1ALGXq70NognnJ2iPJsVWuadsLuQk6yQnwB4Lq3
CdZrchTHKemvhtFB4CqzSz1o4SlzkFMmAMw+JQIbd/mwqxm9JkOwd1x0Rc1xjqh5h0q6pBtxCyHq
y5WHRtAHacCBv7FWYE9hmUh6yK2SLI5m6DfF0F9FkwGTMTTkDnR5uxKWLbHxBHhMNXkYUx/k42nM
/Ou6ri9rMbwoU97IJHvQQwNeBw31xPAFEJScXM7AIwLS+0T0b2EiFS/w1D36U/4qg3GXYFqhbqy5
ywWUjBQcAaF+atDDgZhquxeS79ABDmC13k7K266R27YE3d+ULoAeI/6c/RJ6P7JcZWJYTu30oMcW
XoZBW1tZAHunv0nseltNWb5y5u4iOpvVUkdTBGG+KoDejVqwtLTgUekqhAyRvlDTjfYS+aQ8WrkN
tfhSjYAu0uSa3d+2He1diTVYTPcSXkvJ2bwJEWDihCvUY+KrRPihufjBp54ZSq+sk97h9iPv1eww
BR4ckDpeZd2j6GkcZNM3s8byxZFx1btvKhfnqIuJbWToGlp/yxZ7pc39VbRsLwy3uB+UR/BL44Yc
szerhF4dVoAhahQGvwP+HOiddysLL130FOThU6DKcCxeamE2JLAEGiE5l2XQB3coqY/FNF1kWX3y
sLJG1FK5Tnylx+ltxaC4zayzORnnFjXjwMVARNyHb1ZEsEhyOSVbqYstUGnsRYQ4jDQBW6Ie27iL
MURBCVAE6pOpO6Qy/8gCXI9t9kKjxQl/Fpsy4xVyCR7a7kbrp3Pb5eiWvLMhLd6ysvMxxQDWEzqQ
qzDlaUT+eIVAsOr9+FmzBQQp+dCL7M1OoHvo5Q1Y132ZWBcjrRSGVUGpHxi4l+nsHGlpldY47gtf
rYqorSAcjIRJuUoLb1gBih4BjHV7Eg+wdmj9VrZ9r0sfWh3oaEEHmK4DxxnKbWWJ2w7aplN176Md
vXXpgJwY6NmmwrZpuQCTvPyjceUjS8oVtNiHrnReYpjTsK9b7M3BhWggkZoY1namtHcJacFNoprw
ohZWeWmZ/5+9M1lyG0uz9Lv0HmkALsYtCRIknfR5kLSByV0S5uniYlzXA/SqrRa1bLM262Wt2vp9
qtvqLfqDMqMs5IoMde5rkRYZg5x0kMD9h3O+U5xxW9+XECNZAoQEKHQPSE8/uF7WEKfnXkQj5D7q
YmtjieE8JgyKokIkt/j2z1REAQlyn3tRnev4ze4b+BHJwWzL5TTNvb8rUC6BJuxftAmeE0QFhJ4G
O3fKgu6YGOb0dW66U2323IGOFt/xX8CoAYCGPIhdSQtywpUDOZ7rgUkPUF2M2dwz5ex2omSZ70Gm
5yBtjYd2iAH6zMwb46HuT3rcfnIm49kmzW3LZqcFn1VxqfJvmk5cxNwF1jTcU0Lv68gKU64shzYO
SAiNu/UbMo42U7PcOg4yD9NMHOMRy1GPqRqWwYKu235z7fjR1yWRdzGDkzaRiPxJo+8hG/bSuZ5k
i4sKTDYRyXLf5kDBYmumH6VBMFv9ypX9535O3hy7vunyj17bPs8FcIuBhLKg9q29lNp938ah02Hi
WhDupOtw2EYRauf3bgHuJy4pGgSZqXHSRpfUcpqDrumEQMZTdZtY6qBBSYOOVB+GYT5XhfkB8gqM
jGpBsB4Tc0FIFnjIOUauiq20KcGqadO5BMXUl7q+XbQckmFMWJuJW3S/Qi5MNYRDWjA/N0Nh3rSm
GbJLDSsne+kRx9Hm2aDHs6VHcYK0ruGchNDNSC1HVMbCy57m/So47qLuCEn/mtP0wkTwW9wCtqm7
4bmCzRc7uBcsEGwyrTg5h2oM6PFyZpP2rUCKUlQwj1NP7fK2WDbDqA0BxnPxRJ4auYRx85BVw1WJ
3m0WKPIitlJlcavbXFxKe3itjYW3HuHLdDuqxt+pnOsox2Q+1xZhKAk8jU7r7k2PYyTWfRYGCFP0
ifbVWAudmkXCBHRj66a9fgIr3OyMoQPTD7BpFzn6Xd/2/V0Pz7eenUeUOJzQnrPH5eoghvS7L0kO
+2juUTrC96t5jifDRnLPt4jktg5idVtiWcBZFG91K7tmvXGMxv5KK8kkHGl6HMl7aWpIp4UnuKtB
eG5TG7ufhhSK8MQm0Aykn12WtCHC/2shk7cUvKEZp9/yCHrEqnV0DfdROdyY5IjOFOBKxGZQucXZ
6rkX5LJKCUGUtRmdphNXt6lfmcHkRvcJvIxAa8VHd4ljaErcsN9PQz7zinqoSdhrqTX+E2GkIsGR
CrBYffT61m4nKKoTCS0oototPmGdAMD8W5pJbStFHWY+yPzvf9ck3O+EwFqoraG+AcLboJxAw6vY
FFcwKnOgJqV9cHqgHktm9qcORWMM3AHte/bWKHTIPJPGJX3BoDoxI814XzNPZP6nYyvV0KyNz0LG
d5liY7g6ro7LMJo7FAkU4S1kGLIHXyJBqd04JsBCrBxBb8RvqVRmoPEEDvAhXBO2YPKl5jtAXCp8
kVocah2YEvfIrZJNOCDjMS3+6FR4j2vCDY988i4isFFTxdOQ5SwKR46bLVAC5Fo19Qj+Je4FUrEL
dI3jKrHtZHfvzvRghCDjcB2ovH3hv9YuksTvbSC6Nj5vbDUYmLG6rj85UZCnatZOA1HHdjW8DIbk
zPTnLwR4y8Ps+e42J19hzU9RLVtVODh1x7fDdwApemi7CYYfQs+q3XMSO+UpX5MW6uWSSQRazK2q
fRPZL+aQXouOVCP4FV/mGjhk41Z2UBvTGLJ68rYUTxYcW5MdUKo+kzS/Zfw97j1G3y/zgjh1dAr7
lrhJcJKow09zrr+URYryoco/GYm3BK4N3drgKDkoDddbUnFoatCYIlNrtrgOXqrO+2j7UJPdlPRD
yHxH1omsS03pbqsIeZls7OyDXCb1bGjCCOWMVp89sDghcMQ4npZ24ExOjoWF03Vhy/CCq7sMIgia
m4rN4RWJM/PWlyj64pzgZrfSvwCkgFSh5ocWwZ/kUNu3UT2GyOojJNExzBybLk7ONHa9nrE3TxDz
F0u1t/z5c0GriC7WZJXTqbcVAq2bfM7ZYkG/rBEROClcQS8b8fzYmLWXov1itsuHWm+vhPBeCn2K
sC6laAcbqPhVqhWBEG39DRXm46oZnMbOCQgNg/k1Wx+ULqOvGf7ipDairSaKi4FeWUz+Zw0AFIYc
d3ytUQYcSpUyRmLHoNCBhGXu9kBSeZjHWGyPBEwa31rXvVG6fVf0FmUizKrtKBf3puFm2OQ4Lcig
oOSnEvpU6n4XEmL+PM00jt9b6f9cHfxidWDo3+MFzd8NHn5Sqf3bf/8f//7P//Pf/ve//Je/ideO
X6Bd/Mcf/G15YCNTww3JTJB5v/gxXlBH1PZX7dpvawP7LzrTIJMBBileTNoZ5PymUGOjwMoAP63N
X631J/0DRIz3gz6CwhiQ8CI+r09EyPuJUJu3XmU7U3dXNx01eF8/2Gn5iqDJ3HYmjAQGA7t6AtQH
DyCNCWNf5svvrtYfjDbfzaS+vwOL/ET6HAcV3/t0rCW32671PXUXKevQE590dPrsWzMueDLzJd4t
qRnvcq+Pd3/+uu9myd9fFxuzzgDCsHV2Mz9OhxLZCyYSrrpjUnDWLDSvJZXsIRlWa5kVq/DPX+7d
rIeXEyx5DHY9QNrYIL0bJmcVEetNNkAwlYn1Rda5deLoswl3IeYjlchjWWeM1S9elUnbjzOm9XWx
XUNKtSi2TL4vP/6a0P6zNHL8BvG4/6SPMCOzNiZOPekESh33VeXZYzkkS2DEPWtOHSbU7IqFcmQM
4mSpTy5k4agpLonVWwe+SrBok27HZvOTn4xvZgVIpGrrm94WJahMAM1irqetliRgH+2RHCODKmc0
sa/ogOeXmNNaGNPnwfdPEFQHeCPRUYPr5YPQBtSk57cSZsAmJTP8mCvk57M3+fve90q0k+DwiF0n
cThmEOSvo4WRKccOoQgNNonE55y42iDOWvyi5oxNU6obLfYQ5BdWPfKGyK3OHH8zmcBdHIna2Ypq
seuIgWIGbSKcSjn1u5GIY/UcZ7p60v3885JacJnE/DnJoZYuqbyLYqK+hoqJrYl+/GUhkGNfx+18
csi023YGdLNqGUCONvX1QlIYMjc4sOmj7gHfAObrA8iNQUIPNuecWMpd49hvbfQ1qeY04JadAHAu
+yVq6tBLvYWQD69+GEtDO0EPBLYATvRKj9A0eEmPyLFXCa7NnkSlNiMdBJDcxpv4JKUxPgKCY8gT
43tiCf84Oz5AFIuoFM0DhpFO5UZDV3cnVPJ5HtH/F205wlgeiJMeDRNSRnqlDdmp7lmhO/3zmg+8
EYyWuXy691YVZUnt1D8UkX5mSPXJHqcpdMFoDS7wT1lGD1nZq7No24YfbT61gm6x1odwUZBTkMD1
W8yZZdAt3kRN129E229TiGwZNjhcovN2HAxjZ/VmCAfqtljKlJRqTnonL1/dWOvgs42vBRqyQHjd
mYyavQIdHg/OuGuKLlxg/QVlgf6RGQImUIuZQV94QM6MvqZch2KVTjFydUkoQUmqujtEEGTT/haN
Qr6zS/1NJpXc4bm86oY0DrPBM8DjeNNKC4NEPUcdwhsbileD/Ig/fachMCbJhfAgfGXlhsCbiJ4f
vCiuVjeY7OYWVH+zZZMJYQNpQcXtAMlLQVFbMJfFOp1KlrgewxyGMaJZwInI6KPVK5qM1qb3RTi2
6U2yjO2oynhoTy+5UId4SjeDb93AfPPpUmrMTUYedtSE0N6Yn5JbLVLC0pcGnW5By5NmVveiZ304
CePj0jE1wzG6N2fS1zwJLraw72Uf3+YFyoxC6Du9SUciesa7qHTNl8w0ng1vQRuHV9EYkLEsVn2l
9TxhVNcBpq89nFxaxvwzM+kcTBGYU40luWBgGiEUBorky+RYgDEMrLz5ZMiMkd6kaQFPSG3TT7A+
fRvhSgE7LpiFJ7eEP7B/6iusiaiFsV5gj54hqFVx9lEnfmqzOPm8jfrEoKTL40vfwa/TOUdRx6z+
pI4SSRSt80Bx5pY8cjqUxYyfN2kjCOvRHIpJwEvQipdPkOPHQ5Q7Hwu9SG9g1YtNM/gfeeild7E+
yGMBNKVGtZRBqp4QhOKcp7FU6bJdHerdxHDYwZvpxfNnz6Hram7NzAqxf2NpmRk3AzejnmQ8vfXJ
vA/G3JJXaeyfCzVwy8EkEjoKzBkrJdhTZuMZnVmMO28w3D0oBGfj44zajjxHow7LSzZZ131vfdOE
zfe8xjHi1PUDieyXovSx6WHIj4oJpVlnHYqqOivfSBF+kohBTtlBuMUnvhk4Qs01FXBRDJt8BD+r
uXTQrK3djbuV8YCLWL/pUygLMcrnbkxvtZqkK6fSQ1VYx5KUdBULwren506Ol2L2Hlu8nmmbMRon
MoChHClNOJR3nPBIAYlQUSS08zQaz90EfNAYvcdhwuYiZ4JcKhTpk7Sqvb14JLXU7kOSN4RUJm95
Xd7Kk2XipfQWErly99uMqh+VfH8bo1KaT+wPoNQoUko0fy42xdCCIIdCaWr+cij4J1qnCAPwy+VO
aO4CW7qIIC/Es3bQKqRtvvQBnzNmRfUdxe2H0o2uujY9jdA+fQY7cLJX/DSesO2YIbZoGRje1IkN
PqH4xGTrg6kxC1n08Zl1+qNwVBfojFKgBPknS6avpoOzLE40FBpdHxAuQRqXYZ3mcfqWaOJ+ssS1
KR9Xqw4so03kdmFitSURXh1cv/J1ypHZLkmmwmKIke2PjMmmugvGFDH9nPj+kzEwKdU1a9/ahDSZ
HRms4spytZuJ1TZybuOmUFm4hjmU0vrYEfvUF2yvi7p6cDQscG7lQXOFreI2d7U/EgAQSRoRAP9W
HLhF/0X3nJNu0JM2txXmTztHA9JNVxMaahryO5dmxAM41iT+1yZb3EDCVL9iqPcgl3I/xPOLZzc4
+DK485OV7utWS4m751GFm83Lss8pu0PcR/0HbBTg3cetF5uXcYiexmhuNg0zCKAB7rXOZN3LtBeE
KBehzW+5py7x7D/7FQRK21DmxZXKuU3H6ji3Q8BCBWQWgrLJUufRSL+lS0EgAdjoTS90ssEMf59N
ATUpk6TvmtIKNwQZP09tA+dciz+5C52pipkdyGZ5NuUU9j1y28YRoUwZJSXZjW/Dg+3G6KHtdSfo
ZXabJPNTVr/puv2klgbIsAoFUtNW9ldVFu+h7d67fTuH0OZqSkEOk7bjKVaX10oaz5EpLmTzlvx3
0CmsxtG2IpfgTFg3lcxuvxer/9nv/aLfW6ViNOm/q+x/bvf+9b/++z//yx9Ixb7/ud+6PfcvaEZQ
8biG6eHyoIH8TSoGKcnDXUBrhy/ou1/pt57P+QtSb2LX0ftYruXoP7qSVhWKzhQASYJp+P9Iz8cP
/bkn8NZMYHLuaQkoR37sCZIBA6IzRtZdrPruoBxDOytp5hdCWwl0l2X/mup2/2oOmbFHBsnOqWNy
i3mS7d6B8QMMv1L6DNvQj2r9rB+qOqXabCTe9qWPuxtdFqS+UQo729bPn2DH+juEu19nRzc36Qge
tW/OrUWEQDmcNL/ep1rEtDaWPR6QdgjNIjUDs2MSQ01PchGWxEC0n7wyRqI7Mg/252tnydpzJqqv
yUTKRrLMD/wKoIFK+8mol3SLsP5OalQZRuq9ZT1nJomsgH1k0KXW3nMjHIUGbqFFI8RroMrQ2f10
6U03G9FVY7Puj2wDcM4K6vN8Dp1G0Huoz3aj0cCkjC7ZBQSuZkNqqCG4udZghcBJULAj9zi4bWse
+7RjKlroPZS7ohEvLWvpoDCsIqzg7aE5trFAsKhnTJis7ACNZBk8YrbfmKEReRecl6BfTNbbrs4j
G3sNls35FehK9zyjmN05Qh9OnI1Tt3GGyN0xfWVIXDbxdhmXGwHPf++4WINGw77S2PGGhGEgVZ2S
cd9rIIy9wiKABdoCq8DqGYuYup5WuWu6Cl9nFLD9nJ3U7LwSyezcu6tGdgF44iiUZqhn/VVGS/LZ
ujyrwfuhsZUErGxnD50CHmR9Cw0UWzeS3BQv7pZydw27SM/dd+UukoangYUoSbGeOhfoe6tV6Lus
kl/I9HFQoAKePB8Z+yoMVqtE2HFMkoxW2bC2CojHVUrsoCkuYwtxsa38ay0acwa9SI/9VYRsrnLk
bhUm16tEeVrFysMqW8YRBI4eJfOyKpohLjGHns4+Wueud56sVfw8rypo1NAoKqZbB310S/7SKVsl
09YqntZSFxsVemptFVbX4HxXobWzSq5dtNcQ/Y0vNDTIseP5Pk5nuccndOqqBn9vwdqHeAHCRydv
vKqkMD82eu8h0+6e4lX2HaP/RkUcjp5JMd4m57ipX8VAjaOtU3pvoOfpozndIn18YNmjnW02jzMz
ZVh7efqhHPGOASlCM++WVETK/uByeALmI0XMUNN8kNCU0R8kt0bm5/vJSrIQNcTEcoAkwnRhP+6u
Qnia+tcGZfy8SuSLVSzvrbL5fhXQMxz+YFSNgjS6EK88YM2piireTQ0MT9+E9sPi52u9yvLnVaDv
rlJ9axXtN6t8vx7J0iOxurpTNpp5G+JCt5XlCs636Ae29moEYJthnUb+37ZdbQLmahiIG6wDOh4C
0TohzY4GEgF7QYHPoDZyQp0MgCYx0Yfl0FFSFWWQVng/Jkk0nN8aJmRlTG5DOd7RALx6uGDCWdAl
slI/1JMxHfAOWk/MfmviOxiAG1UxhWk1xtuZVDyv1d29sHtrX1RtGY4LIHO9zOP9Qo18rCqyjeXU
875s85RH1qs2lN6WNINkMxTu8wqc2IFoS8O094oju0WNdKlV+BHFQe0y+hVJEX9eRs0LLN9d7uK0
vso0Mz6Updrj8oyeUlIaKGupMQiPnK9JSDkZ5eDfYci7a2FDcmHRadB0rVE+TO1KMX8QKaDMiDCk
fT7g6lZz9iaGiq7b9okwn+o+7JbpM4i9N83p+w0Tkgu+yYXhCnOGFp3FngFVGgzDSnn0tZe4BhEg
kt1SFv6xKnz/wDTTOZJuyhTftus9SOl2Nzu0qMa6957wJAXebNEqO7Zx7PD+gRhqPqTwPHdRm371
q+hLw/pyt0D1IyYhnfYRGwOYD+1wmCG2fnMLBbYNb06CDZ0nFr2LbqJ2GYeg8aJUZwZUv8zcsMoq
yKdolm7T1jbJsQWVoD6109cEHxx5nEQFdal7pVv6R9uAYCbB3WYVYKPOA4gw0/KdmByaW6uqkCfM
/IhY887xgonDwjG3t3D7EyxLr4cpfrrmV7h05FBdRTWSB2tQ9aXTFvMW4NhyW0LGsldEVsJz+6iv
2CyzAILDmD6cIGpBly23wwrZEi45hGZEeJG9IrhKz3okaYwYjWkwdrJKX8kIq/Yl5C4TgteEby1E
WEW6Oe5KvpI39cz+p4DH4qsYw8qKAiM85b6BDTbACBvrsQ/A/GPTsqHLdy6gEiRnNhlRoapLl3B1
DKtydSEyhn2YdO4cYFixlp7mFVFWwiqrV2iZNWYAF1aQWQnRTK91gsVGmt9qdI4M7/p9Yiz8O7/9
UjjRGAjYaFQbu3GFpRVQ04imeCFPBLGPfdTG5H7ysujQ6NPRWoFr1opeM/0eGqlE66FQBm6jxngh
HOwrM05iUFd4m7Vi3KwaN6EwovaMz+me4+7rnJBZAD9q/fqcqxUH169guBxCHDzi6zlGZFOv8DhC
PyhOvK5m4guxDcKcuaLmyC7z/mqtW1YYHVd/OuAr5UbzGDatZ1R2MKt1x7wi7WpSH3YL09W95rO0
23hE6AbE5yEdT8n6S7BSco295nY2DYKkc+fZ6zJJpm1hhMwm0p2RdWa4iDFh8m11F3uo72QLp0E0
+SM8QRHINkXCU95zwmvhUCwf1FJFZNV5/kFY/jc1eDd1asg7YGZqM5tEumAIqrZe19EbWeVN33kX
7HBUNm1516zxUyq+j6r4igyyKNBrhzQvpDKZIc7l4oGT7lTLjzCGg0sVswcsGG0FWH+r1plrSmu8
msWq3ixHeTTz2jg69tBtDY8uVro2XtDYSLaEEi13eTGqq9bysqOv9M+dGSO7afpV/Gc7oTRwCcwV
q29s/ftmfETZMG1Khv/GyCCpid+cNT6jX4M0liR9lV1/6KvBuS5TfodM9OdKTCzkNRt/V/XkkM1B
miSJvBNdnMazdTcIlFpRvXypm2eP+mt279DktEdzwLdXkwLSjBg31RoMYq4RIc0aFpJo2d20qM+0
wDXwN9JExjVXxFCGvenWrJGq6G4Eugzs6OXg6FsefVvYeVDE15wSs+7f/Dg9jmuCSbVmmcRZhKqh
Rj31nw3a/x81wobbxu7k73t5/s+//rf/+7/+6acG7W9/7rcGzfjLqri1DRY/CKE99O9/a9BMbDmM
r2HUs3xbd3X/4eUxwUb4nGA+Vp61CVs14X9bypnWX3T8lw7WH8pBfq73jzRo5nv1PT9eANL1Beeg
8GkFf+zPjKYgqNur5GUykeSSOFgGSkb1OWYlHpSLYOtAFxl0ZeqGbuSvk/VePVIrLSezsJtvTlNR
ZKjQXmWfZuN7PPBFH2ZNvnMporfIkGChqMI8/u5C/8Eqb8X8/iD1RsSOzFvnerqmxbWl7/29O0Qv
2pqyYtKvpxKDHKzQBj2gR61HltQuU8bHISNVJ4oiCvqC3O8+1o+LpFMZlkWeai0er9AURucuYrI0
leJx/fggkY7zzmGitEEWFIpIYL5x9fmSwr7fWVk3P5ZCY8Yocb5LftwRooX8hUz/p89k/dWwgOgC
oi3bu/di8lyanT26sX6t4rbYMhFytwbxrWSG5f510zrdla5M48oZFg2bbqw/oPwxCA537m1Lljcd
ZoWQXBbrkDCz2ysWsudSaTZCBNO81rXGu7EyEZ++/3d//ql8N4f8XoDP0lkYCILR37s+9rR3q8c8
j5exiqr+Om4wZ/XSwoCY5XOgGE2HSqLadWdmtHXUvrUwzBCcSXEiBmjXNASG/Pmb+YPr6Agw0YB9
XU9H+r5+hX5nIOq03k/ySLXXHpoVlJHWwH55YB+Vds5Ivd/5t2uFyd+z4kP6XsQ3qKumz3o+M3xG
0U1MMTEAiWh2fjo1p9itkFF2fXJAR+MdDKOcDwk7lEs75fPHP3/zf3QlLVcICxOOy9rgvStE4Z+v
k3jpriM6+3t2oD2cOJPFjSvaQzRORGrKaGaN2URQQZuufK5B6AU5RIQwI+7rr6fA33UFrf6Adx8s
b4enDvYBi93yuw/WUJyzk7K6a50PK0KdIqr7X/zGPO7evwRfHEA4Jrgr/HfvH0VFGc0TH8V1Qwrd
W0swGLQrgahQQ8jUDr2zyVgQo/i+R9Fz35S1dwBBJfb+Asl00NnhJkYrj5JpdcjzlqowJZNpdC28
/9wuf/5u/+B6ODaGSpM0EQtq8rvvFoBFw+I7N2MYKF5bBR6hd09//hL2e2MQN9NKIMLtKZz1O/Du
mifNYODoHbrrKpsilKx1xryHBWGZAH2guoQGliYtwYaDeupgKeyUlhTtJjMgM5hNZb+6upLfEJUX
ZwfW2zmi9pVbbpdM35iJojwVxhx9Ao4xHBZuwKc8AZZnaN70mLJFOeYNQykspyPcgJIAY5qarZ67
6aVxyubKLqPynkiqid2pMq59OILOBogNEt5XK0XUukiEQ3MHO9KqzOWJCNrm5OSieyPHM70x64ng
cBiZl9SDc/L9d9KyNR5Ps0HSte4URoOP8DdB9rlJ8im9JvegORld9Svlgmn9fJjAS8LmieEN0KTz
3jekwMtaRhup68odhm3TD+IGwyR4sH5sP+K8TI9l6iAO6wf+tW7EJhQ5Mo83ttPoYWuKKez0Qcej
VuyMnIjxWqVQ6WIwSCa5cTejbNynEUgC8rEGckfUz8d4aOJzL7xoP1pGGeK0JNsQR8TB8BK5a1oQ
adbsJlddqngfFUmH0aST3zp0Ol0XBMDqoCe+eR5ZGx1aqB3HhgDwy5iLeSszw2VHxOfRMx1ehemI
8bv0Hiyzsffp47ZI87t9YY7xLkvr+RlaGl0Oe36RfPC8VN5oFMur+WHdMNC8aRUS6UX0MJiUbwbU
y80t1jiS/6x62cEU6LZ+nBiwoXRxmrIuf+lMA7heq2E2yiXLHUNf7G26yuSJd8USMVlz8SXpl/Ew
ibn6lMaXMWMdz3I3HNPU+uDM5E2ir5enydYA0Fklbv/Myg7zQLziAqG7ID/jKqOJs2N6ch2MSEAh
pc4ZsV1HOXbJKZ4ycwcPqfwsl/kbslW8qwOiiyYH1MO4RRHmKhB3FJaJfDIV6bZc88JyB82jkYvl
vkEeemD1rrAAIwHV0fOGk3K1T8RkMVIzjFQneT6iL6NvR90XjWd9vR4lXocyG8OcA3vHaU7VhC5/
azllyw5au3WnCAQkIyWGDlOKpzBik6XKNqgrLMZzy3nJCR+YidSAAymgL0r/UmA0ADtPw/dUq9wP
q85t9qXeIYWJ2vasF5O6NXLdB0yBsXybNGN1RXpzek06h74bNau61M0okJzGFiIInHI7z4TZGQ8D
eJLF++BkLuMYQ9wZAjsaWSUM0knS2AOGUld+mrqXgp0/Ubee+W2sHDJGJuZRzU2/ME5zCII9ab1x
NYyLu2D1Kr2d66JrznSHOOMFv4iM4ysSUlD5EnU81B0sIELX9sxDejo98urynOxKrcL3JOcCTLtv
8ptzvx/tPN4hru3ulV3hrSkh+ZACIWB2Er2nCkT4MAgZDLXJl94HtpJwR226ps4CYPwwmcqy3QCn
BRHO89N40uNBD5zKza7a9QMGIALTy86i1w5myo46gkwZtidFQBopcpR5BIPGTdjHBmnSBcMr8F1t
4Do5qeULrbS2xN21A4L+VrXacju7pbaDmw2Lc6zkllZXO8IOuThTAVJ8Yc3txnd5kppP81q6lkvF
2Ep6/rRzU+0TQ0u1jVO4W6TUEEogtYDkXXfn66kE4U7o5wKJh8FWZ/gbSrjuypQ4GqQ5yINT1eP1
nx9C77RkHnI1BkYABTiDBEbd9Rz8XQ3Fka/XlgnU6nsVHWc9Q+A5G9RVoQ8NH+UIXF5I8YvT9Q+q
H1of38ULg2GVCcO76l5VdYy1ajYurRicO8wv6gb1YIS/ZkHzo4MiT/qJeeFSctQRUADcXJv26H/G
vcwL8/znF+EneydXAZk4l8EzUWhb76WLxtgw1Uny8cJfiZU1n6op+jbpCPmEFYlQ96d0b1YpM1Sd
UUDbjJ8nK34RKj5rfva1cswATp6x7ZwUgpyGLO0X7+/n0on3h0yTN+ez7HtfjZDGYJKeOo5//ZSy
iSlK4ScE6SQIORzjy9R3MLebLkFuCCLZATVZT2QjzB91J0blcuNgz4Pd6kushUByhcsSS+tT+1dG
a+PnmgacBZ0BXAvOWdCHP36f5jw1wfTm04VetLkWg0pPnl09zO3qJCH/nUEc0o1xiesT4X2wWwl2
fmh6hEljkt7rWorSbMwqyhJyzGahjYFmF9NG+ZAANF8rmBwOxb6yrb99Y4fVoFaWTcGDyfTOrgQj
EBsLrkAdVgwBmF99pv0nGyfF0WAbRL2BTKXqOK36zum2FUFG21n3v85m8VqT2BrVz20BrdTlA9YV
+3MexklgMI4xxHjHwftMamezkZVJOFvSrpcdyZ3rIxQTRFXyM4n6NvPxxo3GTxFbmGCyqKuwAGCi
RWvwlHZIqaRZOfdYh3Wsa6TLJv0pjoe1DIgxQ/oAn7yIREyHNoZcHY3YMfUJjtsXvV3DF9q+u/Jz
RTokg/+DGSukWdP4FMvpldjY6MAVBkhL6xmApVFBMg42to/uQSvVwO9fLLvWRpPhKS5si4LJSCww
QV20tzT5TdUYm3KWR3FU3wlVzDAU3XijTTGZFimZwyk0i0ffhZtuNWl5zbfhMQWRFMwA9QO/JvLX
dTuFXRVZPQKtPRwlD4pdtdxOll2xgnTSv9Jo/m7v4q6dw4/NC7eEYwLF5KtnsgH48UtXO1o123Mx
XLBqHiyyyQ+FZIKvd3INXu5nUnnNZ6My8zvZeGLnJUyp04bk49Y0Tu6Q4smZXUaYvVmsx7mxzRvN
pIKLIQcjVNqUPShvu3X2jrPuAqaKcaCUEQj9TB0d36p2/SAxyHRajGerG08TCaVBwkMXXy3wTYgt
auu7vce4Gh6gUrpzcKX7TfckYDd3wiRW8qogrKKdGLqSY6eBxZb0WWi3hX4QkYdYpei1S1QhD3QS
uwsrlDP7FO8am13IZ7YOhFr0GT4/4GjBOhY6AjYYQm125XbW8vyQQgRHVcZL3TJL4Eik/Aq9Go0Q
vgn/Q72AU5bEst3quYO4rG+wkBER+qtn7fphvPuw1getbRho0ZmNvTtx2EnlhWj04bKg890r0jgu
8EfBti0aBEZZAai3VB5MGrPpgQQPK87BfDnJvHfisv6FqPmPDiKeqwb4GZ3lrXDffXV0fzEMJfLh
4rLjCCqR+UGS+t0uS0oqGcOgxgNlj71lPON1z/aOnu3o5vONW8y/Sm36wzdj2paDiJ5Rlv7+MFZ6
582mPqjL977YA6yImwdEC17kJLRIhMPC7dfHxWCJV2f5Qw2Zxm6TISwRav5iSvXzmWjo9L24kE3e
Ehmc77pTJ4WdrNLUvjCgwLQnJQk3qE20QzJL9Fha9xYNjnXLOtB5i76zVi3jJh8qLPIIYnc4Fwy+
5FUfDnbS7upxYJObDYc/Pxm/Jz/98G0ymEjx2bnc9Whevl/S39UvrS29Xu8T+9JrE22HsqfmKOKy
fLJRSa4J0QRL7zNFmk5l+A9DCxIdR95KuWvbV5lNib1BYl/wgBu87GZiEg9xr61PJRb/z/hAiy+S
QU04+W6z61dsqU81dzNLgdyAHKf71GjjE/9cnhnDTWFpZFdjkU1nOLnFF69SyXaeJJk3fevg1yrz
gMhQcl1U592ZrbI22Jvo+RZ7OFhdnZzMrAXpPnv6szAa/9SjirzjyRf9ov76abqBUgFilEe5wwDC
c9d643dXTdSTnbiOm9ykCHMOlLc7O/l/7J3JbiRZmp2fyBI2XjPb+jzT6XSOG0OQQdo8z7ZqQIDQ
gp5DOwFaaCdBb6MGut+ivxtZWRXJqM5A9ro2CVRWkvTB7No/nPOdPv3JfOMnf+SzK6L3dC8abYU8
rVIr5tgS6L+Gn1yl8iL83devMyVnB2NItAsl5SdLgtmrzOu4wFhO4aR0zFeDQMe6wB3duz8DFv2d
9/O7v/WptGly9lYWBtSbzi9e8noTNeP9H1/NP1ZPvB2m3RI0gn3lh9MoLhzFhtbm34ARsfO5YQqS
UBJOoFkG996YDYrQn200D4siS8D1UK1LaXtEQ9uV7IfQV4wMy1kJX/JQD9ipe6iW/vhF/p0KD+6t
Y/JCJaXs80bBrCOV7J2gP44c3CUm0S/W9dtf+Idk8KeSQYvWhuLmDzZS//e//+v//qcfN1K//txv
Gynkf/wmE5WfbBhkPPJvkkGsY7bqcKvIWx9G0F83Ugb/j6oTu8jsgCrqd5JB8xfG0zBrNSSNUkz4
p0Dm0lX2u3tW2ohUnee+MAFCkdIsJYXfHT5DS6Gsp9CzjTK7AghOTlEYnTP4ENi5N4nu7rK4xFIK
pHuuV8p7NegwU4uthsM1FGi0DI+kFqLFD1IrF7neecgLf8bk8lTXxnJMzY3Tjc/geEN0G1o3b3ux
thSxV+zkwWhFewqglcMkNwlHVdGzOW9t3V4aP7+inkUNPgFQT18j9EvzzMZOpEZFSAULN4Xp9gF+
xdrIx2PWJibASP84hcadRmTQbNKmm5gYpHkAeHlpREi3gtgBJUA1NLMbCmIAKvF6SnE+OwP4A8iZ
CrNXpVq240QlKPJ3qGg0SiNe7MbigQsIYpdRDRC4at0Oo3KbT9L91KLKQ+SkzoWmbnsrIWAVCM7c
Gad+plrKukjy4jRM+bR1JsC3QUml7xTovxqfqUXlo+BT4+lCPV0umFW9m1WnkT2MEanOSLAhzLq/
L0cRLGvRgoY1qnBORtGwzbs4WLp8UNVE6C8tFprodngwjErdtClCurhLnpzCfWyVFgFiToRM2V+x
QWirXK7ou8zeOXFgr31NN7bsQKLl4BtfShHH2AqsZj9hi7+15eK/lhIAXYoBRKLWc3i2vMLarBjV
IRrwkJmv6tJMVia9MAkkeGN7V12pisNETwoPGIt7s5ABzAGRGv2b2JF84THyYevT+pc84S0NOrMw
NOT4xo6Jlt+4UuowttTeieY8WFWGh9fgH+Cg61tXdR/RRT1Y3CEbSydcokdD4UoxRYaqwjNc3ppp
L030FrUUXggUGLhym6MqRRmFX5OvMQgADZErWQS0jiJuLJBrXFBj5L0kakk88MTvC6XYA9WYQhfn
nyKHYEQIucW2kWGJoYxNjMhPzFUUN8XoYcPjsyReUSNmsZJ5i0NnGRtBBKMeCm3RAQiAaxESRtNU
95XOHaFk6drQoufW1AAO1XRCMt3R1K03tQL0Z8rkR42pw9WSaZC9zIXMchIiVWIs/fLGIZtMC8W7
35MkmeXdnq3UMZYZk5nZP+nIOLDcIKEYZRIloMmNoX4B9XKVz7NZyx3ICta+TWSKZcD7WjrRgDf6
KZA5l4NfjfskNnjukYGpyDRMFaj/Iazwq4QVId2q0hd7tariSwowKtLqu6SjjxLyxQ0eaZsEe+/g
SFwUmcOZILUJ9AoboU4l7Remcp+V+HkcmeBpwQaft9y8y6QcKdWSQAXx2DcLGSx1CvVYR/TVHfvG
bhkokBEayLRQ2+kAGNMpLSw8aIAjGMCktg/Nye1JnQPRM4vNL4zsoeeHUISyLmeQDtclbKp+13Xm
HhzFDCZyPLdrfGL5UO4Gb1SBbI13RtlYX4xeexi7zJpVKiEIalte3IqAFI3XyJLHWIZ0BK92bRT4
GPH1Qcp2Fzo0GTUJlkUz4gGzyekaDDFumyQ9EFFZkd3cyu6vmvANxD0Hg9PMTQAec3KtmlVq6Qxd
lEcznLptWWAZM6M0WY19D/+HELZVZhhXpzCPCUU4THNtXBcpV6ru+HPgD/xmLeu3MWGRcWtzxXvR
LraGFTaldIdNCEFX6zyngfcA0XtFWcIY/1yyHduovjj3dUXW37ek9cDdWWNIDFjZQJ2I7jGdHls9
QvjCK02F2i180UQEgIbM54P6BqRzc29YucfiGe9dOmlzTws5HI1NMQwObVr34QKKwBo5tJhjgXW4
fXUw0YHPcjFI/S5bLITK+5h5PV8Vi5BMRqQ7EVDmGtRwVwy3qh9fkjTKF1Nlsib+S933j4Ln5wUP
2ygkK/9xwYMl/l/++b/+WPD8+nO/FTz6LzTLQpIBcScLOXT8reBRSaDWoCXQTzNlkaXQbx4J4xeb
BsiydRzNVDffeyT0X2wYuhqzVmQ9DFz/FE73ByULlFGcONgRbPnqfhjeNqnaABTvh7NnxR8DB+o8
8eCqx9Ris8bGsNjUd9ze6kyoeOpq3BYLgWx2GffoR1M3eBgFwaMy+MjCw7e0a/s0sDGXgNRQc662
6LAbKuxXQkjxdieWscnYgnQ7LeZWBej0ky7lU/0GhJHPTGdRJNCTgLT8NDJpg8zAZ6p0Z4hSF8P0
v9QZdsleJTrwu2/6/Gsb9328tLwSftfdfftLctyNj8WhKZId2XeVYlwNVhsFfX/m7P2o4v5CVMkD
2sCNF4wP1AGbwEoHUFBA1ippeMBo8Mev4PN2RL4AlwEINTF2e+1zcDfFX20WRtKdEYsj+mw3YHa+
2rgjUwtOPWle/4l3zIoabRj9Ocqxz4uINmOvULV8thhud3rq8DWnRbMEJsXTVBewYYZyUzZatCI7
+kSu3YsgDuGP3/Q3Icb3TTXvmm2IpAZbDC24a37/sU9WUJVWqOFbduAZNlEH2CYZF+Sk45EX8BsT
9aio6QajxiwFXIQ3AacFSAIILvYV+/ETK9tnqPDC6lM4Ku1m0Mq5j3HHkrFCnSif8Mq8eU62Ku3u
UPfYCitPmbHnRP4JlMgxz1oYwSEjxTFMw13M1lkPoQFmrfdSm+WhrrVtOOXQeIC2//G7/7xq+fXN
sxdzLMPgQ/jU5Tth6llKYbRnR0ChAnFWR+hwO28N6uhiEMeWdpefB7brnwcZ/Fnkay6CIAYyoBU+
3VR+gnMeb3J3ntphX9Kw2NN00/rsNV17VzTTyu3PXlReRfo65ebKHg+9rWzLDulS0l46shcjb5vo
3R20x6M0gY4DdM4KyEscGzB9GOiGRN4kPyFufGPKfrpW5OhFcJ/osFE/L/LSwoyZExbN2Q3U+8y9
+G66TGQyEjyDpLaug28+BLACHa2/T8qC5s21Vlk24hIiEcQXSF67yx9/g5oq+9jPB4eDzAgSh2Oa
ENblp/3dwUFScWVEqJnO2RQ1b2PXvoqi3NY1CB6nOfsAEfXEX1F1PFmNuJP4q9qQOL/n2mTODA6K
XE49WOKovRqDmMmtduDddJkjbeCXCCF/0mgYQtjXm6BKx6Zn65FnCJ2row+82k3iU1+OX8soXys0
P3aUby3DuUxFVS0zYntSp17GSYrhGFEvOcW0ltqyLKY9odnbYIy2Leg3jQyVlNwbvbBnBUc5Ic9r
Drq9V3vU894hBrUxBv69MwxLt/AVdG/ZizJheqezxvX8ZsAlVDVlXZNQlTZQijIgRU7FTqjPyGgn
srJOIHklSnexXeNGJO46D58y21yGmnZRMVcVTXZ1jEzM9LYhW9u2Llqi30RJvYv0/kGD4xcxEC+a
Cg9xuR0xCLEBupAY/YKGeu1OA3gAzhBLN5cFCbUyaYe1yEPp+/exHr4FUXbGX4HSGRYZ6aybyQYD
OEyMtoyiRWKjilMcDjemUe3CQbmt1bOJs9/s2Aiwoqr6DtYl7nurbOlExbVGfDGR12ck2JxDDyxT
qOiMCKjI+6DexZ26H/hbsz5tgN+Oj/ToM8UWc3dSH9k/kLTeExjjaPsAITb53dGBiNy15jOAM8IE
l4YaLnVoZkZUw3nJL0nCJWap16Yvj0a5tYpgRS2yghWzQ+291hCV2F65/0amtAp1P/X88dgxNmHh
HQnxovCE5lGM6Ts+hl2Avo+8n2Om2vDEVFTsonDfotpb48V7mTLlXQePuVI0fdGnL8ngLETrvIvU
2ObDl7ortkQLgmRpz0ZTbVjs751ePViNijqnxI6vW8wSioORxasaQm7WLUvn4k/2yNHcJYBLtK0X
D4SPDsvORcjSd0tYOjvirpcpOLNwJMx1SDYtWS6snRBg5F8zJJeAgU+uFy4y3Z01dDNq+m4jIFi0
rrdsbbpKMj9njUmSV51EGD4AUi8BLRwrfVhiMNn0TXXnAlBjP7chjW5pyN4TCZSi6usSVwCZyafK
CVZ9pK1psBaw4CHedjtCzGZFMJ00n+0EPnlkPodB5IsSkqivafdar9/qVXdKzWkNfzmg+DdnIM1O
o0s7bMa4AUb6w7rrTrHmgmZTbqDrPSSh+9yF1iNSjJn892ETrQxf8NkyYM7TN8y6W8tLX4Q74f5K
TnDtZmiSdyOXOQDUBbTIdUu8i5+1u8o2N76eHqKge8SV1xCdS/SY3pwcOjQtWpLGsvez4CUOxkfA
che8OZvOIcHVxognbrSxX3ZKtoHvKzM+01lHw9wozbo3HllkXEGDLQlXu2+oBvEjrnS/vKTjF5GL
WQomr9RJBBbmSsT3SeNioqjKRU1qbu2f+DqIRq/aWeqJXWyE69gTz6IAcuC17lOrh9ta+aqYODcS
4ygSjS+ruxOE4CHRBFqLimqmjmTS2P5kQHXbm5XxUtjs9WHmqTWU0Dwvzp4iuG0MWs1RMYDX6qTS
pumTklQXY4oh62SvQZOhy7WWigM3t7QfU7+jmhjmHvusWWR5m7xVgG8m6q2O8gX78C2ahRp1HHyf
Ik53ToMD0JgaGEQQDGnuZjZm965y903D2dQWyWsA0DPQs0Nqpgf0Oge9QLMlovEeYQphO4qCt88j
29pAhVeSElT3I2Ou8GJj4uAl9PNq6Fa063HL0HEouF1bg6LGycBN+t4Jm2pHOm0COZDJj3LySgNh
RXNHyN/XxuPwqWpjx/72YtvRoTNUCerVlkmSvGZD+WDxoPbiZpUo19YszVllC++l94lWN2xCXC3C
vCDsoJfEiDgHCn1uKvtq0uR7mlXgEbHw+iiCMxYlvLMX3o2QUqiuIVB4sNWz6JsvkWHOW4YHuugv
wgrBY3TljVBJSC+H7A0Z2xeM249xmDEhtKB+iHfNjSDHKFvsJ1wkWXGB+fAxhG6wMAcuAEZtdWVt
BUlxeptWM9UYNtPgf6RjvU8tdZVF6S3H+c6YwH0GRTDTuuK1TIDaqWXzyIa1o6Qcb/wkf1SQwS0K
VARAaqKNwzpzYcfIVpkab4o4vFeHZlMoBp/IBNkd5o6NZApOwkYfvIUVXOKuSoj6rVemQSeS0IDE
efyF7JKHMea/jLMFEXnnwTU3WuqgzFNngeaTrac296kVfCXvUHBcqbe+GB7dvL3oEY1MCuwJw4+N
jg493lSEH4VlXJWUdUyqbSxy4vC6noKgbBHZiWTewHgG1fJBINgXEN9kQwWRs8m64Ejy+15juR/r
1Agi0Lr1UA+bKJrORjYcKU9Kfn11NQp2f/6tIrq7kXhGEseLbTv4SxY+e4i1wMS0kKu8uUeFLrHN
q7RuE8J9SfS1im5ul9bCkTnohn4wgZ5Pk3qvkCpcAz+xww8iAZyZjIa2w+Ex66aPIEf4Ni3YDBYz
KxTVsu7KrZtxMuGTptNIlwi+HokRXSFFPDnSUIoKx+ucfY5Ux7LQ5mVmAhk6+CgJuoe5wRCd55k9
93NBpl/4wdB6VZv1HaqeG6eRIJaRlLaurdZ5lzwjXCJ/i06B3MWRGEJfyU04U8ErPsi7ogSPnk7P
KloFHHP52dLbN9QU2kL+4glvxMwFrD0r4MiNU0aAcqQe89a4izzdWrpR/My0dK44TDwVxyObmdO0
D5MXLxBHgZ3FaQcXLI8KAbMvdk6AfEXklNDmOC8zFTRTZM9Fn4KOruCjDO1w67nhVUFwtVU77wZw
97sHm2hGxt2xdXjoWAgC8Unw3TxFo/Xmlk6EhRMgJ5mMKgSc3iGGEVQRhvF4kfQQs+rYUmcufdPc
C9r3ZDI+Oi+6Tn7lr4eiPI0TbuTJ7x68XGztAb23Zfgb5Jaoh0Dqmvl400bJqmF4wMzylPbOubOy
qxbnLwMLCyEfpWlkoJh3yq+u7u2y1J4XIr7m8nisQwWyk1A2FpDSoggORm1Uc9XMz47fqrjm6DI0
/NtKRlgptGR3mpp5pDjWHJ2EtoKvTC9uigW62kXM7qHSq8eipXgb9PzFDzj7AuPGSVNrpqXZVh3I
zcPN2G96Lf6gibqqpTecbTML13yK5zaGWkdAgcVLanDE0VXTxFvF64DQ6GAH3n1soVzWouFrRXiI
nHbgsz4Y8OcIT4X2nXveM89UcAZ6xJfxrYxMreSjjIH8WgWvS4RVcKDLozgOc//GnAyyIX2FkHIl
mX/ja5tGZHFuQir2lPCDnDeEnaYRfEyh68ygTxyCQdWZqXAb5R7X+9Sb9SxPSZO3UhMMP8+hec4g
CfyzfY3G5CwZvfgfTkZIpqpDSOVSHhGdxY+xFhiRgmfj2q+zc9JN3bfjo29ZbRkmT7YmwndPcgcl
Gwxj8FSHAgIQ6KIXxwd4PrVUIW5Sb2ONEE88P3Ow/x3vFEHwmPBLzDQ/FxaiIa5Q4FCRFzibaZqk
3tUlxVKlu26aHsyTYPrrN0ayUj2Ce6uwT+b5wIszI5vyWInENuZT3rKOGLeDD9KobHkj9oD3tLQY
UzWId7Z6I9EWBQTbII8/mNKTMcChuRrdVtkZeeestQRQQaDraPlkQABhhiUi1+5kj+Mlmpjh+o3u
gbbtpqWaZwZFI2EDgtSBvkxhkZaC/VxgrZta2fmwERL2ZxSfzrZMHfRMhBigKicGQOFBKwIX9wBZ
BzGZB6MMPwDAd/Jr4hByAcUHhMSWkMK53kN/xVuq3Kgiill9sNQ5WT5S+MqhkLKdMdzqNSG+dhEN
T4ai+mujcOxFSQbAzJU+eeIUjyVFzZwecTxaGWcWSSjFvJAxD5MMfMihKmyDob1Rmq5ZFj4eJE8G
RPDptujf4xu/AFWIihJhIHkSFbkSSklZGih9ulRQvs8SEffzaIBMHjOHiNvia0hERRhqz55F5Tmo
kMJSpTqMMs8ikckWeG6M146wC7sri1tT5l9MTNCgAgXaHfMeCEN4xl4RZLirusE/DzfSmllmRjMp
C1Ez7IeT47TJHH+FfOhU/hzlbTrzCO/bDnnzbirlJVa8CgTtEO6KigzIgYf7PmlqdxO5cMjIDExn
+sgNKfvRY8luEGc7QbGl4xcrBvL2zAFu8kqdsyOPcOck3GNJAOSxzMzhpplSb5aqHaWIWuHvwQlB
dSqiG0UDRKV5wWs6whXII9t6N0vaCgNBMBEI4qy1DMjIkjxjuh/2tdsyVk3sJ78Yo00Iyb1vWvu2
qQeBakN/Nt3Gu43dsNsX0zAR6hkDS0hESg6t4S0y4Y27oIRwPG+M1F8lUWGQFQnSiw/aIaTCCG1y
mSSR0XrPgSbM+8QFTMCZDimGKPp0tF5FlV6R/I/vST6VJ6Qj9JZuGgG26aNdiMB5KbzJ3tRR9Gx5
Oixgj53WQPjAIJGXaYkgzgsBIlLnk44UDPUGeAmAvNC66Qs9OSIqH5ehgu9YIZ92EaMVexCSPaN3
yZchMp8SVD0dQR1j8RzAh9x7oRPvUuTBG5JxOQWSaJk2pTZT0cmimKW6m1z3IcmH6aQ0ScXmmzuo
h2W3cB2QF6UXRlujrsTMrsXVj61q4Q+qv/Lz7EkRDhdXSi/dYim6R1KrAvmDsZUrmXkSQ//e6sMh
U7LzHw96fjAAyqGZgXJPurQ0wkU+Dc2sIkbq0gXNmRHUOrDEDpaGvAtvEcqvS8PZRi2C1/i5yBmb
l/ZLZb004O0E94Lp0anDPGAn5gzRuWggnUMaHMrpV4H9P3Y7P9nt4FyWw8D/eLPz///P//y3//L/
PsOOf/2p3/Y6AnaxMBnAo+wyJavqr3sd8xcMXcixHNYREnj8t72OlLh8m0XCA5Lean7ob7xjKX7B
c62qfyFm/Qne8acZIzIWpL/II9noYGBAC/X7GaMG9srOfEu9pWIjZty+EUN519XFMPvuU/k7WxA5
cP5uwvrt7zgoMYmQshgufHa54ttwe9Xr1Fu1DdEsxNpD7hgQhE4FUT6LmnoKr+5PxrqfptHf/ibm
eHY71Is/3lhssbCITvoErb/DW10NaD27i1MAU+p6M/jz79Biw4MoGI4irspP+4YAj1NFFiN9WJx8
gcFwxB20T8zmAuKJZtG2V0M3fvnTn6r88lC2apr5o9IuslNqo8web60GNXepuAtygC88fve5Ao8I
G2DVZYs//pvuZ33fN+kTpDTBX2atwhX9+2um9mvFVONsuA3JtjmPHqvnlCfIAfMPEr9REct6bJqT
7iZ4pLJy2vCfHE3mMGmVXFutWneISyJLZ5I0RsDMRu8pjNy9rdFgllN1U8lQDdD11UiIlusZiyal
31GVgfDdDh6jaZT1sm0iZYuPu+NZI5IXdxLVbHA6UujHTaoUHIY15bLiOeWWjO1tGeHBRRayS+UC
nP3IZSqn28QDj6UO6TaXy3IwKMg0cAHAxoj3vVyp+1QRK0uu2QO7OIw9InmmtGT1ymW8w1a+lOt5
wZ4eYvM8HlsN+ZKPyplVfiCX+lhdb9oOlCpMm2iD7aNDE459D4M3DNz2KFAHDKgEhJQL2OgGMikg
GKSUQENTQImhk710Ljr/aHoWTbP/mHnRC/kPHbZJP9thsVhpUqiQoFhIUC7U3yQMUswQSVlDib4h
lUKHVEoeXLQP8C2vlgJYd5KyCEsKJCoplWB01W2b5il17IyhE3IKH5PuPA6Cds5gqN8yuJveoNyg
LhJScYImY5TiDEfKNEop2NAY6gBOBW6JlIPwHGDNUt4xqt30qgclmdSGjviDQY6GGsQQOdeGHiFe
7rUHs0QyYqIdgd+kLgrUJI6UlRCFF89NRlc9ipNISk9cKULJUaPAEiLbwESR66SviIqWSrlvgwoW
07Ab2P0yaCnsrajzSxSbz5Vl7ZC/vYRIijdG7DOQtC9kq+GM7dol8RMUpnnaPmfFOG0TO7j63aMm
9GuRZk+WYX01zfGEUW/p99F027t+fQZGpy5yHZsmzm1/n/jlLZYebZcmkNL8SJAS1cbV1akb62g4
KpDtMLu6JKXt0gwFmk2GaqXb/VwU5m1Su8ktsXGPHbDQo0po2MVr9WPU+xtHDpN41ZB9dRISDJIx
UhNBnhVXy0BNd6q8/4twOXX9XZ1SjJfJeN+H4lhW2q0JWsJqNUgHVEmd2lxaF4SqeBpFdy9Gi+Vm
zZ1WVCsT/roXEMFlVNOcCFCkKO24d7EyoFAxN7aQSVJMb4OKfxCsHsxY//p0X84lyqeHyMMtMxjN
SlOrVU+G47zJ7WNWiaOftItq6izupe6+bKKl14wvCdOvCS2XYTp3RtO8tc50Dir9Taa2iuGcmtlj
oB9bTr1Zii98ONdEXswy4jWYfa0bhVQfFT0Z4uWHUp3OzviexdN7ofu7pKnmWl0uKamjPqxBiDEj
H3v7hGF42RulAbAXtmBfSntcsB/dajVyes0ZyLypWIaQeBcnH9ky8RlyONmRv2ccwiLYuGNFhgg+
qdwWTz2KwHBk6gqXOBTFDSxFLNcIv8Li5MZOsdJSpmqJ5j6oGS+6DnfoSB8FVtkxZuYNHDKqrAod
FK+OXNk7tbORUERnuzOuZRgfldg9s22EBdxf6dqJFuuu+STOILB09D3mW+CXhxD7daE3z/pAVgbL
BiuwdjVKQAVhwVgIRjjqOYaPtDQVUmBiZ5kJYzFE8UsRRreT9UDQ28lzlZdasey5paSLcdJujQlF
tlORipQik3JORWg+gwwjVMSazmZJhlHGPqRsbd5wRK6hETDddT6Qcx8CLSL/yO61zRjW4YG4nbek
aa9qD4oJz5F2tQcmSZqCh7ilZyyMTTZOe0xkJ2wrmzFgeB35N7Spx8y3SQhqGDH57XpSIbr4jEkx
1vRfNN3nX0dasHRwP3AImvMyLxelUS2rRD9igFhGmn/nKLCRiMki6GiCMOzgQaGxsRbk054qgg/9
4cpuxts4Yrj26bDQkns1COa2CWkeUHuJ3WM2DC69uAlr1r4Kr9uz9TmN+ggokfrIrJ4DGYfntVza
yF0TwVvK+lcCqI7IVba0DmvbjdnoBOl+CC0CjSameqHt3blxtO0U6qA6AA3XTuU98cB3oD/E3Omq
i+kJzH2DA7+qRs0VBbChEhZxcniIFvExmtjIGW27g1ZG6B7j+JXBED1uILKVYfVIgmU/C+iv/Wza
h72xYpDUL/DaraLJKukUErB+CdT2VJDdZYDhXxkdk0otGomOjsTz4BYNO5SG5WPN5sz/GvC4wB3O
h4mrlvG0d6OO1srX0m3RmQhOe1o3ZreESqPi856solmN5M/rbCoRNB2S+rXxu63O1WG56bM/KZfB
orfVWd10/WFM4sdOVR8ndHFt/HVIsqPlZjepaj3FSfelaOpL0KmoEOttPYmTLlgDeo49LEPbfWB0
+hywJS5EyU1jbdwp3zSBOIOPPqtlT9iUF771TbFrA/Vrxx6aVVUG/ox/JLGVQvrKTwDd9pqOEEc3
L34CLsdDuTuq5bwC68Borz6MFtOusEnWeuUwNdI22gAKyyx3In82dHfTggdAvhQsAqeTGSH6huDA
Wy80b5UkQGlxjEf2Rh10npq1RxKST9Uu3Rw6a6OfkEMZCbGMeFIf82ZnN/7W88163psFdPQcYBum
zmI4tk18DJvwa0tcAGf2Wc1fOJdupmIwZ62rvJWpmYOXxZOetVc2NvBjUWJYwDJVbpDc1l+Vqds3
lX6EIvBU2enOM8gDDZsBjUWPm3PiCR7FC9MkzMAR2mEyUThQddiim5E0wdbHHZd5HH6orjvXR8JL
1eq9LONL24wnldXnWo80ibfH3meNrKs93JtFFi4sxXtn6IcMRDnoUXKXSPKGHqgXNVI3usmiuPbS
r2Z/J0GRzUCoQ9ke5dMqDcMPjx1F5rNXJGwZKWltz9BXY5of+CqwkqdQObwPw4XlxArxa5qrq2Ls
U2z3p8DzCSbTNxHyjtnovepVSDDAPjaJj8yS52BMz0kaPKZsxWcuuNBCsdA1M6TxE0MwT+baHNJc
34yaGBZWXbRzGAicxSJej6nZUTmU2k1UtCZoCodkghLWeQ5vD3UbJ17VpxnRmEnEAi5cF2W5grHg
4qD0s7U5keNht4X9moGQmaPXuCE+SwFa2CtbK0dwHDCWncHJCI+t0W5gMSzqNvzQIaLMjXtlqskv
8317NjrkIZaIB2f4hlhPJBma16rEcGtS0JKmt+oChBX2gOopRZ+/SnXyv9xIhxrE91A1+n3bWFKO
qjx1Xlc8wRHZuUnlL4ywPIysgvaR6r2QxBstKs9F8AeWee7XPszTyuB/9gzc4Z5M2xGG7iJQ6p6p
sObAfASBA+VSWbVd1q18R7ttuugefviTETjsA0ITO4KWMAgaTIim6QVkyCrhab7soGgYPL9bs3v0
XR9hRslmhCgpT0MMMcirK/RZX7rdt8KoT85+jYdCtTMCUl3WXalrvJVZ+GSRlTeP/fBKOBTfCe1F
AWa+CUp/oZmJWJnsIy2PaBTU6ADFnNc21KhJ3PfQVL/0PsCCBpHbymS11U7bnBkrK1psS0OvLigJ
EUgHprgpRx69tV2uh7F6NI3hPkKJottTs7J6CB5mDpc1Uqlk7c5ZOlJgCAKa18UFq6CVqKgLBmDq
XNU5GRpaQbIKlb/eBR0BYCNJraMB26ZLrHVh2Pu6dMnYTZWGMfxwsHtBdcywd1bzLDpAMDtajlyp
xZGNzSTRCJbQz7XlE8IaiWLRWOlNYWvFNkyYAytte0Osd7IIGInPwoAmQJkI2zDMwF4JGcCRyiiO
VIZy4MqdV5xI894qznFNcIfn+PkapqV3SHpiPUDnZxuPonABePm29jP6MRWYbScDQSoPdy/E/GFm
UCHPKhkc0ifWPvPqammSKULlHROE1p754XLWyOCRSEaQwLJeu0OBdEc4+ZqnFlEOICr41RxHqZri
FJGBJq5TrrkSe8o+WHBknphknxSRxrq2mF4z8DRsoPNXgFRIbIo6XMbBcM5NANYdYSqwcqh5beoD
3DfIPuhjKIqBSC+bnGCzoLbaueF13jYjp2VshnYXTOa9XpYF3gzCXEpSXabcRclCzktjmsM6EMpz
TAJM5rR3qYyEYXnzpjMBRLQRM5JMRfuQyU/UT3ZuSLPJQE+3ZcZMXBI348R89l7q7UjgqwDl+/ne
10kXblizz8o4Xju6zyI79VMURoqxdLX6DCDjFE1s/hSH+raUwcKtn24BFdFNN8VHQCQiugxnE7c8
AYIYFO23wcA/ZoQ/mRHqOvO472YoPxLy/8c//+t/+1+f1N9/+am/zQj5F3jJWBxgYJNjuN+039Yv
FnZKsg5d+1fb2l+13zjabPw6+I6+zRWlYPy3GaHxCzJySPvmr6Jw40/hF4Hi/TC94+p3bAeMmOu6
uO5/P/ERcajBkw3rWwfTlUfAzVwzyrMQ4abruDfr2jt0ndUs4NYZe3rng8W6Ds4A+DcrdV6gsmAv
0oGKYqr50lmivJfWh3nllc2NhuZ909nVeKF/StfMSpghjNYpj7UEK4YmNk6jXPLKfqmhqy8Hy/EW
tsMTbpKofuQteZtecIgaG6tyn7yo3ve1nm6CtItJqzdOmlfUb5TNR1IfGa2n/87emSVHjmTdeUVo
Axzza8zBiCCDZJDJ5AuMZCYxz6PjVRvRHmQmM2k/0jr0OVutrmKmMfW//23W3dVdVomIAOB+/d5z
vrOt7PzN1M/2qB9qr/zWsZlh8vJ1pQqaOSyjCGySfDv1bq18WfahHEn4acZbPcmJPYYLsrQEAa5l
Brs9tSxj7Zi0QyKBAiSUVrOs3PIm0UNt+1GIkyASsrik7XJ2em3jmG3+fZS87wUBtauqIeRGYt7D
T19uJVSorSwapPCxfNc6tyIymNn+IvS7rd+VR0bA8W4u3FdGlcc04VzU9oa9BdQ9wEPGXJKUAbAe
wA3IvBjFQTIh6nIG9hyD9QjjpISLE/pLTh9iE0t3abIQmyEDl6rZ9qQz8JmzbNkOOrhJ0Z20Wj8l
U09qemTSuKGzWbb0werwibqqpUVl1I+SOfjUZayanpiXeR//INg5W/ZakmxJ3GEb8PuVGNMbHp5k
SWvY3o3mxBLVD48ms/PtxG0glxxxR5951DwBpr8gO0STixgzjH/MJWeJwp4fEEW+JbHnf5trLd/q
Ts5RX+fYauZwqIbST+DbIqtzkP0FLt2XoB7Xo5dvxFTAxDdRZwWRse+iql53gYFKqksv7Gn5vjPn
Qz9lpzjtLAITHMpu/1ROAVGmloWAOXvGwbOmgdUsurbNnq20G1hU6UCWTtqiPaEryTiRolN1KmPV
s9TSnv/ZL4pJKr8SbjPKj4Q255h6T2r5xvqA5Atmz2WgJUoi1yXs+t1Mq1QL5bwzVffUy5PumkaB
s45ybWC/6+WRliUVhF7ZZz5tvdYbGiUA73exWt856LwXqhiiOt83ag8IVZJCqvYFhw0CrcsZgZdJ
jhd7h692EWLXt73aVyK1w8Rqr4lDOta9O29dgca5iqNLFeFg81RwGufOSzobYFSRxC8sFa9mq6A1
UWj37eShN0k96nmhAtksnU7uWDL25uBe3qN3nzcF42mwHPMG/zjtExXvRnp8SdobpklSBHxdcky3
aT4Gjb/xynjYkN9zGZCsSXLjKvLjchUk1xi4U20VLleEtbySKnDOUNFz/UcInY8ITqPdd+vX5skl
qU4mpHxRJ7+GvvHWehhRvaB+1PUKltAPP4C77TgFLt2pu0pMCg/D72MODiBT2hABZISXNy+pTGKf
iLwyIwbWEvXaqZ2bxmmKTSHL7KqKY2XhZbi8nACQbl3Fl7by5JT7GnAClsm1C5YBsVBLRFIJsb6p
O28L9tBaTRBFVpEwX9vUvOlaF1JqbqxDvcivXAHvdnQz/Qhyu19mziAelC/3jfB5ko6ZI21zO39H
6RzdE1mc7k2zdW6pzPmKpbcsB//d8eq7CUD3siI6faPn8aUd7G+EOL3lMFCPlTk0G6+rsk1gFZd+
RqShVeWP2hRwrESKZyd33b0c25+i02aw5s11AMI6si7IrOe16wANLAel3NDKp2G+4BWizQfQdqbN
aPbRWp8oQJWICh6Hz7MiMmJ3SVwL3equmf2LEHTMBv+uz4MbtxZbUmW1pcV0fEFxiwqcMItlPPSb
ZKTjZJhDuPci42VwBfh0Ml+zMGf23aG67oOIfHq37NZZXNpXjqujfapBp1fCBgwjNm2DykL40QXh
AB9ifPvPIuj/h0P9f/Ndv7T9/6//9t//93/9H5/qoH//g/8qhcx/4GjTmVtDCoOvQlXzr1LI+AcO
DVrCuhCfSiHnH5j+LWqhD4eT62OB+lcpZP1D8S4c5oD4//HD/Ieigj6NMfETOTr/tjyIvXSEPtNA
CmBXlZez9jaV+eyXvOJltOeEDQ2/jyUBOfl7SpjFH0aLKEP/XoCp67okHUHVAV8AteITIYRlOCID
rBTnIa/HQxvpL70dEanpc8A1m3RYFZrdrDtBrrTVmt+EqL8lITruKLD7XZlqJ79Ln1kot7XnnOBM
oZPSM1Tmdf+DPZHojtLLzrYja9belISdov2pFvBIn+8iB6PI2LfOohOJavdidzcixo3upB8G+if0
DW1kfKV8YrWc12gifTJm4oOOTvNgdR2tGh/evG8TqW7H04EEjxpDWIvyHOryAls2XfjB21m5eyxj
hkTStIBHFWTrgbxstgi87H1BcZcisIsTeJ16eefHTHFhYV11jrVHBzUeIoxoHKo5MMtEuM+WGKP3
WJM/JS3YvJbuFZRJWjFJtHFgLEMrKwIEPsxmaWjDQXUCSlF9uFizsSO2GKJ1WOuL0JLOliQCguwj
f7wbwwJzV5u+KcCtLvoLIqeHUrcBc5bdvg1jQN8WKlwB38ErZnzUBNAy0xx+NjXobwP3+WoI24Ze
LVKaZCiyUxtIsXSdGaKBJcdTaEzV9UzowIakyRP7zxt9u3pfZlp61c9EtCFdc4DLLkbL6vd6W6eP
Ro3iDf7BuCog4C75qxuDU/2+bJPXoRtS9Oz2gQ874jgRxa5Gs8+h2SY0HAH6PtWc+XEcqwC5OlfO
2btN0HEropaLtT7SlwB1YS1S2jRrzZ3YxrT4Om49f8WW59JOpxpnkMjfw7JPgd6vqp6/ag1sfhRw
ODry+w6n6KKxjXw9ytnZkMpnvM4z0VmEOFVHMZFIM/RwtmVLOnsdRZfAMwaO3fmpS1M86yTfrluj
QS1vtS/dxCCvzoDDxX1S8/iM+QvukHQdurlgmFylV1PT+Up2jjI50L9nGDYOQT5Hq8KXwz6MhIbD
n/T5OUkDZrZ+cmWTQ7ywqIKums51DrNeZA/p7LmbbiipZUJdYE5DEedXpf5ctbDsOssM75iRtze2
MxNzmjrRvrXdaIkGM9pFBUJrWFwh4TResVLj8HUR5m91C/udUBCDaiMeXhxFbq+GacevghC/J2OU
6bFyoRn46Xmr+NY5TYLE3cajuBD0Lhe9jd0sdvHDuobSLwmtHq7rKAk2g4niV6fFuMJkGG6HBuCd
IanPdPBOzO3qEfob6lmN+87cigSHsi6vNcc/mLWNNQNY1NrqhtMcYKmoHZnRQGEWJCdyGLU2uMfm
1K0b012lEeiHGkvjxizwUNQjf7wgDQO2XXSO3QgE9tRW3xMrJlY55IUk6QsnTea4tEEIfcwsL14m
Vk04YhS/9kWqr4Dko6wLE+SHBoeVsDLtg22Avoq8piEgLWQObYSYjMA14l+Q7aqIoMuGrj8tKt3b
T1UoH+KQAEiAE5KFhb8KnFEsSZx9NXkylpngGWzbUeOZGC+hKBb4XmhbWbHd74M+7Q6JYdFsq6k6
CVgJrpBu+lu9Q5iaxOlRqIxoAF6I+jznWpbUOiYF6rLMeqz2Rn6smJAyO9Xby9ynGSbGgvOWRR+p
NaoXF4QIEBVtGYfTurYKZHDeSh+68fBhODV197qP/Qvp2xcyGqvN0BjfSSPbyy7DdlO+aRWX0iVZ
T61D3y4p9SemZk810rTFODeCV9y9GZIneqqSwE/7NsqTeZMN5AHNwruEbniT0Qzl9y5+2B7dvDYb
xFJ9E6b5wOmm8NVWxHulHf7wwbKIX1oHrr/nkPxIXiqdzxYpYWC0T2aZvkazQkKOEf1k3CQchUMm
HBwI07TRdpwMsK8knrmMdSZWkAYXmqlyGnh0vPZZmOFrWgWXvA7v6Hoc7CyuNnbkXbJ5WMw2bWF0
B8TdjsaKnKcrg+BYmos055LUXfYOwNBEMlsnCEks2jmbN6OXVWSWRMGSZt82gIcC7u69q7GDjaGv
2v/NPtOIkROdcx3OfMKowA9VS13uUegGh8wkKRjrarvkzL8M6qG+wtCZreJYaOtmVnqPrljXTY83
ksMGbDT9kEejfyeM5maSgXWN+mMflQkfNAo3VKvRQprTKpdjeV363FjOw6lRo36vzFsi4rq1jCUq
cY7ntyCx5l2hnp4uyY9TxoggCcbmoHluc5iQCuN7o33dZ/5lKKzbAlU7o4WyOEoYiBe2uXpekP0V
n52G7BWS65ttFyfuuTGa/kaElXuY1VYqgYzhCSVHijaHv5lnesaoLWilGy1WOCsUR3oRDH+GwV/2
KaFq6j6P+BqW6t7wXshDzwx1w8pHWmzUPll8l9rncXSzmjVXr59Ao/pLTdd+6oaTrsocsXmWIB8X
0rxtdL6wZ6Cyho9dMWdy7yoW/fWoBMlKFy/mgq0SLcmTQdrHsu39S5vAHJZt366QcvHROpEfvKKk
79BZrxIEMrlOL6VM5lXfq3Z2ohtXto3VgleZ3BzvUnXRs5e6xsohEhYx8JSuTH9g0e3DBvcHe9oL
CZhHj6wa1if/En4k7o6eyQm9WztgfMm6QjGgPwfJdB/bD96Yqqk7IJAAo0PtPY4Rq1fp8iu5ieAA
57QwRO2ahYfx9oJhr7fozSC9G0riI53mpuXyCyyZ7+zO95rTHcs5ey9Qmq8BjD4hB3C/9zl+L8/j
RAXpaWD+dm/RCdYl2e512d55nYP7gXDcb9LCrVe5OIroFu0nsJuG3YB1qj0AsLxTvlOTfhuQHW/7
xC/M48QmbxVHU5tPNWp4tFosxBbRxAvQmfxH5F7CnJWTCgEmkuY/1R1HWTdISBG2+lsNGZS6U82c
+TjBCLLCgdnvBZ2vG3S53dZAinuPh6M62XCLcAA4nhrZX7XYNIJQ91A9lbxiaDsS51Qlpnk9tgRD
62igUQfOdCioPkrXvRODY29a2JBJLNghSwlRou8A7hd6vs4TZ0APPie4dJOGjEWe4T4d9jazYm0o
7jkkjPsY3AwTGwcLeeM+RWQRbG2ixTSDxps5ta9OxolStP1zP0YMp/Nm02RbKxz3fubUjMsIhUF2
GyJQsCjFoAKsqsi9tfrUWuP5Ijqmd/kQVCnViB6qwOhPWYlaxYpGOPBVMCzzokyXThcECy0bfro6
1rREs/Kzm8AcN4s32TU7jrRoGaRWbko4plcVhMC9Ofn1snSpKb1geKaSY0zkFubWcMb9X7rQv9Fk
ftJ+cqhwbeSKQCd12rvGR97AX/zlUCdM0Wd6c8treembyKfSal9M3dt+fR1PtYf/Iv78uJCNUIJr
ADrk+PT39nFCydk2fOfbpvH2Q2c9Dp42cd9LRuXkhxDjibjHTKSOosS9S8IQcLhaJLkfCWMRKpga
2wkGbrlCd3I3wFNbZZ1OxmP41JcxjvCI5LDQZO1n28MjPV3BA0eiUaLYMZ3ppz/pJyNv7kCvUlLU
RHYYdravgcXBhEC452MklfFYrxsteqiHEn2QHVy3TXam850QZ4gTq4gxs6d5LleFjfSxY/gaOnfE
emCfD+eCIFEBzcABbBg7a0ql7xZd1IVvhg8J9KZVOOPv8XKixQybT4ZvYE3TbSMM54CLKblxvepS
1Mmxsup7tR9nVfKjMMsfgSjlArrVNcD848cumbo4eqBzLmJaGBSimDBdHD08xMfG0Yjogw8NNQ9z
btuJ5de38tMg4ONOUsaZPuQUlMufoRqDl8a+i7XvNugIqi4Cd1d16X0qg0s3Wrd2/RhMSKgka/7X
1zWUevbzI+QahgfLA9Cn8VkkP3udNQFHrm7nuEd8hWCOCoL+HqdB14wWcw6AGs7aYrLQs8UBaoqv
P4D7meKiXhbfRcDMc+wanvsJxmC7+RSEdlreJj4bMI1OAQAHP8uo5csg0DfSZRIR2DxBo7/sGv9S
ajBRSQlX2ePlmxnlFOxtzOkRJYkfdU8i5+GeGqwjfttWGwUcmekfLr05eQ1HbzvYTNHdujxOHLug
PIli29QDfWan5GZbjb4SZXYk1e/VGMpjHAb7KUd+II0tzkY6cUXIBfthWZi0B7G3o4RjtceK9gQu
BctfEz+XduPsRFeAI3CvjInXMTH9G1GkxTJHebpySJxlC72qfX8DZU+9Yg9x0k60eAmfdwo27NHW
MBSPvViODTVx4VvPBjHvlNVQuOppAEpwYzbYb4EE/kH8bP1uWeGGkD/EoIsbI/6+rHgAZoFPaMWt
QX3huPyIBfZodRzolG+a5Nwn23UrxivpXZV0+J6IGFlw+kc0lnmbBh5RXPO4uBxyjSw5FBYAvRCm
eOo05W6cKWb8KuCAwSmFN7BU8ACxTDLnWh+gEFKMScvZBq17aVAngqATt6qkdgbOwHwIdNRUPayq
Ltu953MOaiDDL7XEVEnK+bvRcV+/fkpRm//6njD4g3kjdOc3BBY/0pwAgHd9a8MqR/vhX3cZjry2
axjCxzy5QUPB3wwD+DxCTzeNG72Kslb1TnoVALReTh4nHS3iGFRyrBlmTowWZy3wIKE8T5nLmF5v
zaWEvr8cIZLHGk9bh+jbkoZ19HGo7W30iHMqu7UI03fR8apwEELCp7OZ1263lRNqmZEswg2JBtcU
GUsjQuWrN0/e3E00iWJ/m1Wa3MwWhWPnfxNd9y493N6+lr8nUSVwnSpJf4D1UJWpiD4qPGgeNbRy
1jsNdaWZOzfzzNNZ5ejdjCgEUiiphfSQe8UTrWoaXohphvjT2Sa1m1q2pG5fMhG/2tymBR2EhIE8
h0+7oWb+OGfk+qwqw1bbdajMF5IcscUQWmiQlbUxNDP+cAt9ltkw9zHEcgChsJAqnLQ9Do5Jhqcc
kHXxbEiN0Gjwy9Ddq5mzcFDd+mb7MBEsKrTiarD54+NK4F6AnVTQ7CA1Fj0XJgI/YLD/8eT85/D+
D8N7ynsKkq/b1v/zv9C5/tS2/n//3L+71li4GJL7TKkdMLP/7lqDdeNvGag7YG8ZKpPsX/A2W+Un
Gi7SbcFuKnQWuH93rXVE1tDTWTHUdmP/R/ITTbUS/m33dNSXZImkEY4DV1e7618qvTSII0lqtn12
cudpMMP3wPDpnwUIb4fxLSwccpPS71pEcgzT1brZlVnz4OrVi5lVKrHpwlSefgVvT4LF1kz0CdH6
pbTpfJlhSBDGtB9L81g5/gbP8hof87fGCFGwdNDnT8GMvREh2x/Wul92ZPWlhDD5L2QTv/jmSKOd
jYjV+BxrQCImGoL9JE8ZAjo3HF/GLL2buul7NPhIhunHDtPt1x/gk73IUxdGD4HXxxIUBp+3n1k4
OYhb3z6LttuGk33opvwdIusL3s/L15f6THBTl1LqD9vmFmIL+3T/SG2zDXqE1tnxmk2LJDJCfKY1
HbjagiSl5P3ry9m/VFsf10PoAS9OB1GrxiB/eV6CSdMA4lfWuUmL8BphX7fC4r8KvTpdtwIlsh8f
ejd991x5iGz3qdHazaS3nPTTDPN5/hIHwVM0M+QfMvEmo+TnrFmnfjJX9ERXqRbB10xejG68s6P8
RUmq61qOqqm6i5h9YgDX9kbWkRQ93rk4bXSjP4ZBFD8MpvVqiYGU6SA9BSba1KBrbzpbHpjxr1FH
0tOsVwmG/MA0vvk4SKnG6SrNHcXBnPyhGv6Fd6buCzUxNjxaveQ3fvqdfEfPKeMy62wZ4jIiCy7c
SiJUntW6fivIW7Tt4cJJ+awHyamYSATq9WhnF+O1H4/o1u1tQf/BKDRQOdWTW4xPVm8/VpU8AJrb
5kV905pyb7CxZfXj1zfZ+N37w+qCY5zJEjTrTx/eLbUgGPDAQjCVW6Ec8t54Y1fe01hZT1oMkFRj
Nl2EP2IyBbxRu/v6+uI3D7Wj6yxuLH9omD7/eFmOrsKYJwscTEubmQ76IqBzvwrT6S4ix7jx+7vB
tnfEhjxFAFbx7JJukotN35n3donTKh52FKt3c5qfo6G/0MXdz46gcVK3dxL/NbqtLbbbQz/2Z594
pqVwtD8kT/0yEHR0JoLY7+Cz8UN+XlkjvdbK1uRLlJ5mwH5Yt6DNIlfumhk67BQv3Wr4w3FafNyZ
T8s59k/DRojl4B39zFccWnd2B39mOdDGBvYctW7bUBN1I3HaFFS5eK65fz5R8Si1G6XgoH3pZC+d
Jc8ijN+8aD9jAcnC5yqxGKbstRKkM4ku/bIj741EiNbxjwaHAtHeMz7adPjrByM+za25oq3/zTai
o2ysc9i416k+o5jCghS9Bm6yHfT4Vo7+qzQJbzLsxxCB5nLy/avaMXcAcTdarO9KIVGV02ttsUXU
yEIl77SNxrizCgBS9h4PlbF0e+2NDHoMjfFZyHY3EMQnRvKwyaoiY7REhI4+P2gESAbt0Wr1q8Se
9t04P3Lo4ehilz9bYoH9vqFvsNNahL70W0z62JxaHkjuJZwQ6ovunQri50Mv2ubgLBeJQuaMQfzN
y6YDUTsannzrfswDl75hsmNucBOm1i4pxTpK21XtPc3QIOn2z8d+QvVua9Ehw2iRETtnqOAcU1vH
dHqD0OS46lUHdIDXnTMdcjcWS2MiCw7C9os/y0Pd62cmCU/SqzdBmBU7p2peE9Mm342mfYmoY7zU
Po7Wqr7PtXptE/3KcYAQcypyT7+Jgn45F7G+ksnBJMkjqVhasjR9+6cMSJWio3WadXcxIcySWnAQ
6bMzBueUcnxJG2M/6M99gVSJedwhnKdD6RSHOC9OpNhc6VOxmSe+UAnCq1cKomSYHq1JbLTCPjC4
+665mrawAEjDXfB35QzBBbfEQ6RxpqiYGQ40uEKA63nX9Ouw0354efTSTJwjo2LTlqRdZBoMHyBR
dFWE+ySbATmxffRs4ILZXH4Do6/gH0qujRmMiRnSQX0fdxe/plYv/OLU+iT5NjzsvVGQyM5plepn
F7Tzfqinh8r4aVbohBOi07W4R2JF6ymY0TAyKYxqbxP3xbekrP9AI/3dWucgxrQQDFLbf35j8wZ5
tg4p/DwGxp2fptdxSeuEGz1X2UsEE+HrtdX45RjIssS/WFrZoYi5+NRxq4e5wx6o22d3tFkcAg4q
eGuyd4NjWGdHDxxkVTwPcrY026m5aabBSmGkLp3pD1/d+E2dRAnL0oiwFd3EZ4xlPsrIAyLhnKOE
OoLZ8qXFWlY2QGDsYLhrjEEqfDuHuwaaj2kgKMgGXBY6YvPSK6tNDH8E6JJVbgVOwK9/qd/dGJfE
TfVvDM2m6pH+pdIhgISnX+fDoQC9TtGyaqLciYieW+2fBpogfzih/+l66sf6y/Vki82O9CXn3Pjz
RrY4WoLeuRqi+VtXyEND/tbX3++XHi8PgsqVxj1vcdL4vMnK3M99vRzdM9adW46px6Ayn4zI+MNl
fukLflzG5NzDnXZQq/z9a5XQrKYgNd2z2yMRKCJlNcM56ttlvoV9Anq3xIoI0BO6oPWHLfi3Pynx
Vz6nG9P8JWOdRMGWZNjJPTMoXJNzeqBc3Wu6i8KUuLbQ79++/kl/913JBCTeinwbXXx+t2a0L3M/
lt45qqYt8eZvoUnnzNUMbBHNOSlqgC31nrPi9uvrfhwoPm/7nsUZwOWiBA58OgXERYuHEgLKWbj2
k7DaO1r6TwJzLuq4J6Y+10HMFMygXz5MrJ+OeqeanEHt15/DMbmZv3wOh5MroSyG4jn8/WbXbkgK
ec/NNjjcDSIgh3mkucOu6jp01bLXDL4cbfYc8SDhUauhz+OlyX1XTDvLlwdt0vI1J4Cr2CDqA0fS
tdYinoYbMd/PBqaePEolUsX5sa5j4oEpEr/HZno1zrm5Ipr9LqswhJN/dwJAdqpa/ZAVybxoSpQd
/YR3UeDDT11NKYSYDlWDdpXDL1ugtd4UoTzMkTzIMTpmDIMErajB8kj/SzcjB5FZk4fYso+BRRJJ
dx8k2mmqi9cij2+csF+3sXyK4QYNpobNM4j5rG32Esj8D9UxdPbf/Mic/X1wykr8/+lHrga/qJLR
YMdocfK5A5ZQ6Qc4uWjy5s2MDQaJ72KoAYAZGjfaizHDWtiEN0wWX3JsWkuFRdQEKMGZGtSy6F2G
NT/OmPMrOpB2yhxyIC/OE6ICsXQ0sl3rOKwBNhUQm6d5gA3GObMmjGnO0WMK7Ox/WA5/+y6xZoBA
sUloUx2Qvy6HsS2TCUktdidQoYsupE5tGqy9tpNeFcCYj5b6aUlrkuuQIfPXD/LvTkBskf+++qdd
si0TYprp4Z4R6+7cGdh8msWHNIbt3GQkrDUR3eIBSdx0coJom6HG+MMn+M1BW4H7yUviYE8glfj7
9/cd0yN8R+DrVqgoS95YoX6flDDiCeuxp+Gp7OVLOk0Hg1f+D9dWf/bn1xguCsYCDvmO8Xk5MVCo
RHNduecYOgRbYAQG3TwSFbsrHfKqG/eSGuYNtkT6tf4i6uaT1ibfvv4Q4ncPABpPWviQo2mQfXrM
ISXj7kMMcGZyd66MsFh/rBYBx2HIpD1OEChybjw/yxHNddOZZy/26vM0hG84ySL0fN3Gh9vpZeMb
Zv0PDuk45UxoNNTafkhtHRYTy9Os2Xu/wddvKX0431ApmzT0MZIMnWiw/vDr/mZTcgXNOx3TjE89
/+nGopdKMGd31rnupjtzDFdOiN176lckq5LaxFTh6x/y1wEZcKF/Em0Yj7Eqf/oh2RJcjYKOlk3e
8i4z5CByoMMYZ5y7qjumevI8o/npMOZDgW7/sAd/xF19ephczr8M51QehVDQpL++yEElJ1HBhT9b
/SC2k++grFpe+IHf9AQvbKakRqVdLS0PtGuhGEBxSbnZm6xfX/8SpEz++mC7FHSc6BVtic7r3z9L
SfvPwA9tnYNZvtmh8ajOMeqNdvJuY1GIoGSCg1CD6BnSlzlmrywkW1QTJJsED8u6seqzNYOQw1Uv
sfsM2k9Hj69JQ9x6tbtXz9lcswybCMxqrd82Di+PbfZ3vUXBCD7gZ9p3P0eBwq532Zv0a4g5mzlA
4wFlNLS1JZqhD9IiXsCVILzQ8+iVhYVx8szu2ecInrlsg+NQkO6oDubTAQhLEGcn3JcXTzTGqp5e
YyZKMEJv8jQ9wZ/Y0x+BotgwiYFVUFjdHcH2ikBdP3FUPgTaT09k28y7E5ySHCs89Dq4Di/DOlOX
N0FTPxi6/5h3d3Mf/cxxS/C3loV0f+SAoRPIeUZgP/QkfLjE07BxLaYhANncPUaZA4e7uw5aeddH
wTXRXLsZ5l/ghgetl5tBeufGSZBV6lcG/x+zymNbkgAma/M4+uR+SX28rSNnXVe+v3Zn/Dscx8iF
zm61UgWqRT/tdritZx/hkAFjE87ecnBR9XUW7zHHg/w2aZL3pOLs6GUqYiQBEl4p9860iMCWfOQH
WP78rUk87AJRdzOV+qHsu42Xjw1Ea/8mSoirxIo8VnJL7fJSA8gBYweQe94WXU5as3voE+cwWGh1
Gz9+CYoJ5W6ob8lZW+YV2N52fmOM9pIAqCiA0+YRjWGs3f0aQPptkkomOOG0Y2r+1lRs2WaIfLk1
D6zC3009Rzg7r4y8PieGfW3AuTP0CUeSz2QVcrYveF3aHmMKP3obQd4z73NJh0ebugeIJjsHwzEv
6AykVT6OfnSQ5KEHUX7l00TNBuPNQ2tAjRX/SKX7rCcaXKNXCwWL2m7ggF23SYaBLT/XLTChSryl
ljwUWaxvPCvb6sl07U/BWb0SqpNEj/OflVuF5z3xgZTUeb3ThXuL2Pt+SnEREzi3MZG4LbrSx3JS
I0FkPCDKdWM3Oz7LE5y7a6NbuoVdLZwyeyy9azEBhIq8dNfRaqCwxxTCWHLWz9bgnNoSrkXhvTBu
3jWIs4MivnHBjFBIpkD8ENLSP2lS2AzmyIQe/ZVwxrtcI4+gHi7VyBzSCVzzivzjHJWE6SzU5GAw
6uGUeAP4Gh0lQSIbSueccAJ8y93qo59m5cCzy+JkVZxphAkkFL8YYTjbyIvqZeVx/wlAlQzpkB3q
VLJ+Emn3oXTNrZbJeh/SR17Sm0DKpOXim+4IZJpkSplHrVU9cp2PqrutvbLj8oYolyutYMNz9PMY
J8d5QviUajkJfjAnrcZatRp1q6uF4zZ102DhSGdf4uQmy5f75OvPifDh0TQ3pcu9y6rHzs8uoa0f
m644lEW4pWtywFQ+qdCAfjGPhlyNxkSd3XJlIU7U0YegtCASW1eG1+JxE7dG5b5PerAeHJP7aWB8
9D2yhGW1NEV8Owhk2rYl3uxIS5akEn2bDLHWrPg265j9jPWmrfEGhnON/ysHJFRY91VV3WQVNFVR
0trxcHMZRggb1H/3Q8RqQ3HKyIdEx9DfpELz11znlQiRt7zolrGpXUJcgyhXDZfPM/MCunDdfX/a
NU6zbRhWIOm+EfZ4joEWIAX46VRyZ+ntj8RrXyxdd5aDj9s6QkfRZuAW9ICGngY5dSTPtg98+mmy
35dlrC3aIYgenUKSLNAStq7BDJumWLutephOBP9cKEkKZdovVgOnQyx3KIWwp4LPx4109NNpxxAZ
xjd6ITIeYeGEhELm4T5nSUGYQE5YEMJm7/TTmKbfOWMDQxuGo11XkIcdOKi0WP2N5uaYWC0/WFWw
H9/pzoMdijlbQ/NoIUdEzSZu/BN3hwfYGYstgTP4uKwxBZTiUVjLUr/GORktm9TaVJHnXgG3RVDj
P+JSqLaJ5iS3spQ/hpLQwblDuzxm8by0gKd0fo0CnnetagCGl112FbYwA+vxFjX7uOocBOQxUoog
r66Axwe3eqccDISAJxF/mGydo1bO5YohJaJt4BUzntmYCXzYrTvO2UDRJFGCoU0rOBj9JyGm+dCl
jTwFqLRXbRKl/ElyXM4jLUW/jPy9jW3y6Pl0ilwR4Y9Lw2KptyXd/97J2Wtauoxt+hyDpV1MKTjk
GGQ1aTwDgCjNmmFVNGazdZVcv1PCfRIxo302sRsEStYfJW14h/ZYAw2M6H9U8n9TGQHsjkKUNBnC
5AJCCVplGLCVdcBRJoJM2Ql0ZSxwAyIeWLEI+WCF2QclGlOmhcahINaz80eOWMqmUEZRelViUWDZ
E+la6gzE6jysF7HEsRuJEfZPXr94SD8R24DPAqSNJQJvBGPVYSXBCTliMJdJ7iD9/LBSpKICPEB+
PFIz/RWSjLMxtSFfAwlT6IX8fsSX4eGOXZbKqjEFCXWzsm84ysgx4OjIlbUjUiYPC7dHEzTtmmb2
tJbKCmIoUwh0j2KdxCHOI3x0Cw3vyKRMJPQR58chRnGdpsoC7rLpEfxQ/B/2ziQ5cmXbrlORqQ8Z
6qKhTtQFgwwGmaw6MCZvEnUNBxyYhAahEfxBaR5ant+e6SVJJU199d5992ZG5XA/fs7ea+8YG47Y
Ga1jawC+iJzoJwUYCnfcKpWyrfA/RvY/X24NZWqp2ORBNgdXvR3/wF67qJUDJjJRdWrcUkTk/9L0
HJco2qLrRDlnfOWh6ZWbZpiD7ETTi4wH5bUxleumdMv6FQzZLxo6CIGUN8dKyVvRaxzgI/djFF0A
n9j80e5kP7IRabXy+OD1sYGgLINCjhezkWAm2tbdVsocVM8GDsJS3+kMfFUfVpk4iXesSbhcNokx
4HaMEY9iOwJy7h0kTqQYRxJPO9R5MFovqbIrGTGbEbRsfF14mQo8TaDKiOPA5dQS4IJaZ3Z9isGI
scg4tS1MWDhWiSkLkkRSoiPoj0tloHJwUkHGgb2vzFXwBJpFk/fhqhIduSPAWpLWN5HJBMkPDxbv
ojX6x4BnbOFBxa1r2IGV9ONbI/UfMxEWq8RBoJIFzS8vLMQy1ugKNGNPU0eR0ZMy/uX1ol4PRv7k
5YDlEL1B+sOE7TfTrfBFu9aitl2NgAGWsV+GK+mQUI4tID6igQFK0dkbE20WtVJn0NqlSCxtA/9S
ua3CfFrjWT3kFq15Go7zklId5UEU6ifm469FIzYBNoPrOQIXICPOkSKeumXTN8+BNtzrszVfjTE5
L9QSo9RXPDD9Eu0gyefVJlZWnCB7b3wNet4TQI16J0iVqsyWtTHjU0M3f/J87WoooNd1ADVZf5ei
bLdJNJ4s3XjTq2kL08PZWXjS1aGc51e6ByQ9wY5aTeMVgORyHhQwjtXDXnCtBoE9l2m7HrmdQmfD
aH9qU10sagx0i9GIr9EkVdm0s4h+VeS5lQ6cb8Nc42hphHk69Lxkkr02Ou8SZdWrXtFGC/T+pey6
dplORrWsy/bRKWie9UPuMmCJDv0gD4VMrv0Zd2zq1QgM825aAGL4YST0BjPX/tmk83PhDs3vVlyQ
jfcoRxvA4/E7ZcepcUNtY6MgoyJiS1JvvXfG+yFP302XdzHwLbdA6ciBEs6Mzbd7HrKzxvFesfp9
VGBE0y+1YDqLpDjpEYk/Semuy55Q76hIduQI4o5x9AQjgbyEkukXAqqtoTBf2qCTkTNxqyJi/sDW
Dfx/ZBZJYum06Or5LBBI8jXdufhAYEUzOzDlkZNuHwf2XdsY51ZSF0dyOtutMW6LukzxrTC8y8U+
if2l3Wb7Yr4qnfLW5UfKRuBCUaWBg8ugBakoD3PaJUVzSnP7F1jxU5KP1ExNthFsSkRuLDJuNcIs
97C0secx4lgktCtFOdT8+T1NzAZJO19poO2h4h3ngYtjOT8UYU1gynTv49IsJvsyJe1tinZ8qK1r
N9HXxsSszXqdsxGbppXQOLCJKkniB6AQNPr89GQN2A69ZmcVLM+p1Q1kDo6GEZP7LA/ddaiNb0Fa
39a9dx9a5d7IWHh1QBTHNCaHIPQf4RRVY03whmNfO5oOOpThi/p92yb8RbwsdAg69sALydgwzFNH
VZUE5EbYNSuCliDNZodJ9xQ/TbWH6TC8pO7EKSfcq6pC7mwoRlP4FgfaqulGpXYnO3gbmfa+RyjH
toPyOiEZKIcl6Mn0Om/6O1DwN7oZbGU5bolLvVfYujJtT77WHaH5HuEeQr2Ux8zUf1lZsZHQ4XxS
oKLA/ZVyYGG73GhRAiLTubdxx0bsQ3gRYaQXt6RF0/9Nb2WS37WOR4Y1eLD00E/WMWIt+OPwZlv9
zoLc4T4ZNisSUfpRcPsu6alGUSqWjW+mO6G6rn/vWnzK1+QKwHAMRTUgaMP+pMYoDFEYjT6Qg2EZ
V4WeX/K5vXKtZyr/pe7cgjC4gr60KmS7d6BDL+YA+kn96LV3NgJ4Le6Rs6d7zZtXbZEdJlJwpEe+
todgyOmNcwNIP/HGk0bUd1emO7NxN3//BF908vgAyIAtMCFE6X1oQOVjHJpp4Pnn0JseEKXbhoAp
n+jvWZYQqDa6D/3kXmdt8c044otOG6I7Rk+QkLkbfez2oGcVhCAZvsr+2Eip/8y87ibT5dbCRBu2
0fvfP+YXAzV+Jvp6BKpinAg+DAz5yweb610AfW9+i3uqI248Q6nd//1lvtCV/PEyH75NPHLR0NFJ
Ytvioi1ab6fVKE0Dx6OarqdzkNnXfUmL8+8va37RO2OUhozRp3fmoTL5s3cm8gaZR89FPx71h86r
9yOi+jGv2OKjtZo3dVVxN3DAVw5+GRNWHtebs6IUAtvduJq7qVz/iobFSc/SnSZoQUCH/fub/GKl
oUoj11YNlN1PjWsKetPB/hNyseSQjfIrHAk0FPrNOAOB5kg5hG2648198+V8NS8ImC+6rDLkPqSb
/vnlBPbAtMCrw3PZoaueiI3CjXeb9bATJ2JKIsNaDv30LBricpACyWj67h18MXpDRGoxSkcLaHsf
u7xk1sLQQUp+9muWhWP6T78n5zkBYMtEGt16SLsN5SNFMF5vTL9CbLLGezJKWgaumybfbFvWV+uF
6Y3NE4EtxPgYbttMTqVpox/Qa6VJ09bk30yNSVlNudUX+nYYGOuE3R3NPVSo6Qr5DgGoBIgltbWN
K+ZnXk/ztLXFfdMMlyaLnzmxT7VMgXvjBxWz/58t1m4+EJSw6IlmaMRD3NpPXdwQYGFc/r64fltY
PnSyyVhGEKcm5s4npwkok4yepB2evbh+IUr9UAfQe0JtRTpxtyuG3lk23RQtVQdYjcaM3mEPmB/Q
bhNn28OCBsCk+MzDTD6Gljr0GzvcddMoruOcDpbIktdYkCYKVKtnxohKKuAunUX1AsIi8To+5Neh
9beSVFy4TRbmbfpMDPeSI2r82zhofyWxfDer4JYyFz+pV3yzzr7YfQK8NjYgCgYHzkfVQJiKxnSr
zj+rqq0Kp3skrps4u/Xp5NmN8Wxl30QUfzXuDGyyXTAWq431o7FIiqLgZtoGYLnojApLvFl2Y3LZ
rW6MnP+nq5pppTnFq+bxT3WI0jPlZI8qHoO8VcPjiMUdFtMbPdF4LySjTWsajE1fq7AhqyEtFFmj
mgbEo3hrqXAocKmUstjySRyTb05lPZNrHa98j86gSyjO+u8ry/rq4bVdC/4Fx7vaQP7cPnojdmt8
X2wfznBhYLKNc9h8qshR405P1Bi/ZZpuSr3zV7/1kH3JJ7MGImCy8Y2YzmHj1UrjStcEXTM3erOH
yJHNDEyxb7QhiERW9c4ZaeJrLEFRMz1Tz7+dM1TtO/2M8RWgd5JjhJkMvTzA/KBWNpt08/cP++Ve
yWARs5hveBzPH/bKUscCZzSxdiZd8aW16+syGPYz3QBJoluTrYI5fSaW+5Qb1caNrG+KAkt9lx+f
Yo8mDGNlShFYMn9+1wPhw7iOowi7Fhi4/jUiDim6rWjrDvi1ehIzpaAtGIJeTdZo0z2drp/KFoiJ
hGm47dbt0vWxpMbHsWq2aQD4AvSqZBYvAaDG88GE+TaiXDKxuatqG1CpMsw4eXV2gUohbhSYoFGo
f/NsfrlBMWRDrYRrAGHPh2VElVpITiKNua3GxhkvzIKWYEB6mnMp5uQYJf0B7wjQfGM38zYSmS8n
N15FwbYt43NjXczxMMztsFBrQXV0ckSCnfmSsmIq4+jZ6U8Acmu6r3t4AshqUEWBwQwnjZHGCyaw
BRyL9WD+Yzlc69znDNpSNnEZSb6ZKirWz+df0TZRV6MSNogq+fNX1IgcZHgZhGey7ggadeP7kf4G
PuFWktFmbkpUfCXCo1U9g3KI7CbfpYo1Ugl1RXaxzOhGCE8b5jKyUXoM0c/Q1je2qxGTOR303r4Z
A2zJk3FLHhxDtZw41sHGrdbUOEczh2guacxr4aKboMugxIhFB+aw20sh2+VcR1vUnjj/3PJd77Nv
Tlfjq89PnWEzpfeRSH88XWlTtiS2xdEt6pq72SxOdsp8sSzORWvtsqhFBGMiOE1F/RZW0T8VPHht
7E5VUJ/GZL5pNHcV69hurerQAkj4ZiX+Lq0/PmTo+Szqa8fSKfz//Hm4lUpzCjXtrGKFnTFkWqCt
p8je6aV1PWfetifj1c0KLrwY0SHLkvE5/+eb+P/GpW+MS2xpOB/VHP7/Hk70v/7jP/7X//ifH5xL
/+cP/su6ZP43Eobsf3mQ1K/8L+CWDmHUMbAosQJdW+f3/Zd1CfYoIFDOMcywzHpdavR/WZes/+aB
xiJGHfYollnX/X+yLn0q9ik/WGH4BHR1i1NWrX8XFvhCn0ROGO85LdJVROZDlkTHCRwIntDbnEYo
djrQdQkDjeyI4RtYQxptLDzYHQ1ZryEQtDcfI9tZZFp111g6w2GHUVa3Sa3kvjLI4ZblNob/azob
zjECLWvYybM7H0JZnjOgpUlXv9Tjq9UmP/FtJ8vZV/bFic0zj0L6suE3Qj/zU6GAy1nZxXimAm7M
H8UU81jM+G6IxFCKRiWPawxrHxjDsxU593OV3obEcI7SOdkqVg1qtAfppKquam6kWQSRyEakPqyH
AVKGFm24sxOswIgkcQjMBn/6TWHzaZfi7Vr81tgRALN90rqIidySIKv1syqBu3zc5UGy7EfjKSGt
PhL4Eb5Vbn26dvCSNsoOXhEgGqv3z1XBlp+CpdD1s1IQj4VxdsV0cZ1zoeChxmtfTw/VlLza2XD5
twfo/J+b238pRXGukrLv/vt//dRtUC+sVCVIpnTf+O20+zf9bq2zv7Y+hVRc+E99+LOQ2WkU/bve
VBvVOfv7q32qYn6/GuBdHlofi7P65v/t1bIWoJY2o1gxGeXWEzysxr5OuW92xAn+/aU+xdCxi8M1
Q9FKHh0d7I9ysF6gHAltHrQY6GPm6y+uUSFUyjc57PPRKf8pYmsdkRNYWthtGPV0unxDFriPOS/n
vN9VALQWssSnk1Q7kDpqpR6+v/1/PhTp9xtUzwD90Ax+7pTNhRNMdTue665NrvCAc9Qzk5/i4R5F
TrWyBI3yPkU8KvSzNaFZHPyK/nlIKzkXIf54Q39I+d2MKT+pdnFRRcV3J7dagH8cjbxJ14Ck7DHt
9j6JkqusGZlzzsMZH0/NEHa+CZgMj1a8K/TgqrI7pvFiafrlFjg5xnR91yf9dh6968HQXv7+0xpf
vRnKcETDKKLY6T8sI99oRKejXjqXha46/5sqy18wg6/hTpSary8mkbymIU1V2mZinHifDQ4wHAFJ
sPn7e/m8nbvUnSYmWcv29U97BYrqOgwycz43+S8RzndZS+hiyH0rNy6hvzeb9jaYv1Msm5+fWhfl
lc0jxO3r82Ukg7JLN0WKczA7Oz9D3+KnF4IbiJYJb4ySDKZ27B+EAYveYeCWynAXEYWke/MLjJSL
qIOHJobGFrsHJ4g3CjSRNdskKDfNmL1XsmBaq12ckEmZ9xjV5Xcy0U9iYLZsWnKUgEjrlfz7z33A
rvU6s4xCnLmf/ojJLScsesvdix4DCoSiXhN9St81fkVYwfWQdv7ff7VPTU9eH8czG5Ha5T9Z9YxS
4iYZO3F2PP8KKda9kgF11rD/f34ZilxOeWpeDAUflfUhOSzSoOg/62McIzkyoPvMBEIN6TfW3c+y
UwfBMT85Wwh7ufmxWS2yioZyS6BRpGcTk8hwK9IIHIQ+H+H8nKF133NVCoamWI6FfpdV1TM9xb3O
hHwhG5e8uuzoGy1ihejHoGuLZgSY5ZvkxlAS78Ix21Ujiu1WVCecAju3NhGK+0hUDW6guRJn//2b
s79Y4ZRJ+C90LkqkEH54xIW0R1uY43xO+vykST1ZQq24TYWWrIXj3dXyl5aKc+xgSCym28CRfATr
1KVi003tKtecI4HdWnSWXfdYpGLf+N6DPgQ3HikvPulyUifsoI2MlUkOBYMQ9i3LuWhJ/U+cjxu3
gX0gfZwfUUYni8lYmckHV6XBzsm1SeMCAW63j0xESJa4aY0bwNYb5RxGUvyuRx5APKZ9f/9OPuYU
Ysx1uSVzecR0pdD6H0pHB02XmMqIbS/R9roRvIWj/ZSM0yEkEwgmVrs2K/cphFDSU32urDxKyCM6
DIbOCNv9J2nqbwo7+4vdD9ySutGZnGFUMH8+x1U827ONwvQslfbPyWV6iBz0j4WNoL/QxMWAUtel
SsSHqZv/kOaW1SPG8XisdQ6HGBH8rLUD+lA2sdF9imQ5gT5Hu1CmOiJUjzMZwRstIVSVtjwq3w3h
Qk/OSNT7ONx7xGKpjcIs5aWB4LIYTB25MPRJ2knBKO5bB/OfTbr3woY1u2gtg8dguHQ0XAsE2fQJ
4lfPhy429SRdt/lkrT09OwWV+KbSMj7XeHiTuZVQZXncdT72uiOuw35q9voZ3PQi5Lkp8/ghMcUq
qx2iefuMU37qrsCNK6DaN+fUl68OCMdnh8AFj4Xqz58qQLBRRvQEzn4q7gNZPtZYXketPHGa0l2v
AoSD/QaK7qs3frNMvnxtDykQbVB60J+u/ZGpgfYbpvnce+WF9vhyTNtN49jjgj33Unkdtt1oocrq
Ouvv//7UfB5EOspaxAo1gkDxFT7sJE5TBW2qzfPZzAHaeXGMusk+lW5znqWGCmGE4AYpESHVT7Pp
yCmXW4ckO3CZ4catSS6KDNaeWt9NEN5MhYGnUOwCr7+0Fss0C+h5KvVniiTcpCvBNGB8dk3xJsgv
+vtnMb7YFRlk/b4jMDD6tM0bDLLAvfv6uaVR7yNsQomJGox17elI2DKGIrQQD/gCrzXvGNgp81SY
XN28Ey7zUqO5IhbxSgu/Wdpf1Np8x3zPmD50mpQfyWuzDY4Wdw/Xl7EAB4iHTPOoU60ZTTKT5oZN
uBfRbdPX65QQURKxn/Cgo0+yetaBB5NPeHd+RLnSJCRWhHDOcUnooDdl982Z/FXxCGRJWTQcBC3U
UH8+CAyaZkPLEKNaUbf0mnhdAajCYnc0hViJuD503vg+WPFtF6XjsuiHG+zCUM6qHYqSH3//QT/f
hwgpwCVCRe3QyP54bLcySCfP7tiSnH6tVeMDioC3zIROFXxrTfqKua2aW7wKF0wsFerN/Nvlq7Ht
ojfcUj9PFsYJfNO72h63aWeNC6W1drkLLaKICNLU6Y9GAlyf/uKsNlJSMCyXiKXE3KIBvrYd602Z
1Ji7v7tp2C+dgFTgPHsPhnbtBeN28Ml6KCUNhd+GlUpLXn9LXfBhn/wyO7UEKVa5RBMxPegq/jA0
5Rlmb7eeLU2ueR7xIQQIJv32SdOCtzTTqUaM+TjFfblwtek8eOVdU7mPSdQF6yx1dnUl76O8vU50
96mas1ekM9Pq7z+W2ig+XIHoXhA0xsDkiy7GaCKnjWYiKIsweJtqmrF23GzxGjxH3bTMU/5F9W1j
gMbwVy9LnWrSK8Lc9fGGHgR5D+Y40M8GFQ8ztqzddTkVelVU6dqP85NuY5dQ/i4e/9Vc9NYCK+Lr
b4BMSrLFxgzSd8Np1tKX59mizu0wwdVp+RoPUAeMjN/fx4Oo/lBjiIY40C7cIFg9+oDVVzMKLpof
UPD8AgG3H5cXDS8QCQ1I/YrEuAVSs4uHadoRhpkx6YJb89vFIGWtEfDkQn4q2pIOb34qDSSPeFdI
xK3201xxQWOpnjrbuWR9dSLE+iFCvqe5O3sO9gR77rwGdC1acJIAmTOiHptM9yILIkDIB0WdbN87
uXdnjhC0Ghwf6AnkG4mP13GgP4xjl62LGeLIeKWhwmpb7zbN040z9IhT+Q8GE7W7TM0YHahA0m/Q
UQ68Ith6U9csDJEZgAqbx9xxN5MciLsGBxZ6V4N4ddzxNmqvaSKXy1kWl44sQDsaMOKMK83SD0rO
J2v+Eun3L2n5Igbg55pkTjEa3U8Ou1+2RkrihDSwZDtahq57rpRq0FL6wbSwQFa0M1g6tIWTUhki
yEZvqJSHUYwGUTh6u+ZIvyVKFLVGj1IRm8hlRLo4cLdau2H6y1eqRrfCtMrNmJRMpXnMET/ydDtH
+gbFykQYGfllctsoraSPaDLM+Po7ZJS+0lM2BmHOqdJYSqW2rJFdtkp/GYjhWDfUcmYAB78SVYpY
vJhhkvNuez3YVjUzBukOT3VvmCQ74oGwsMnqirJvKt5+FqTlEX15js12vlQYHeqh/pVU9PeNUeDY
rGSuIH588XP7TySjaoXWMV8mqQNDvtqG0P9J1DglKg4gi5CcWWbzOEbGo1PDcUwTvp401cSqUoEC
YQRN3RfyNY3j8YiHYs+ntrbSQribif6lqs0J5T2Y0kYBS2uFLmU4VG3SAbzGDNfUh29aluw0CnjK
7AZqNnItR8FQRdtly9qGfhM5SNGa2rEXc1ynG4P+DJJUvA4CtGqlRWLrKNyqodmQZzPiB3G6bDIF
ZfUleNZQgVodiK1dvnVk127MNPspgvHFU2hXW3Y/I5Pz3YX6SrJdtZ1bxqAun7FxAOrXeS73rV7f
5bZ8nYxu2Nc4hUmEhDbe2imSPLxUpcLN9go82ygEbZbAr+uh0loKT1vDqW0iLWdrcOYlBHqkc9Bs
G4W1TeDbcnoo51ix0TSBj7R1IIc7j75FOS7upeneTFG2iGtrPaNbnkkglaQwI3i5h7my4/E1UcVX
pnUgUfPslXIt0/oYIDRYKMNSG+rRah6jNeD7Q0evK1UcUkb2b+3EZcpLd8lYx7xiq0SK5psl9X9K
N1wNenOxDLmvg2g7l92dNeWPrgenlDCelS6DH6yHPTEB66Qarqx0WM8jfH/bWwd5uNeKg++KTdkZ
Fz9sV4P0rm2/29RVsmbbAuHN02o+a91NNTRXDjRIfQ6fRYwwtpAHjzTl1CZLdGAmZQ73nOXbrJBv
hpOQHYYzqYmSd9mal9KediSj7mar0Rax6B9V0ZOmbrVq0TcXHt94UHdIzq1DI89WM0DCCq9RRRK+
VEOwb7U1Iv6VVZqHxht++Ni3LGFdpzlyRSd5nHpxMNpL6JT3fRO/2I37OHT+psz1cZHSeSrb6WFG
bLaW1aOOvDmA5F8ZXKRi4pAjcT8jvnJRCIeA/oIouc4K5wde2eu26p9BXVwZVbWll7J1GY1hVvL3
UPuPFdvYoni2R1qqsWxPTerdJKSo5Q0yzrgFY2NvjMzYjx4dhDga+nVQszvnpn0OvOoBwtcyS3GY
2fHWnuShNXylhSQmMXi2pLPOhmw/diT4+p22nzv0oao/Y7UFfgkR01F0lrmFT1wf4eKmB+IxQKyE
jz1h8s7E/sRQpLfxIzj22mfRVnpx7EWwDmL71lPh4/OkK9dRsq7IhWosjbEylAWMDg2IJohLJ982
fupi6ybOo9Z3R2D85wEjkV7OKDdMPGputxLY+qIRM4aGPtDP3NWsBY/8C/76FH5CZEYpD2vz0+66
rWVo28qL9z1XzqXUfHSX5SVMzXIJjk3RK+/qiItXT/Knma4Hb3zJOoK0Q/u9retz1FhLK8/eqmLY
drMJqN6LDm6PbxAN+X2G28HougCrRv822siJrJFggbi+Biz2ENtcRFp5sYV3rQqAdoJmLoZ7ywlu
C7BJXojLrUtVNPB8KdLu2fPik1Jcysx7qvpka5TzWkfvW2XWwZ74qpAH2n5532W48KhW+4QrjxaW
97ZMajA97inUzRqRbXpi93/D1/ro1mO0HJtXYWr3ZWEd4sHR9sNMa1tv68cuT+JlUrbtgvz19Tid
4pLHFoNAjANymLzrKkl3sdSe20JbFwXODcq93h1/6qD7NIsZftRQM/jDo17ozwiI7mztJW5S9BF8
hZnuHom63Cmhee+LX9QPCAqmq8LTj9Gg0ma0cRuO2hrsOpWvhehG1Uu2a+6CQNxbNUfTTBxWlT2L
KDtlNb14LWHZU90iD0T/gRqsWvlIQcuZls9gYd4rierLM66OkiI78sEMcgxDi7fsHwEQB3eM78CN
3tRTvWpj4kOb/OLaDYZ8PplWFafJx/lHs6NyEZhmOA4ra35TaNGsgypHMBWJ9UaKO0nrT6Gf3td6
ySkw7wyXVPSpIQNaP88F/iPLyH0ks/7K6NNtXbDVeFrBMZqXR5fAPPpvN3kCxM3MyrW0trPjHx1l
nPcz+1K6GBR+X3GddHpAuUO4dTQCGNWJeSYFeFrrgmYJjdxoNSS9WOVDd6dTCCyHVr9KGlj9AxGD
qCvMxMGdRgI5R8t8hNT+s8z9ZzzTyGrDH1UyHVK9UVe/21APNsZEDJnOh4nald1EOyL37rQJursZ
BsxA06Wnz+hiWyIJsRh30Q/XE3fA6Xey959qSBd20N1GY/Ret9gfncHdJTmRAthpWGC9OCqcX+zO
+Lkj5zVDD+LaxTuDliOOHOh1dPJR01TNY11FT1i5NvmcXDkY3y2fQj/hr1S6K1PX7lpPexga98Qm
sEoM71xFwX4mqbqgH+Z3Mztd8A+Bw+HaNjAESH+485o3Ciw0+J3zFNrTdaW9RPJRVngQ0ZlfBTGs
12xsD6Gn3dWg8Ue3um/KAF002Qvxm5EX97DEm4Wl2gxJK9/a2Ni7ffNm2r/CII8p0a2njOt0kUfP
EvcyCRQ737hoWrmNsvA5GNKlSfbrONHCDYYfBqYLGfF3jTlAIkTrfkYHucruSiVlF0Zya4fhLRrp
uzlNkclnI1MVzj005we/tqGsJT/JG16Jsr3REvUh9LeSUAI0kxSU8HMO8SSRFEU5QWZm9FqFPOVV
AXtXQQoIb7gVw7zXe5IA3KY4CT1rgcvPC+J976rI5fuZH9Cl8Fa6U56JZkUO/TkUT5aZnQh3mxaU
l9TYkYt6MYD064U4rqYfncZ5xjZ+X7QrrDDYRCrnuguQNEYY3Ntc+zUN1aUbxnVL2nAUJ9ean79r
6F0Q25bvdcPPMpl7q1a9OeeqDuubCXRK1SRbMyzeAWCwbTvbpid70a6fWgN31gjpqAnGQyyT9yRH
vUrNHYJ0GYqFIk60MWMYMicNQNLdBiFPuvzdIVa1QJROZ80bLmaIWyGxhm7dJswAbcPFDuTCLwH9
iDaWqxTbJMiBMmigPnhzuCQa+aEjGBo3uKT6xq84aJazQbHCvtY375M5TCetzy/Y8q1TOGQZ3j38
AVZw5aXJlhpLOXCaamV4/Ru+1XghEu+pN5x4lU58h2oYDbHPWQd2q6+tQkcUil1K2teh4127Hktx
SgPxT1oK+4czECNhlq48oDm76xtEobXclljSpbq1O63+lgS0GGxrutG5SkADuQw+OXl6xc7gtOK5
Fg3mqBrvU2Xnpyyis0Di4iudbnfp01pObA6DWXMXLc1bMAy0mFv/R6HVwSWmHFsyOX0IWueiY4sL
qp5y3Sza3UjBu/htLSLNqyB8+SDz6VgM+Su+hWUmQeVTdyzUNmYN4x5Ay7gIMMdNiUIUeNN9qq7B
eWzsukhf/W5QTHqBwKy/nsPkPCfdvAj1DLydeJwiYyuqCF+0aRbUyNaTj59vhUnhRXSovox1Ps2r
EM4zgQDjL790nhHuHqP0MqY6ZVCBDyJBOgmDdpo70iKItHduLDFcd0l7P+niR55eexPvh/IJ3WPY
/tRGJJFwTHIwFuu6GX40s+qsFZHxVo4ifVI8HAIZz83YemtHFPuhhtzBr+6tWtfDypV5d6Ne3Zqw
jEBWbkeI+9I+MtI6zPBtlhV+eF+nzEn7/t62NXkm4Z31z55gWmtBvBfjRZ5CL2oPlcHZQVO9458y
zMu/+PpuVKvSEk74gp1pXac+3IxzwR4KFAnTVI2LFBHrQWVD9BpST5Rhi1rKxdiYL4VW2WQhYIMz
gpsgCvFLmj7N4/7WxVuPQ/gi05xzvnuuYu70qp3V4CLFYBe/4687ePG4DsshXVUZz3YbW8G6oZu7
LyfnJwI8DHQEw+3yKH71495aYSMg201zhifLHgs0auB+VV8pS2mR6Piulr0FgYgvZQKQKck8lzOZ
XHYn36skPwBCi1TUzToIkWRWWMgATDwlc4qK0T27of+QGP6Ty7UVTuiqx3Ms6u62nI8uQXExB0vH
zuTIdtfWmICRhByKcrzjiDxl6GdlS703mw5C257NNr62JAijxgFH0E8/0P08acSqjiCEF87MAzVG
8SUO5UnVFF2MzNPoKU9SUm+mzr+uZX/ny/FFHxBW+ijP2Xe798HRMULa/bmdp2htaTZ4Be0haRgu
VfGrBbh7MXP1QFBJfPfUM8wkKgmPIPoDUwZvxFLaGyur8s2IuGczIolfIPIwtz1qQqhp8yJPhLkd
9SzZukLGTPKmLUp0KvmcZz10MbA3dvzLctgvOOL0he6IC7r/5ziROk77YYSrWDGz66adCHptZVvc
DUZuMo05HS0FWQxmMZEhpmgU+KEXoKGeEL+nuM2sJ3OcjoaBBYs2pYhtl3gQVlBDE8k24YBywoSL
Hr38pjUA6UxG2y1zIseX4YCVsEHfHLJTO3mQroj8eadfB3LamwMIGxBLbQEnBjEN3Ewre9VmWpht
nulszfFN1obZdqTzsaRWoPxKuJuZVb/pLS4j1ZwoEjG/vxlC96n1gNs1QC8TipHsQP24AcO0quAv
HUnqskl6+v0rSyxRueURUsRl07fj9y5haqRXQ7IVutmte6ayFKf8BhFxImfXiq/jzCK/FgqFmlSK
HjhVJlCLS531FtLdowcyX8kO/Xioh4eiCt7rCKsi5uHtLLECeCgN5nz6wWEnF0NocUtNtOs4ZYyW
uDT+LX+29pDz4rU2Su7U0fvv77Sq+X+kxr2iG8kjjN5NR8MghxqBUxolS2diOEkB1vg953M54bmk
QKowO0rAhdjY+G5UD1mxlYeg2wz8gUWD0c2N4N7omkg3QcUfV4hPreDjA5Shd+Cm3NHSk9rAfv/r
cEre0VFjJuRqM3sJmVglSx5vqls41SoL6ZVGo9KQ0w2fBRJyoiHgaCk6hV2X5sKLMfmxHG2WnBYs
VQu1Gqc3L+c7SrOSxoWWc4Q6FtCWxPzf7J1JcuRYlmVXhBD0TQ0V2lOpBHsaJxAzmhF932Ncu8gd
1LTmtZvMddT59IgqUsmgSsQ4By7hEm7ugAIfv3nv3nOf0oY1CRvoq9hxVFK0B8fhWXjiGOTzIUix
IVRSiZEiHDeq7lvrYmIKpgdqB/OmH5XohxaOv7qe2L68Y9TSkZyyxtyzEV1bCFJWYuDLFfefBKxH
KgcZcTv4VeO17hSDmxTzvNdrhoc0JZdvSnkeDXyORhTZu/kic6LLxoxeLd59BDXFCOjdfl80/6JD
LBLWAVCAcDI/SXUoDv6926IQqCfLEhtcBtJbm2igUiWcvINib9O8OtP3+9Qqw6AOqkqXQXEhMTnt
duSd35VpaWne1CSvRHte6pG/HDj42L7vVfPZQv0nSQm8Kgx0QN9oryI7Uz92V+qEVrakmKoXmNOF
+DbblLpuq3iCmC0kFpMxPJb9sB4bY62SVZr1/a61rH3r4whuxpfvn/vnnqu4H7Ssoq0kC+3qx/sh
56lOHJAsgIanB1VTtuM4U5dhczNbx7brSUat5iWGpV0MreD7i3+Wowh4l6xCd1ehiUOU/3jxPiOU
ZC4C7c11V0897IE040C/D7WEQjK9I/EdT1W/ZE+6FwhAdY5/+gYxpWWfXJqSts2FkorhszTwJuAn
Yqa6SkrnSArlphiNHTuAg5a3O4CntwFxHkqZLzWoG2d+yqcOnfglGlt6jteYPt78he+aZipH5dSO
JM3rcvlWIryuHvtHI2KiHqLs9fvH9lngIS7GiKWTihfuk01JVYcalaemeZbFYayNELSJBDutVKCq
JovGqe/U2rwTVpNWj24H/0eO4K5gTzXr7HYD48f3N/Tljzf0N7GmKgSiH19j3Sh6Xyrix/vDdRRC
XjBYj8o4fQxUTnLfX0wVX8iH/hq/HpEwzxqLC4TCk/6kY6NpK3O+WJgDNF0ctoBEsAFy0jKS/orM
ywsidgfnAogyCaXDg19FB0AtS/jWDwEbfpRjsEosBlapa66k3gbScJyCGUgDWsDv7/ZzK567RbGL
XpzPDDCemH/eD4xc8f0SepAnzjHdqGwaq78wx1y4mUhNIrV1tqW71h+9SFa3gxWsMevsAlBiiXJf
l4EH/mU907r7/r6+mPY+3NbpZ6+UZVGCdvdKmXj4wDhOEMpbGRQv0mtTL88Iz9DOf/HWdJNv3VF5
aTi9Pz4HM0i0KctkwAQDS7A4oomvd0SaM5Fc6opavpGoyloZ4lct5aySD4yhguAtFyn8hdgGV5Zf
uplMMSmWxBY9KUcmCvpfctbfZBGSd7FxEGKCPrSNBfySdNk20C1VTquZHb0ilr4Qe0z+E9hJUHfJ
tk0c2tDp2A0RFyfJzyxln805CL3PsOGdHqdYx/yY/IYT8UeuaVXXKu1VfcAzVAqOaEc7E+ABK7Ia
ik5c8iz72qGm6jmXyouoCwr6q+RzG1nNx+nbyK8S+VL2IV0KPy2j1F7GnQOpgp+nJhbbxpCzujAi
JzSKU87sACgontJ5R6RvbSfO5s5c3MVwN+pEFTU9Vdo0IPFWOavrQpbCnxNXpZbCjggceEJcQPqT
CHoSMjng2CE370/skgsCNVe0YpE3OQz/ToQjkuw4LQtRoyzqeFoijkCgEbJpHYiHREy8y/wUn6+K
x9BpLIz1ir8ycSG6Vp0QaWEes7aASKQ05kIxSSAa1OAHQPsnrY9VYgzsimwMRdoJCFqYskGze+23
5mAxmvq+xWeEE8Gui8jN7JZuXuhnq0hilpNqjtl509+IPZ+vGkdamk9WLVrV7GzkWKDMBb8+TaSf
81Ga5GUoNXuGwAbz5V2dgu6a8kuot1c+ZSGQn1QV83EvRY+WObzGSYVnoLYzKLHwa/zCIhoL9GhG
cVBwtg6q2cJfZ1W/gDPFu3C0bW3U8RoWlvf9l/nVZPr+QznRnXAAoXGVjIonnJJUgF7tmWovW3oZ
8Nr3l/pqEkBtJfDYtuCmn8zbtsXJvldK1cuq9DoiGWBqtijTZsHWWwegjb6/3Jd7DQagIK/iedVP
da6FNuhJaE4KEjLkXJG+yeTmIk3zn+JEbwack0RiAOeixazrZyZi88sfKyQZsiZjqzldNuag/7uG
JqaGJr438bkPebbvUusogC6EHQbi6/4DXWhyhWN2IB9x0Rf9TVjOD3o97IxyPEyIXDW9W+RzcJg7
Ihdy62KU/F+SXBzHqLcWQ9ddqExhLnorV7EzNy4NWIfFvegcGUx6oug7FIC4in5VUurJ6pXRzOs2
mxaTXl3LTbtjgXAzZ3q1bDZiba1tBakXze6r0TB4u1C90OWrqL7Q2Qm4hY7uIbjIphkvpwb/2+zk
X5Nj9AsdABWSvftR9x9qKbsc5+FBM8QEiojjrQI7w/M585a/Wp9NW2YJAItqskx/nOm1uYmHLhhV
783Ky5YaJ2n8szAnQiWhnk3MpyWNLzkD2i1bNUdKnUVw+Ld2thZBK5alUwN15JPRbQVdL4faqHnx
kF/q3fgisgdy7sMNJ+NnY2pC0ggnVFceBNPw+6fw6TzDso8FjL0Qhxrjk5UpxcgK+axVvdD0H2sg
STY4zFzOPU4GmzjJbIQK/Gp//BePMyxJmC5gJZDOhJ3l9OHXfRAECDpmr5+tJ61hBkmJLZqIsbYn
LyP06vufqYmH+H4z9nY9DHEIj8BSoJP7+LKVOErLESilJ7hSLRKZOFz1fg+BUM/dNq1/6HHBLAbP
r9F56WO/1+L8XqWv06iUTfSkImOa07w9iTGuL8cq6JZ62bjNbG8zU/0JqICaYjzcTdIwkAtJRWBO
oPOkaoNIuOdIrdGLeftV/+2tPOOtdCzUheIVfmOt/D//+6tQuL//e/9wVup/+38uSKS0HIH/YazU
/mYiAAfib6nmX//k/xsrVRyXMhJc4dThq3lvrDQ0XNCWpiMe1fhT/4qxUgzI9wOW9YuTt84qxDFN
HH0/Dti6LROlSVjvWq0NXYJ/t05QhWdOg58P+R8vcrK7dtRuVkPQrtcjLTCiNXL2t+adX09nVtTP
e4WP1xGz0LvDhY33idUyT6+dfJc3xq7Ls21Bw7cOpvW7t+z99YDe+/+UL58brntqBCbi7FNd+MxJ
lMhGJbm2eh0ac3QguBes2O8Wkm2UaJvMrv+QXbRGDwLZWdo1Vb3QgYsW+t+dzy/j/wj+FF/cyieh
o3iD2IJUJOKYr08hHXLnaxwQneQaal6+RLp4XYcSiynC2wp51ZzZP4agXH3/+784daqmLOOGp9mN
BfjUaDKw7tImYdxko/OrCp19PVokpKfVbzMsr21Lv+hT4D+UkCXEbqNeQiQT9cVZr58JEKcbRuMo
66zfplUf/FDdm7V9BxBxnYfKRUxT/fv7PR2BuClEuphl2oohvpuTxc+IpLKtgApf946D0a/dpGWw
Igj+TJSA+Fref01vl0EvLxgFNhkdJ2v9TPEmp3YeXmeS/9tppLUCpZbQU1q/0ELPG0NPl1VxPVY1
G40+CltmkI8DnjJ10reNE163EwI8fxOB485t/4iEkQCmNJ+Pthz+G4/y/TVPTq4Igfy0jq3wurDA
qhn9eopL+A/V8vs3dvotn/408QG++5ansZLjOOIywK8M6V4NTNQTt20YnBnJf7GsTl8asYqkB9N+
/myzVqBr9pyug2uzzQ5d7ZMxsEp7U3KDAL1wivImG/NdPISPo4yz6cVKFCBAEmdjnjabLRXhYn1I
JNwvVOv8svsz+/5Dn6hLBakxqEqYs2kCakPKl/I8bcssqZdNV+cuHNNDVAN2H2Jgd8aqafxuWVtd
tSk5qCGyhwZMchtS+3LAl5T94cGv1aq51O1qYw3SGsjxiqzRRW2AH6GDcKA/2y1M+kCNkay02tjm
ZDfQLXiOssybjBakubwNERnJ0bRr53jrG9FF2xNZF+bXpd5SDq+eVXoEHQVGmsJbv2gCWIvRDUgw
j5gzXJHpcNWP5HLU41aV+tsQtEkvOUvCd4n2aTcmPKIkt01Xjua9QWaGyGdg6VlN2XCUx/7CUjQq
k/NVEtk/2lFOQQhGlFdD9da3DMQJ5bSq5LlxnVDQcOvxUqMEbLXo4NC2LTslWcsqyUWGMr36ElFm
2WwvBsXZOf68z7vb2Vc3nd68pCOnEnlM6Yp0VE/oEzvtn1i3V4003Ve6jCqA/muS+88Ne3CjSIxF
JwU7HKR3UH8qQP76xvDnm0lXSFF2luVgY27THQyj5i3drG01W5dzCkbfmmjKqvs2NBBdVTK1zkd7
FD3pQN5VMRrFAFoRdJFko4QQF4tkPdfoGtRCW/WTvyvl6Wh1zn054h1vZNqfCDFrNsnLgsTIIXpM
y25LgxOMXiId5VklFJL2pQPO16Df6Cj2czSihdEE2dQYUbUZvP9+dBONXIt4/Dm3IPIVS4NZ3ds7
lI2D6+DpMTrpnqpPtqol+VpSmiOpd/A6pR1euas5jehtJYztpHzpupzkST86JNN8Rfwrfg+5cacs
4NXFy8GMk4eodWj5DIQrK8WdbQdQiiXjAQrwLbF3N1myyYqfFWBpX+HHQY3fqX162yTZfi6Rx2qA
sSI+u6kzb7OhWDfIQvQm3Yaq8UtTWoA10A1iJ96I+jyNWpXKzgRfPQ0uFRL6XKstOIjqzUJNocNO
AasxSaGJdDf3bbxMTc7xWbFFEQeTeSNCGKZCAXzbmFvW5T3I2L2lBPvEGI6Qq49FGpAiT+imP7Y3
ALkWiPmPcWVs2kBapUWEzC1+zdL+oihxQ84KH0UOQOItc1qSkuOAYDBSMzqZhbzx+T1LWMG926Tx
bzlJL6kgXZWIbZfMCisjgvzelBGK6Mr+BT2NgdfjomwJNHXTtK4Wcl09RSZfYUeI0dKUKZXGjX0P
/x+esE5iz9DEFi1uYgD5A85FIKFd7tuMjwiKGEHUL2TwQafr3Uo3HtC+3ESVv88l81BVGWo9Mut7
fU2U0mtRGNcBVdjQRo0sEZAQ0e3zaffhb2kWZjRte0f+TYzc3dSGx0LPrrS58hSEC0t5Avk2AwWf
p+pGxHWbVehR2MxMoSDggSc5ur/kFSEiHLQgSMj9wG5QzTd5W181GRuhzrjuCitfZEb6GkUzYeWw
mFqcq27Xgvjo5YxD20gFgRRUE6VtptdPg5XqOytvnxSbv3Jr1yfKnYmmH2lldivhYnKLjHBwxyT4
PmjptSpG+zQF9Xztt/EvSbNyROPixeoJnu9surcCdK1jQaYj6NxfcqUg/66iX2PEfZhURojhPGpq
+yRib0PLv5MncxNl6jUN+8OYRqhpcpE13tRPmlzY1O+gl40Y5ZZ1xh9oyBz3SbB5CCazQQNgXDNR
1hfG0D7JibVzgJAt28K5C+VOXvcy4ZF5LP2JfT2gfVA5bhtb8aIbpNrNh8peBkGEH1SMGTXVBwYV
8YuzT4h4BCUWxp7zZ26ZGPys4Dl3ToLMB4X2wshSbTv4BkhQM1g6VFh92dhNg+ZSuMVH4fjGIs56
8H2Ts8dAvc2dLFioJTaDFgd0CpZ5nbR56FppNmxyOERpXkgXYcXyl/hJgmo05ASsWQbd6o7Jv6Vd
p7WoTfP0D9kGqmvAK9/Uvp+9UNbMl8Fk5A9aydvyIyc6qHol7ZGi/paBlOz7PvTXkpw7y2EITG+2
clhmWWU/jGNhXDhdKm9QE8xuNEieXKb0qdswuerj5GeUNL+IJLyFwx/CRiHrZSYRmHz6dBU6OUSs
PvDQLWF86NDVGbZ+Fzn9dTOO4zYl1PoqiHptV81NviNQDYYxBqnFG9k2avsfZXlr5FpFmVaX7moz
MjeVnavrLA+Wyqx7iiJKWGpZeAYAi0c1rh/IT1hAsGkRd2n+yp+cce2QtXBrdTa0Bf2gWvqP0Uyc
bebYKPPMRz+SqYlngCsk6vd+o91gTA/XXR92KzVVLDfM9MdmnoZ1lWtXXZ4QiyrISsyIkAODJj9Q
PuCWlYzWaokxo7CJH2gRY6IXlgUZy5jwhozhukyZL+QsUpdmiXw1pQ2+4cBarsrewlcM+RCtw7qe
jeLAqopBvrdKLyZE437OpH415ASzthD56csjWQ1zoRIVUsAa0/JkB9chUR0puRRu3IRXITQ/JEBt
sVMJzFkHU4iEYeJcRL4rrHbTvyra+rXSreC+ztXHSjL25MGgPyZ0fDulA6HOcdcup6LNr53eVA/+
GKYXfqmU5HcUEQ7ILOwB44bBNjfG8cqcNIDD4aADqkdehn7cWSKwzY5hHupLudCeWif+oQwVjgI5
0I4y4u+FOuJh6cIQg1IsxaLjZF1XdvrodH65kmSQnjntj0OoT/WlXI/mFehohwBSAENVhyk3Hy5q
27mJYnqO2VZnp1AiaXSSq9rMkNymO4DhZ07Zpzvmk6P8ac9V7gJUg2mTXiNUk6wt6R8zc9fibVv+
37Wgs7UgEavFWeef14L+63/+x3/+r/84wWyBy/jr3/tHLYiSj6AkQUMk6Mx+T9lS/wZxhlIlVkmO
1CZnvXfFIMQgoilhmWBnDW7jH5Qt9W8AQVQD3xT9X8Ag/1IxSDk9T2pUaIl7F5lZnCw/VTX63J8g
tcuIslGiuXmQ/UkwezUNGz31Xhd7GKwxil0dkFy7w2DnbmnN+bIp6VWUiM4mad7IxF8u0NcUa6cs
jjiCz/Hm3jAn7w9s3CXNWlJ0RWn3c+ui09gMNEOge51sl2t/+AmIj8QW9sEDx4YmnzZZHC2zmP1g
l7bXiuFv2hbpoGxEi64rMBoMRC2rD61Pt3zMWYwHdamSVkqjC0eqUyluS5pE0u7eDYcvKjVfNr+5
DYjFEIvI2js5rvumDxS35MZ7rMIzaTKKlb+i8GaelYLXHsU41pf6pdcsbJvAMlpBLWqHDL2oWS/i
PGLvm/gXRWXqCxCi52paX/WkKXlqikxtR2cQfDxyKy1xcYTkaV4O2JXUFcIlUbraUXecc0wDndxd
NnW5wVAioQ1vJ1fp9b+ml39azPo8h8nk1oEEEnRj65OUQ0vBPBaZT6R5l7wyFF+TWncdKg5u4Th3
37+O02KNGEagrpCOAFlgIJ3UhCoHGWra24Y39BwnCVJ3wQNt2a5Hi7Ayl40dPX5/wS+KZrJNzUzR
BMnO+CTVmBOHNjORSp6kd6GbNAxQkrkORJgZriNlF7FYuKO48sZifLQycd6sge5Hun+XdNjiCgQ7
nT12i7RD6Jc5mMRsC2klvtec7lGHvxmblHwGCWZ8MStQhkZaAwsCXZJ5UopRGjK+6QrrXu7nB3Je
iJjiqn52mczyU9KlR1jbT6UhXwalIi96hxgLRMt7LEK/1LYDlEojbtKjHSe6VWXOGxi/mJYDV0Yh
m0f6c+ngnsV5FBUc3lrrNlAz+kMV2m9r1eT5S2Amx1Ix7pJef8wa+y7rOsmF8wQ9tmnlBeoA0FoO
D1NqrLtOSl8Cv5DhY0L8TWSL+yge9GBYSYp+HUY9wqDiqSFNa5G26r1WtFsEAhbeWeeXhKdAVHTY
nsgBY1z2l2Ycz+e+s9NiJAOPqZyWjwVjneLxyXdWD0lm4eLQPVkfrm2toz4EKAz3kLmAo0kWXcos
1l1OfpmuSBjeszunhJtfBhNIgUEJl51p9GfKYF81o6HZs4Swllii9/Dx459mlFpWlBmeAvTNNQUP
ZrLMTRyE95ViLcvJXsdJ9xj53UOldWceyRefvQ3Bj+Rm7gBKwMkTMXS/nptMM7xo4rryWEYLVW12
XMuXrH/jWpqJaQxIPujc09FMqn06RUGHpTKvH1goLjnlUAzJTRxxen9mT/ZW8T1Zq/hBqNNA1QmM
y8kk4/hoJqeWbwdw/n2WxaHb2/INSVXPnRnhFe8u/ckid70q3VaPD2Q+8ifK4Gj0PmJde4pQ6F2O
Zd678oB0fCj7LYeUS3RkriENd3adHt+UVKG0983uOifoQMOrKJl4ogxC9ghQfAysdFFVww2K0R3Q
v3mBjfknXXjSlBAlELOOn0NBdJVHr3NDpWPGRKu2uIujZlc50UI3x7Uep1cq2XZJqj8TyrdkpbjC
1XMOUcdO5kMBnU8DzSCjADwSaOxTVQKntTkgBkRkW48BhBY7XZhDsNb9Dg9hgghj2kddcxjn+XFy
qiPxB9tYrrbFubXwiwH5V24ovQK2GadrQ1oZUtHKse1laXrUpsrD33sYpfEBAtqZ3/wZMCJ+s2YJ
RJUBt+EUy9eOmkErKbO9goPrPevHNu5YEJA1P1rUfFZaaOWXUjbLzO0paTJTeuhJ/FsStrL1YQu6
Kf2IFZpZeyvX6SGtmYT1TBoPc6Pyd7U2rzurUXZjASKgrEeM9mb0YnYOZ+GCL60oCRxyxoLMVkXH
slCGrj90yXqK+P+ruH8MLQcTzRi6RdM/ovoEpC4uOzVduGdTOFBU6R8hBpSrnGaQo3SPGobgTKJ+
k8f23ejo1T4qGGkJ1IRFirlTycgxTPS4RKyY/dWt/qdbiC9WK7aFbGSZxJCBvO0e3zUOTMDx/SQZ
lsd5s1w0tr/22+xJahGCtO38O5/126C5E0/x+9X9bdo++dS5MNtngegkr/tkErNqy0I8IXHh1ELj
Ybl8L+PSV33KIIJ2kCU2S17uFqV+ZQcRfAnpqAju9Pf38dXQFf0ZGVKvDThW/PN3vx8caqx0emh7
fPbPTolFt6kuer3bKVCZv7/U59bjG1UNGSMNL4ihJxuDAhFxmoP/9YikPU4OymMy6jZYI6mTj/ex
yBiO0+ZMj+1tJTp9zmCOoCbZBtv/0xc8EW6DpSu3PdtPr8rMuSNjaSsrw32qomHxnT9d0Ht5r8SY
0ygrt/qhroYlpeVlN1E5roPqCRHYv76qcKyjD2DZiHH5oD8+dXazcaS3vuUFCjl445A/y2X0qlr5
cxgUZ0a48cVG3dEc9smoPTj8nS5hdP3KtrMTm5T64dE21cpNe8ygckhVv0Vsv9LM/oZGJMN/oHNU
VI1zQaF7WKp2diDaGBtNPhHTNeGif3ttb1+xnWJNb/xp3Q2558g6DsomdBZ1UT5XiaZjU9W1Rd0N
8YMWCg9V2O19kk6LOXip8aAuNcCDi6KZZFcZ8nLh4xNc6FZ9k1ZDtSwNH0t/OoCeYLcmrgDp6hjk
iPszpgFkozeSzuTF5BCVjrbruv6xagbKoVP48v2oFYKLT4sMzGoZ2R3qW/sUHyVFeawM4+R4sV7/
qYbwKA65IciV2DR/1VH9m+UWPy9tJaavTZwl+Eb7grVPnHfUsH2SAkQ4Zn09dMPLrCrPlU1uZNut
C02/CWmNQjnMD/Ecv8Aye/3+5r+a3XRDpo8NiMvmA/84zsxMKTtSCx1PD/jkTLpMHVGHzizfVGX9
oDbYAAOJqq1RbL+/sPb1lREZCB3V5yjziIpm35SJ4/l5/EJnA7+8nbyqeD4XSc84KRTcnMYoxRjy
8lttbPfDLHY5Bi274AXetHbdV+ErTYl94CfP5JESV5YzriYD771V5s9FP7CY0X/THQZR7tSBK+Rx
wTwmBF6xD4+JoFxjMGNHHM5rjVzmRZ31+TJX+xvHxAAb1O2et/QYdjVDTju3VH+GSrFU6wBJVfqp
Cn6Vk7k1683K0gPf8VqUqG4zDOTg0RjgUI8dCVtvOKsJrmsILRiB3c5QDmlprzULZWIy3tplcKWX
yu0kxc+SrFRurww3378l/aupQSf4i+MlhaRP4SLEm9mdCY/cU9pwJZc0smT00Qt77hZSF7gJbOqK
hhRRdit9CDynm45mR4sl7vCac86mQ23dKWH53KcMpVCrdlnlHzspiQAN0gLJp99TilM3SPJrRe1h
GZvRJm9wkbbRuJiHn0K+naS91/ShjNSzv1Vy9UcmRNNx8sfJdMGbOeqhyfSjLJw0OSMB+kKYwytC
e2GxHlFG+MT9qho9nifV8Syd5T+aA9Jwy7UyQIUvtV/j3P+UZ/1eLuto6djxqzjps5jvg6l6AoZ4
ZoFUxYA4Xasg5TqKxhppG6f7SKt11IEwQYd9pP+zKD1p6PaJLu1NLbul+xPFFPBN6T6zwpue47yC
mrXCxD4l0gJ62U1jWT+nOb/INE1051MXuMd+ovvptxttkDYTcLd8il3ALGc+96/Og+hYSG4Blmxj
KjwZ6h0Gz84oHNuL1f6+qLQf3Sz90czwOs30ndazi8ymaC/y6snXPPPYvqjMsIEDA4Z2wRbf28dJ
rrCnJOpryfbkKnuescyYCa37+iKqsftn2bkh89U3w5GcPB+Gi8Y1P17OiE0qAFroeGlVLX1g2HUk
31i19BTV5DwHVX5pVSnR3g4GZrKnYoeo5u8/2682Uu/v4ORhkx+iRHRKHY9AVNr2xe9G9KntzFNj
VJ6d46+mtD9Tjfp8TWYIRxMiVdCYn444SkmT3jcK3/OpmlR2cjTK/IqoVqQgsgXQuNoUhmqe+aFf
DCtFprqtIAdmh8wdfHzWoSzh6CAjEP8Px4OoyvZKRndYg5ZnNwa4KvlOGRF5a3L62lndmenxizgi
Lu+8FcqRZ1H7+3j5tLHtXtX40XQsD6KWVITptYE7VK7bx0pNsUUPzEvgCo9+YZCMLM/pmUfweUqg
vsqZ0iDgSpRaTga31ummMoWD75URyriM5lCrSO5YYZKVB6zi34+sz6s2jxoIPWchR+N0eXK1rsKT
/rZZbkflMEPSSaEDoIiXyDJK/lBTKBdJ3TJzO+3Pf+PK0PlVjX4GHoeTN13YcVB2Fschko8fJorX
C9TKK3XAj28A2hgpvtEfvRIQ9e8v/MUSwNpsysJ+SEmJ//34ktlq9Eqgt46XNOll5fuC67ImoMoj
6mPTSrOxyGK6jTr2lmgiurBrswe708vFaMkUUNXk7swNiZ/6fhVgIUJ7Cq2UFg6D/nS/Xsh+KlVD
j8k1Kz01oUmP99qQu0PCtresTdfRo201ItApOuXceDv9zrm4g4EWt52CywQHwMenMdZNN8VjICPU
8C/ItoflOz5STVgbSYJgZsq982e0L6/J4OaUAn77kzrUwqbaxDbXLHpni+4KXB4GcqzbD2NtR+6E
lakY8jN16k/vnX2PjByVcy9BUVhoT957wW8vMc7NXgdJcDWFiLjKQgNi0Jlo6EKS49JSywkTnmlN
aUutDdaj3/QMD41csi7jkEgh4/t3f3rWEPdEYYdOg9CDfipoRQHHrl7WSOq0+5sKy4AbFvMvSYKg
8/2F9NMvXVyJwyDtJfY+ZL+erGKz2eJ+kQGNOBLwzJJwdtFU4kIbxWhQiFTGhTxJBC/TVigHmg2m
RayZ9hRPeItVu8eLT805nVf2/MwW9+AHwTZFANX1+aOEiK0xw12NnbQfu0exq/ez9Dkwhxt00Ddt
4d/FDvOlnGWvuF1vZHEsoCUvg4IIY1dqQp94KnhGUuhA2bNfteIQK8lNE+v3c4LKgeQdn2RmrA0i
fStkRajPYaDPPaCT4YFRF6y6Gk5eqWWXUWv8yXRpI8PHXA+NCSgQv1Faz8EmtzlQf/9yvhyaDAIT
HK3uYOg/mYZ1ikCKmYDrRSNFeU3RN9iv9o79OkelssFz78WJcRsS5TzOFRQiEFZuNsy7ZiyfkeWd
a7NppzssMVgchP8sCCyCn2akJLHb3veHyZvjbj9UpUdmWrBuIn+dBPFGibVtMZtbUc2JyTxe5ANU
EeSXIOi18ZgG1YuD5mkMmtcwil5aSSGHiADWOapuJtaYObHXCmiVGZen3WlXmgmElJUohYYDH1mc
/G113MMCXodwm2Y9vkc3f9UE6Yp0S9CcTbL5/gV89RkyFRFLhIrmcxm+CsNGn6uJFDuothxiHodq
QGSJru/763wxxthgCEM25TfU5ifveQL26at9B24rkuUFgKRrPYtvCoKipNJ8Nkukk330omnnzn1v
4o6PSwzqf36exY5dFsvfx1m+mdqmz3V59ooifEJ9etCCe8Xqr4o0e07JHs0hStZlTULIlC6hSm61
UiKVfqCz2kXBxldM0qN7qV1Yo3pIFLzD8bQWMOnvn8+nIikDT0xTGL85XLAxONmA5UmvDooCPDOQ
mi321zXlrV1cqBRNrwypG110oW4WWo9NIatuxFe5KJLw4fu7+OItMfYxS4it0ef0GV2rbQNK8+g1
1Swjl04PU9jexKnyq03B6/QUxXMB6sGceW4i+GIgcmlKKCqCfbQAYuV8X51VZzDQQT96ZkpBPKgG
3w1ZHWbNWEoOirvUwq5iWndQmzSyDfDYascKDeEsa4/OMEEB8s+8EjEkT0YOJnRKibopNomnO0R8
bNAwumb0xhE4VDI9RQV7te8fOIaiz3ugN/8jdiZkJbpxyrov5VHOnGAaPbFWmP207v0pR5tGvcgc
DpFePnR+sbPjeQXXoly0RHYljdIJF/LTTP6QTMd23dc+Fuw2X0fwCeU+bJZTMC7CfnhMOOUsND/L
Fmo3bevBWfQRjC1EgXBqEljrVffo9wG4z9RwJy28iZLsqa4QMdZad13iCJEK+WEe9PuGK0tgReM6
2FCm2FnGXZSMMqUohAGjofmI2VlcTTk9qlWL9xljsE3aJ7ly+zoEDRqantqHG8mM8Dt1T7KPBMUO
l33I5lNmy19p5c6Xdbdks1lrxo1aD8+Fk256C5VtiKLaLfjvE3Ynbelh3w6Kvht9dc0bvFGMclvG
WLAbHaFAZq3tIfpZocyvuzKneGtdqbVieFpXPmtG71roAeKWk52RUUUDxSPFs8exCHyt1atbUxUY
ZAhuOJN03y0iTXaLufsdSZWYG/tkGbcznfFeTlfKFMnLQZspktqAzPpghB87qYtpbJLLsfMnioDG
fGhDieTMcQ7cTKhVaNAgJ7fjKwUVoY/4UJINWLP2UyfeW6bof6bYchuzAaRamy8TDHmkc5G+kHj4
QRQl29RIaI3OdVbDKdJhWEmJyiQVl4Q32HI1gk71gSNKtn45tBhRMjlsV7aFmMO0BUZqsIibxN6b
3ilWpl342gA/d+6l9JeSJcMyq+AQG76drCOdIlZC+vKBjkZKERPEgjfM1kVgR8wRo1wvVWoeVrWA
6bSPe2jQNtFBLsiRgnFZtNTQPMtMom3cqtc0wmjXmaO1o+IwrbUGffiYNr+Ndgi2sSEh259Liyi+
rPYIDg+OWiEZ/5e9c9duXEu387s4xx5YuCNwQhIkRVIUJbEklRKMkqqEO7Bwv0TnERw6c+TIoWO/
jcew/Rb+lrp7nN5VfbrGyU/Wu7e2xAuA9V/m/ObOGLF64dyZHt3Yj/Zz2WV7aRP0Fw018FK/HKpz
7GnfW2l+d9P6ve80ELfu1LxBcGEeKwR/fHRWSZ8YgTFNddBMntybFaKjlcc8JY7MIsiNAVBzbAKR
sZptMXrjdjTCkwtrfSHNZZVEI2BJbXJhHxdv0gVHz6EKeMf7aih4Wrk04T4p9JTR4AjOmhXQfhn1
O8nU9EhlgZR2rOy108lvFKrFarDKj2VmeEhvc+4naLV2YxWb0vWKGyqDg6vtCNvuD0VreXcLMcjl
aOsB7VR/ieIqenbG/Ng3I1mLbD0PBCZSZk5OcjAG3DKVa4TMytDXU8/nj35ukL2UNG2ADVYGONSg
0lWQ9VJ7GA51WE1BI0u5jo3KJXd8jFZ+DHY1XQyE7GJA+z7423JKylMbd4jErApshNaM+waFbaek
tt2MMBeO45psnD5IlSBXQ5k7Komu798TJyg3uvNcKg1vbrf+HtLQ1wF5r6xSEXRMBrZuGheHUZ8b
On7DtIIZXMMmG/WHNJZPg+y+4LNZzXi3vPlVdBDafLDL9glLwA8LgkRMYDWh1dWWSKDvaR3LlS2K
Qzq9ppEVdJMLNinaTCAj0DQA1kUubxbGQXPM7zJmE5Np/W5YAGhIWyS73Ahf3BKhkSuHlZgqg42v
VwVDgv5PS0f4QdF7G4VYDcAOCsBY5aesjokUoDnu2godezb4TzqHqC/B5DM/QY7M7ZoyyBfh0mwt
R9Zc6cmpc8I3ivsN0W/3cYo6vg2rvT9or4O7mBhQvRXzonFVNo61CX0Wo0sS3tEMXD0neRrrkJiB
ar6b49DYZw3TI4K0MUoYcmPXxa6u0GKX9jolgmND3vFLD184KUh25vteudK/b8r2wIQPRYU2PxPq
85z6Jo4cA7EvC/eN0+QfpYOeqNLS81C512Tq2J1NxcYieRg95kZKyAhtva3FEyzopyGkjJ2IgBir
haQbt+q5x1j2wq4V+7rLIyxKg7WeK+OxqYhWdkH2nrTOSYLBNLnd6h9TJ9+7LCebwyp3tdUj0xiT
Dz0cTp2ocFzkzn6uFOfPUDuzGgdEOIZwyzQtopijkVCCtbJe7luznnY0vT0KfmxDhfVSd+bVSQlx
rE+ROyiymjy4S0xDkZ87UDFB0Xn84p4Lwhgfue2vNMDf9Cj/EBNtWCygk1h13WwaP7QClyftavKz
r7M7V3uN/eNKON1B1tF7lYgJ4zkvUAk1snq6ISPuOnU8mWN5qYfogSfktiJQ2sHREibiaFJ9IiA/
eLmJoSBDCSBF+yzDbFrXrThOdZrvtBTdX4JTaaWJtoMFO+xiOR7ruXsWkQ9ik8CxecBdxb9bvLtq
Lt+MBvNIimqIuJQLxd9+BHRCzANkeHflgs5Fg5aeU1qTbMIKQAAh0THJhnHMtiiQqbWCZ9XSeY+G
gTUvlf4+cXsosxFuivZm4sLMiui5k8PXXA4aKdec/b5k8TVbgK5dDRuVc5vpw1Wtu7xQrJdRfCCf
R3uKhI15X2lKuarGlN6ArWnhvTeGAXfJjVa2PscbJllIAxiT+D7xUnnmevCl/Wtm5vkl15m3x2G1
G6wFsqEz9Td9UxH82qbGFr1xs9U8rCCoeARE8uyjrPFw653czY7zmBkZpES9Me/tcMr/spetYHGt
QEE+CaI9ySOJ3Zsx4aFdcHkeiyTHejUoi5iZnQcPdLxh5Lz09gCK5X1hKP+5OpnzV8mRBRQSnQlo
mVNT9M/ukF9qLvVVW+YyaAbehpcWFzGAL23Ss11y7bA9ey5dfp4VskLUy9D2YFIzidKrS9t7n7mC
pGQ8OKnBwo+7mhj5j8ikNbX7nhRb17sr5tbZOQWr4iq0r3KZjABl2xBUuvQDxGzpzikruKxtFR6s
HCqsuiSKmlnvSrSJ9TUbkV8xi2a4j/RrEd2DRN2iXmIbqquaoxHoGvvINDlPvn/bif7OHKNuwynL
2AwZwM3nZ9dzzh3wCFS3Icssg85ZGrWxmUL/Lmpif5NbyGHyuLtTH4w/FOLsLFog4/SdCiBel3n/
kFezs+2c4jT7ZhkM+UiqSAXTrXCTV6F1z9nCQ8tZyl1b9+Om7jFaLM2or5swIohm9K5pODwnZDqs
IyW5yKbszIX0XPJ9TRE0IjCdKwLT8lXs8oaikM+XLytsJuoaOztBEXp2I/iXmFQOarrTaYypMBFe
kiIDfa6PtwxGH3ENXSXdCBaOW7Wqn5W6SN1SeQUKPVU7cB6OpLJL7hitv+/iFJ6uVT+0eQ8Pt372
aam471QJPh4SuzkR6w45KXb3tfOuQ7kdJsps1Eh7N7GelmKyV6ObfKROsU1ksc7F3SBT9AhqjtBN
iBuqouFhqHC6IPL03uf5396lpfaq19QXVVdvGE2PazMEshQK/9A1/r2uMYUd6P17oDUB/qKU3rcO
b5vB2kg9p3TmBhOz89rZFUsXhcKXtF/RFL1HZv8wDnxnHZUbSmWEcYa9lnML7zXdLzxVoZB6OpVv
+d7Zzt0kWaxWBkQdH/+RaRq7xKs5adu7kV5lzPvvZlhu2ZoDC5iffQ2DJ7kkcssdEVG9to8akOKV
3ni3/tSd4qYK9Mz7Uc/sCJMk2fHQYGs5HhTch/U5wfcd2n5q3fFGk+6bO1SvhrqA2ca/1gy4cPuG
a86Qm7yd511t+/u0ce/7bgQdBV/MJJSp0Mx3j3MlcJfIeSldl+CPpjrBm6JNQkCIQnhcNTRQVMi4
LyNm1WMIuaca+mdDA+pSz8ias+JkV/k7eTDLNpTe1ZIhfHzBk9IL+2d1xLSVweuqilfPICbE4SFj
VNhZE62tNwVH2jh59cGtYPFQ2byqNRDTGr6ylqeaMEHEVhLPoSbloRbZSZ+5kNV1643ts2sWM0AZ
bwgsEKJG3GC/MxECsyngAHCBvWvd1D66NE77vJlh5SKZw7XUrjymNU/gh2s+seS+sP3HQi5/3QBZ
JghwT2DzHbtNPuYPIHyPyeTd1h4JyCO47Lox7uHEPvcJXUWueH/mXIbbYTxmuIjY6fGXRA1KS7gf
daEdChnt4z7GoYzMHHby0Z67r7FVBVnM46UYBR99XX7FF2rjGeeM1tasZL+T8JjQ9+SHaWzP2AmT
VYLEaw389l3NZE1ZGJuun5ptiMxpZbTN+1QTANNTBq7MMvxhLuLM3HXCQ5s+m1IcUpwILqat2fQ+
4nQ+ShqcMK13eiXSdbM0962q8JIp+9BQWi2l9aAX4cZr9MeKvsaR3kGb/ZOFS22dLEwPtRMw7xPe
VBkIJnkoA584z7auX148jU/F0orHgTiClWvE71oXv1cZdUiCOnbdAn3Xaor2yPvQS8rnqHIOhVce
ujTE3Uw+J9L0tau1rG2INS98IksWHzS8fzXm6G6xtkmMXrRvaBA11u3E56Vw3bwfXC1g4/JL4hYb
vQ4/msY7OFazdwo9Z9GYfcGiD2CuQYuSma23V7pWW2khpUXqQN2Rp1GXZ9m537v5LCx3W0dVtBqN
4aOktFig7tc90DDQ8qsSn4YaqWZxeeqoLITwT2IiTWgaDHQRcOl8CoCxiQuU7gL3vbZeePJo+EQD
D1rJ4gP7Xpq1aQ67sP2YCuM5MwgpAYgVr5qx2Ga5f4gL1Biz1F55A4d5YcuB8w8u0E7kLonbZFeY
Xf89TPr9WACcU61Rw8HfUWnHnU4EtuWcOqljoSfUJvTnsxyKk6ZKmVS072OX7eYye9AW80veU85E
3TPGPzyy/bJq4AyENUk/bv7GicgyJU5eEh8pfiayV7KGtmHp/Zg0H5E+DnLwMreNJS6+DeqYrpJA
3xvLGQ8NBARDb568wb+q9JxGtIeGLi0M3WlVWowuZpvqJk/fPWP+1sflM431IW/6a1lZj1nCN4VG
4FV4VF4TvLR2PLYu1QlPEjRf13zM3pG2Xiq932B0efNb2tY2LC6mjjnaLZytRj3TRsOtM0zPUUWy
IjEMTcU8KdfSAi2L9sV0oi8DNmNZm7cyPNmJtQ9zP5AjUwBLi96d0F1pBcRwj62m2Zv7z6dkPHM4
qSDbtOA4No0QemL4EkMUZCP5NeuoGatK3ptN/C6LpCCIhR9DUQFeb04/7IYxUhcfp+ZjNLKDJepD
2g/jpiedhMu8f4rq4VkmjrehynmEZXFNHQklrmvWg+UREtZACxR+uxlw49tGfimbGIpn0nwzCRmQ
rbivh4PV1U0wW/Zlnps7yQJ+NLFWVM2h68KCZs3byKlbpxAMo9C5ul7MFIydbagl2yVDem1Ur5F0
bydDp+QfviT28j2jbWT7Q28pHZ5zEzySdglor85GF98Iq3vu8V9lafWN7LjbOna/9nXOac0FYYrN
ortrprEBfx/URI4uCq0XNHomdsVictpy7S6tCAZpPGOeerA65nB9dbXJ5zGpHtNiWjE7fJ3gi60F
x1BY2le3IXRg4iU2U3hdHNYp09g8WmXyw2EjuEzelm0kcY353pk9xmHlBffDWfPP0Zzzs5a/l2Vz
45sF39W+Tnp4wDWahU4lhm0ct/s6G9ajqrBITbpziHYoZ/eJAdSWDPo3wJ6k87mIjukabGB+VBhX
Z1QS4PSS+dNmrEuGFv3W9hKFtSgZBhbTM6kh13jyeKS032CPXmWZUjbkL4UR73uZXZJ8uMkgc/MW
JdDtTKZI00sw1mNgWfYXXURfTDTZqymT2/yzRVShJyRh4DbaUHrgkTOLQy7z11EfH8kgoAFy13Z+
9KSBKiz5sGdkq42/9amr/CwLBq49fbDFGnXY2u7tu4Zn1DaM67dW5mCENQ+fOMqyRFMbho6D21ex
qs2zIc2v/LJ1PED2sLz+oUwcUAOSRnK4YXZ2RruHErTeYLVFgG5i60/9p3YSB/irN+jd73Rq5Nm9
s5IEkSuHYD6BQB9vad2oNWVxyIg4mLtzhJhh6fbYJkFDjM9t138N2VGGxFz5WCMqNRod9L2d+N8t
alMiLN7TAdc+IsQO0PpqWZqrBfRT0Q7MBIFERMpmuzbjcN275g4oy5YHyXNXi60FwW0exdqaSBLj
sht09x6SCxHXqBqGirVpfh+SedT53VeUq188B9SVjX2iQgaDi6MnrFF898yQoALx7rMjknV/mO32
tQntXUE9uVFeeyMzTnnvr8fe2E6UK72MN6WmWZtmpL+V8F+73jAIMqGb4Z338xvPsgLGhbMqgDjW
NiwTsmXmhuGMM4JYIDTZzQ9xm7yQ6vcBo4CvCr5Ss+g3tNrbwZ4PS+Uh5HMRlEqOaMdJGXMYJ79L
KPy9Q20mPtym+oB/8o4682Il8tTlGJ07+VymjC2t+DYlQWxNJ0pIWrIuw+nGzJBuucu3JaQDdCZj
b5rT/WB1Wz9aDnEmtpp8YSWaBlJ+iVzYWWjlO/iJZC2UOWz77lxNl4hLvE7SsyzcqxGOO4hUR62T
DwBa3olvaOtCrPva33OjPwx6tOUM40raF4BXRBHu/dsote7CJjumrDU5qaeHuFt+aEwjyACruEzK
AEDB0dbihy6C+dmWr2LpkqDLtd9oQP7hlgVKEzoYlvPs+f+89/GrEGRQ4rOdB1/aEO9H2fabP/EP
VkuOjYpNuGwAUQH8tFqyHD/Xlo799mAND2YB6iCZ5U6105/LnP+wgP/WAu4gEGST/m9bwP/f//iv
/+e//fdfLOB//e/+ZgG3/jCFxUFqeuAFkR38Kw/Q+ANPIND/z7hhW+G8/mYBN//AM65say5bZRvr
4N9bwF2uJ36VAAqIA8X99/AAf4Gps6B1TANtM8tRz/F+vlD7tstEXPjjJSlp5PWwvwGgAgiJ7PdK
XMQi7tLFvvBi4KpK4vwq7VJQKWXz105EQWXy///dJ3j5yyby71F7v2qJkCcYgOYMAwUbab5/vnNy
WXju6IzjxZDxw+zIa96AOiFaMLSKp1Lqj1NY7v/5n1TL8p9WoiRBYM4EGAfI8+eVqEzqNo17OXHg
tzu4Qkyrza/TZK9Fkf5GJfcPngt8ewYaYYygIMh+2od3yF8J2RkBBkF+JS7vUPHO/vm7+dQ9/fJ2
oIzgBXIMKGc/aQNmRgFL2BnjZfFBlyXA5HAlMROp2HKGXseDPHJuS0MCEK3dLTE1QWZLGSzCuE/0
kJY6uVWoWkagOxVLnrNjWiku+eBJmP75Q51Mx6HATuglp3kmqzo5Eg2yF7OmfoQpm1Tpf75zJtI0
QPTIMbaMZ7qsncqu/+dvlo2A+eu3h4PUFJgFgcwjevvzBdMOg8j9dl4urEABjLufJhLwYYOEGpIX
0a09t/NGbwfw+EMNlziV2tEZBH6i+Ycf9xZj1UgNaKb3wgUtHpugvPS5omMhQUqO5Te2p8qXz64M
DyknZwHC2SMuS5Jrs/qM9obR05EUMWwKE418N4/Dtlzs82gmHTmbLYa8GppSM5gEVwHz0jVqYY6n
+iYxkre40t/7itl3K5Z3z0bTofmEAGGJX7Wz/SKoAZkvvdQ1PzJGbcJoHMTaZyJ1aRLBQ0aKhBWm
TNKglT1CcVLi1eyi25bF+BABr3IXR38zC4bNikmI+GBPUJ22zsPsdhztl6jji8ryOWYGoV+ImCE4
UUvmVa2CquYmu1+86KkoeuY7HqFqYyteHaFfemC1a35r95nSJITzspDR0uXqs4c9HKQOqHin9YEk
Afs1Bn6ZMZF534hqk4r53IrWXcUaHnxv9AOUtzREJnVuzQ/WA1R8X8XVKE51FPGdQKX7Vqj326Q9
U4nhYYrI1Nbn/JY4tXPS8+lMffJNN5E++oI9zFgdy8V8iUdeoTbWYNLx/Y9zY65cbyGQlOC9LiMn
rS/6rdFBwKbMWAlbnKXNxiIn16ikaQ6z8tFgbKgoZLMnyWpqyMPGunLNQWPh6NUvcU4vq7ATbsZS
zYF4Rg4PU4tRv5epOLmJB53J/FrL+diaxSbKdIIYHsKuJqLIP9dVepv29aUy3S/AiJAOjSqiLN/W
SXthgAwJbKqvSeEFeTnthPCueuXcmLRdq7wCHDSle4xzAWu0te8mt5XjmlwN2T7sG5Kqhz3i42ht
2vaxsbU7MkHInXX1jgmFd8O/2sUhl0q+A85PTx3tHGt5ZBO2IxF2y7X/OjQ5WcT12qF1qAYv5QPU
Ar2zH8BdPtfyI5nCBxzRuyrWtiRMKFfympFdoIX6qV1YeRpjv7JEG0yGE8SteCxqWD5Z/kzg0KHS
2cU2xN9NBMFI7SI8OP2mvhty40dlZPdMAd+ntNlMsrs6OKWRnDwkDTUhatANrNYjv5RvOoJpFvV7
VEaN5R/kRPNcuKuuE8/snPdLle6wb8KJqnYZVueizPdVaSDuX74VlbbtuoigjilgQPFmagUFP/vR
hudYGFU32uLvrZnmeBn8u5S2YG5ImsxL70akjGhyzTjJkv+RmeWepwQ0b1k9FeXy3Pkmcd+Qb5P4
RlanPFlOZt8ETWUxvynLe7Ovj26ZM0oLcj//ks7tjrXnTe7Fpx7LNojKFJj0olBzBJXXPRqYGZmF
gDZK7GZ3NOehgeikb03i0dEREcJn8p6aUexsjC96OSw4F9Jn2dBbJLij4uZpfgJzlDLVjBiIaHeR
C0RWvfhiQo3jR88oS46RmWyyWXsyXInOwh5pajLGRl40dUE2F6wsZzCKdRsJenfzfnbcYxJXWy9x
v+phSiw2gLQ+MY+g5X90TvrmhfHX1pweNTvc1y7BuGRRlaTFABpM9eMEGWtJl2cw2rDaZnPeJE3O
56Yx/a15UvHDkA25K2cbr2HMeqK1zROblz2I8UM7tw9W7tyUIduyiAMJmc25YO/L8JZ/6nNJ7W/d
LjpTrLS2wBmytiP6FkG4DlWxqYO4t92VQKu9bqKOXChjW1n6q+WBwu9qU80Cvw7m/FgVvHEV41tY
zjXTtX0C+LKQHWPKwr4VJXoWTyPalqSt1cQAonbAcwiX9+RE8cSANXsjsDQiAVT80Gk6PBzZDTqY
MTyg36tuTZhVgOw75uGVmx87o1tXfJa1FtVgBqt6B55UYbqQ8voh/yvGPxJMIzspYmZPxJdr8PU+
vdbmuBqcSKofC4ZCbYfmvr5XJruyZaIA0SGtI30/AxQN/fK1TWwZdG25cwT+DxONfKDNtn4IZXiT
fEQxnsg8NZZDGGbpHdwSqAV8dKtWfxhnsHMT3sdKlKe81kamAlG1htaGMCJvra3bOR8TbPKMH/QA
bVzdsL2zM+fJ0ORNvER3qV34zJ0gQWAH7ULIif5VG+AKdiUDXdGesrjBZo7bEcjVZUxNb8/RIa42
heB5SM3qjLIOUtFoQgKx2QcSQcv03z4PcfQ98UZnAwiN8ZRVYcMSPIkgXrxViSRyFbvjKp3JQk+6
B9a2NlzbfMCF1T8yLbmA7y/+Iv8yo+qjml3GcqFY4a/eZ2F8X4BKCNvc2MQpEvIpiciqlo29iez+
a5d1h8Zsn5dBx99CnE5edFgF5cWzdW/fjtPXRcdA2PRdeNsxdX3DuUYCptNydkduv3E4TfeG2cmA
rXmz90bG/2zIIL9J65veCxZLNUoC4KvMYjwyJlYD5VqQwNFbfWY6NjouuBBzPyLbc1wsy60iGhDW
8D76ObI7pduuD8pH7NSFQtDpDD+qIK3T1zohjd0eDtHoXDHVndh6E0Rpn2Y7fkw7PrFKIc+yoXDu
EoVBq/SmISAVlGe8WKx+oaXpCptmK4DaoFBqpoKqCYVXCxVozRhrdpJt8ZUxy0tnFKhc6OjPWgqg
LVOotq400B4ofFulQG5sOaK9p+BuWiNjj7tHk7f9XAN/Uxi4RQHhNIWGWxQkLla4uFqB4xoIcq0i
yaVD9EXClptgzEVEW699hZ2LRpx3BQXKFuRjdSPGpQKvqJ1J28vXfIHcHOGFSTYZrEIaNwvIVISb
7ExMhbybYN+RazoEmcLhpQqMN1sg8oZ0rE565W/dqL6rFUbPtRVQz+CIdbKIOa3C7dUKvJcqBJ/p
AOObFJaPp2Uc4M5iX6WgfZnC980K5JdXyGWVSMkcm/oSKuES8XPwNGXs7oYI9VujBE6ZjdQpDVk1
hq3XvxAzKIMwy1ksZKznFpk+CtQ9G/mpnCpKkqCEklP1HRIya56zQxhzRTt+eoyV/IpdVn9BCKgH
Wsz8XYm0GiXX8rSdpdRbJitFge90E7I1DHoX8Qxin3WqIUOw+BIdt/gm7JTseSUNq5VITEctxtic
/cfY0n1AFb6BWhDuDTbq616zCUNAcKb+IRfpW20RwZrYLQHKPUkHgxme0PudeleMW3dm19W3nsFu
ZQi6YirI88JyhPedgZ6ny30vPh/rPAkSJY2DDLRnccFwLEmbtx5SE8vb+r1BURehrPOUxK4CCQL4
ufeTe0dwtGiTiPbEpLAQjNDnWUqqh9EhIt8E+R4pli55x0j6HCXum1H5LQm3iks1us076d6oln+d
oAp0lDywSy9oN7o1Q2QCCZWEMFFiQm6QQ87yTSE4lNhQCnqJ3A+PS2tml6IKC9DLSp4YWwgV3Zp0
vjhk5mdLwNh+yI7HHPM3w9CU8WPxjSOWxuyaZQ36R1tJIVtpL+tcySMtpKoMEGfrdrbZV+l1Pm00
U5nfWL8I0JGfQstCFOtsYBe4RuOf7YkM3wGv4gTDe7uqUWsWWuQgKeAj9sSPTgk628T8Vi75S6+k
ntTy9ngVbAfjJRQ3ae6iYVLK0FZpRNNPtajn0FQYSXaraT3+Y0SlrMhRlyqdqa4UpyWyBb44VKi1
0qPGSpk6es33kqpwbSrVqgpSp+h2+s0QVSSG1V1/dbPpQt8ILodvG0GyS3sBQceicrkt2Qk1uM2B
kXSblNAvXopzbkc6rM9ORcb2voq5PWYC5fvsi5Y6+zKmlSmGDztbzjWiuVlMVBQGZVa3IGfqCdOu
+Y2VX5Jdbfs3KH7e0jlWZnaUQiwXD5GrUTrOdwg5b0guXeMAZOXqn6qR927PRxClwRB5W5ulZqPH
0WZB2Wk5kBUK3NtWAiFa67Zi0cgfpGMw6pzUYHvjcc9bxB2zne/vEGs03EwoiQbqomWaro2WG2uz
GhD8c1K3TXxih4dik1no0KU45Z1A9gijqLxW45AHmV/duZH/xkBimzh5QNi62BoJcD8AqC/goG/t
VOyzqXg363AjEp9PwJgeBsNCZMlDK2lQrRDTuo5M2wwSX7vrGQ+LyjtabhmwVr8FfUJMwaW3i29F
He9HHgtoCjatZEWvotZUsBOdAklXU7YXZpETDkbydkiXrWbu86R6RuLXC4+lupNZgIqrcCcdDE55
QvhJmxhHlYv4Gc8uCUzMCPUNdEKNPwOqm7Z+xcBPYmr7apR7u3zLO/+77jbiPC9wcKXLu+ilQ+5q
le7JoH0prQYQvD6/m3a7LTtzD1TqbLUl+k35LhCrsut5r8lCz/Po7HhoRhl4v5Sleq3I4TreVz0t
3822es14XtFBkShq3Qzsuwc3uuPPfKsQrlI6MYIHTMzCBnX6amIbCOzIQaSZHlxHPKlc95LY2tQ1
j2Wkf7HAqNXVPVaTre/fOHqynZI5KDlkYyrcGile3Q+buDbJJPcY5qh4Tbi9GgQAhjFZOz5R+3Y0
b5zjvZZStuHc+pzRaLxkcoKYnIR9G3gZKeJUA1j/I5f0cPfcMnpoubMTSUqz77zoXnaQuEADsDug
atNcP7mMHIZaf7LSiBvX7t//+Yzn10G34diuYEoK4cD7BX8yhz54onGI7kP67cQWVzMXr14//9Ul
9R+D7t8MupmpMRNQHrZ/e9L9v//Xf/m///Nffpp0/+t/+LdRt/4H/hHFLqUMYOLNbPev0TeG/we1
pAGhAdMJkzosOv866lZkH8zK/Gt8VCZ2fdS1Xfyf/5Np/AGTQJCmhatXN0jA+XeNun+ZvX7CLgko
JUCDBMafM0yitLSNKLHzSzgU4JO/z6F1tB3vZOuUymI5FHl/UNhJtyguuuj3CTJoVFqrebZ+Y0/7
JfkV35ZpwjvAuokX/xdblBwSLfbgGV0MowDOLIK0StdDP7ChHKyd5pXIF3k2oDOjvkB4VrsYAwpU
ZWm/0wbo3AM7VJjgj3OkzEt2A/S6gK9sn52GCcYYHdEyIffTzG1im4DlOG2po0tHC7I0/429SrCM
+PP8/PPdmJAjXK4k9+e0ldjO6QrsHNWnC467T3eULxtN8GwbHvVsIuk9OqXJt1nzb2rvhzclNxQr
jMH6W6hej1mMtlD+ZqT/yf340xCc14TZywCxBoNT/5my5jZpPQ11kV+ayb9W0NprPsMWX+uUW8fK
Ke70Ei2dXZNwN8aHpdSWlT+PIGrc5puhaYHDx2/XFLhR/li73cbKyjXTt14E00ytOtsBasS1aPNd
ntVBSpD7INsn8l9IxptWIwqVZil/80H/shrhPeFf8/HIcQ179k/Lg4zWooWnkF30ka7L7ZanLkqu
5MET5HSpY2/tj85vPkfxy3Rd/U2MlMLkjuHD/GmZsNQCUcRgcdN4qAvUIWdIZ1dYqFcFrCk77fKj
5uj36k+Tyss0NUxoBMIDm47pN6uhf3ihQVLGVq0z63d+/lJ9dIKDFQOgb+rpMLT6Lhu+W1n0ZSKz
vGCSnlbJ1arLh0jhUeMoTUj1oOEoByYUzBpmrkqXYB4lZ/27h+E/WFr9AppQNzTRiqzq+LQcFml/
XkLEHmN9MUTFpdPhwEvj1NYeIm3r3GriK8DZfR9mJ3NIHoHTmOHvPphfTkh2zAarK8vg4WoZP6dY
m9jorKaWxSUbS4TT2A9W/RgjJ6mS6fGfv1PAer/c7Q5LR6yDPKrBiBg/7VuSwfORD6NPIXpQrJK4
wAkUtOK2tjHiyfDQu/4JA8O279KO3cT01NreS0qUd18PKbgbXlxWucyZuFfS/gey2asWGyujZsLA
ddNJNPy5GiwNztVu6wtYNIZvlbWT1p5K940n6wMg5YNZ+h8iVWE4Xo9aBZ6DWWc3hqWhdxguU7Ls
izBEJ5yfJog10QQOLWHItligmEd0EBLGPksOI+QH6nDvhC2RNT4j8/Yyoo93BoehuHczuvH3Ykze
PNGj0l+qTbsUdCYVv4rm20vZKfgaDPtkkevMQmdWtGwYpOMB2YiBcLRVWn+dM3KGep8sj1x4wOQd
d2OEpn2JkcHo1SQPhpP3uBzjatdXINmagkkPDyca4W7JtuVgvjn4T9CVii7IEZLsE8MtH0YkNiMj
1DShJ7G99G1yS+SoQMWx+4zJbirCJxm3NDgm6UMWMsJYOocJyyTUsP4mR2MJgaYhAcTyN13Cwsme
seeAp9h5LrpULTS7oGjLFztNggpawi5vWxLjPFCtrEYaBKdQc7EbIOxAohcvx0RzbjBNDptIhg9+
l/Vod83ixSXzEWlR0+9EV2mBPRjhusm0Z6tsj6JeXjSO4y4EkuANS0dTY7Mr9OBys5ueViy+yk2V
cfHko8HQhA8OtD7DV7ep3WPvliVH4ZDgIdXFVnpkENRo6nfD0KdY1OczETXLZmya4SZO2cBFXjmv
09hLj4ygmKFbVbGhxy2eCTkz8VA6WYDqhWZLj/yAa/j/s3cuy20r2Zp+IlQAicRtSoKkKEqUKOtC
e4KQbAv3xP36AGfQg571rB/hDE9EP1F3R79Ff2Cf07Utu+yo+dkR5Yhd2xJIIJG51r/+i4kyt9R9
ywBa74e0fVaiTs50Do1PPC+pDLUe0wG506aO4ZZG5svYohh0iR0vayhKtGKIEq8Tj2UaJe2tyJz4
ChOGcONaY+d33TR+UVn8ZU71l0if2usxCKrNaGfWPXQloHds5vB0rYctmei0W+2rEwt4MGrxcQ0L
d43P57DL6tjyIfaAxLTpN9n0xAX18dEbzRctjNUWYGB6LMpb3UoYloV2fu3JwrlButyjMxjXGj4G
q0Yj2676nDEgCOPq1gmYRU7zFZ5fK0N5DHVigZ4ErpZVAYqmLI8NAcxPbjQyhyjnKwipJ1Px91w3
9uNoWkH+oaWJ3hMV+V0COdGeyV8aYV9meX9INOsMtHefZtoVziErIYYM9Yi1K+bsE/MhIOwh2BUe
tKYe6FvE1VnRnnjoDlaYqnFfg/5rWXSbaIEp++yRhNEXIFQomTlpM4pghiAGNLkIxwLGQtmEwaCD
iFFjO5ogOWybdihWzGXPzQkq6E3Y67vQUteJ5kJgNYDWadNG1D6rpoq/DdF0jsLxVA7tsXJqiP72
tgvcTUvKrcO0E6medd9700Zz6n04kgtTZC9jH37Jo+5cW+bOlPWT01EqdOleJ4U9s7RjxyAobesD
YsAVLvz7Obavzdy57cv8tiMaNGq1K9zXrkIP7plXvrVQphNiWGR9ToiNVpV1ZbcaXM3qUbfsdTk8
aCkOi2Oq7nvN2sdWdahc0DqBGtEzga8Q5jARXaWdsyONy48c65vd8JnLeFuxDciiJ9WkXUNTYHAf
uo+k9fiai8P+ssG0Bjw0zIcHszRp9cQ2yzp2txRvQnvbdJYfYWeW5gql5w35a1D/E3+0J3RVSxBt
t87E+OjV9tOUM+thRH3sXEz9UNGF/ZFM0+cuMT7hX/XkeRBYJWdH0D+PTLmMxtqiRm3W1GJExIMe
FBTLhvE96NwrcnihstWfppnzqLGZJ+A32YaUKMhdygH2PaR7G8RHn6191AWb0iOOeBk8J8GXubB3
lBK3ResczVrbBJ6+x2/2Vqekq8R4VZnBdZUXhwBNN242Gz0ripXRMUK3YJPF+caIcBfqmvLsLSdJ
Ha9lM5rwKesrTUOJGM2PSjjPYcASEq+AgF8nsK+kZoSLNAHNF4CdYdTHyIybdd3QrQf4ZRRGup6z
ZF/08l05E97Idn8jE3G9GFdXQ37StOgpNbqNHhUrXKTJKB+hADtkvlCr8tJMMA+Cip1NBHtP+4Tp
NbJR/cpoyjuNlWTW6VEqjzHd7DPDujY67wTNYWe37QY27rOMgM6L4uBO9mudZGupjw8uAh/ie+5G
UZ/0ad4w7zkJbEQiHUkulO9DuQTtBl9sGCPAqdk3oyP9KlZ37oQ59Vi8Lu6O5tC/FzUuTIFZfW4F
xpopd3c9zDFk5JipRhosuMmkPdXGfBZm8Wluom8WViFViWDQJraPJVi4+jHur1GCHPrAvV/yn1Oj
2Ha6eEEQlKFXn58FKxIejIWaIXoJwxnMyxbNI7z9ZytF11Xp9Z5Y4tuhid48j1bMrD61bHBx16W7
WBLkqRLnS5Sro8b4xIPUXzb2Q7mwO7VhAaCmeY2l2tomUGqMqsOAqBCeLqPi0sC9Wtk3DgDv14lp
5UZUdgs7I1dMW7L0W2FXD4ROeTsptYd2ZMhTaU7pw0WXh3GpHIyGjZM0urOXz8XGiUcweP5WKeJr
xlXqqjTDY45h2YNhL41jXBy8hWKseoeg93muTvjDvmtKSfQHEXg9dxadKg1LQ0l3XenOqxn1mC1U
Cv1SbwTPUTSY22LMLNS/3b0rGMrFUaivclpG30htby/hotdlCX3ds+lMa4xc+lrK9Uzp9arlysBO
9aaUNiVLSCmXp6QAVBrtNueygWjGpY9VczvshEFVNUGt2icK7m28KAQvNep/Ajl/AHKgm0JeAz/5
xzjO//6X//K//vu/fsBx/v/P/QeMY/zNhBDiGLDHFl/tv6I43mItZkobCo1cWoO/ozg4NBNzoS+/
7PIzfwdxcOi00W9bWDjzU8Y/A+L8DDVgUAlbw12QQKy3PzQfdiNCY5rd+L5x5alS2TsgOFwW2+Fo
WUzK9fnf6a//0F/8F+2OJbCw4b0GMgLy+rGzS1Jbw+jZDelDeg8PXPcN19l+BVoZQ5cEEv/L4/hF
J/mTVw23T2LWJIFT8Iv5aJhjQX2Z3HyK7rusMVdaCPOsz4MXzR4fQsfdJJwfQ41Ru2izcv37S//c
RfLk+I4Eti9x0x9t62ItRayEjfG9Kt2UJAp5mgb0dCHBmL+/0M84BsRlzKiAZoQEB/uAY7hIPBsZ
Jsl9HWsEAE5UcnA/TrEEphoxxfezhENcxtQNv7/wz89yYbviZY0j5WJzuvz3v7jxKDTKWUHkK9EG
KCWLvj6roD67BsdOlv3pW/7yYnjAGZQfdNEfn+SoDSgaGhXcuUPyxpxcZ0PP4SOE0RveMN4fvtrP
95SvxmARAwlo587Hh2dV2OMC3wR3PVFs1G35GgrxcZzcY+USNjkb4Iyzs//9/fx5sULtsnD/cQkR
siz54d2A9RxqYwWVCFtmc0OS7U6k9dls4mujpMVPnUj5VkQJacFR+v2lf94IXGBTG89HNhzxM5jb
eLNGWEl0P0wMni1KML2hCvE6NCfk9nWEs/7+ghb76AeUkysSG4wHO35G4Ng/Lp7BBMtIAi+8nwQN
vhpcuZcOWqUQ47WV3veom1pWVV2L7VBaw7r1wk/FkL0j0npDIn7QjTLBCjP8aiDhJm8Xf53oU57B
sMps44TJLNNcHS2op25jCVsxwX7HT4PyS0jasz8SxkPZmUI5Uu5jBhdoF5ATCN2oOptLPqmAn2i2
yY2VD2c0Ce0mChh2NkmMal49m1Z51pWysUih7TJvKTpu8rzaEZpKGERFeOkI8AJPQ5x+f9t+sS5/
uGsf3nU11G2HODW6r3XvMQGExQPJeK3j8FPoBi4QiQd8hMnEH656wSV/xH9JZiAiz17+cVnrPz4t
rQGqLksrvp/GhCgiXSC+k32zCi04mgTrNEiIg/p5JLhhZyULQzTVkrWXxG9DkdaPTcX81SL/0OkQ
rwYuHF67K76KjuaxyhJto9lNf+MyS1+5NXpHFy2Rp45eM7zkhX5mqSCNLOIHzR3ulD3W98jFnX1G
ztpVXyiJTUCj7VIRRVcTfttmbxIP26SghAnUHdU/oDusr1BD4WPpfIbi0IJhgxfl4aB8GGbmynVa
qJMS/MrxulUvEoImrJYKPbEz4xRJ53s86g1DOqJEa73e0nYaGyw74Ph78zdkMfMyJi0wLujfSs9W
MF+YUU52Jxm9l+lVrGhtvMiyrshRBTgKTYIz42wqDo6XPFianh8JTBHHYEif50iFmzoB74UkHG70
xjI2ec9SrQTYTB7QE2XmeKhb2/jqTFW+DrIBskNc1VdKDgc77RXQNWEBmaFowFTs7JgEZgTbTyYc
AGpOo2sWqrFOrz672QprU9jXloNrvOwK+AORtRnVSNMWDcWuAPm5CXDNuK6sUR1SF7v2WmBrUo79
KTScDMl9dlImAj1Tm+4JQsVoRYuNbReF/UkFQEmeiPUr6EPfcy0ytjEZmZMZO36uuelXzyiyAEtZ
LEU7k0zkuJpQ8M6Tmq/hLmF3k9n5voS74VfzCAXDi1F7e21AJq/4jPGaTR5k55ySIT5G5ZRcWRmD
1kEHgHPr8TBMzX3kgptFnX0v8264t7BaIA7Wsb6raR5fRRC95TMh3KrPkjulu8k17MQC7kZK/2Gg
II+7drzLo2KEOUelYDD6xyP3uomqnrSW1llBNiJHr44p/stufI5SEdwaEwFvGVMkXNV6yP8dwaTZ
nJeHtrDjtdAwwcq0oL61tOqBKM7vqS2GvS7J2VUGC2cZDq1AuPDNjocRP528OdgSfsTglA5GADl2
Oo1rb+wO3MAw427bWuCZEekxGzi8JWzE+iu79xs87ta3yXV9j3H1gO+CaxrJ6/adJebHlrA0ZHX5
cxmU8j2onOYeYp+z6em01tAoqru0QZ+YTYa9jTo01vCCFueLosSDk8HYlNX3hiE+KxzCttSqxVUi
4x6K8qckF+rOCuFJsTEzNpiH3PckBqZIBJs1GB3aWv0TfLAnpAaeHzVN7XvYPK2GKU9vei3G0AQr
Bl9Pcc70wChm0VcrPU1H1HwdtmtLpSNg+M2FYfqwJKc9i71+aDIs7DQTlKnLs7e0lrvOdfbKkeB4
kv3RnNtz2ItToolxRQgIcumR3+SE8ZscgWoxbjo7KB22thn2VzZ1wdoe8vgocjtlwuaBTOa4M3GY
5MWq9MZkl1rFWcvhTBYIFNhOboAP2eECB6KiamlQzeR96NP3tl7CmV3ryC8hfEERqF0n+c08cMbx
/txcTjAI3SnUmfqMiXe9zyCdWiEqfAOkDppmem0HbAqBbM60hOkGzEztWnz6X3GB6tBXRJjyy2F6
E137HhSeuHL06BaEEwESOdWSxviG5F4yDXQF120efK+KzbXrQdiHEFLS+LJUPZM1z+610zz4eXo6
zFekL+3rDKrzNLA9BIk2nZpEebvLGefo5H/1GbeyxShtm1CJriHatJvl8Cth5O05DlGx2NznwaXK
NsXyBiC+9wNX7pwqLq6saEkhx65spRrDPJkerkYEpZfbvOCqTQH7GGe0aZtAN11BH8JhqdG+2xVh
CW6ZY2PYpM1LLeTJ7pL3jrxrrcyKq5kpE9f08Ldhe1kbEMLZ1KP3UUgY6RjTrcOBv4AS5jh2wngo
cNqAf0sRFOewbNHRQg+K0zdtKjnPsUzZalBLuXuE1LNHtI8y0HsE1j2GMjZUxWUFZCZPH/pO9x2G
k8S1r0K9QfHUNK2LZ9sSUTm2jR+2zdmbUGUOiq6EY+K7qvObLIdZ19LyozjOF5L9q2XAE69xWocO
y6kRY/i2RGZsiMIqsGjEH7V2Gr/1oEeG0zdGIeReDRW4sIi8XavcwzQNz8LSLmCjmctj5THKm8gX
WjmN9ljYZkYmIp7mIO7xuwZ5cGWM5X2pGyddmrhX4AbQxGjlFcInVBnRUjstHz5peMc0T5u2WBi6
kGQshW9Z+NlIJrFZyNtwE06M0G6WdO8c5T/nKkoeOO4r2eKpZvDuLqNkc54fAOg2CfiqiQuX3lcv
w0Bt1kz9edTwM7gk1F9S0+PEWI+u9b4sLLPkhSQY7lTEvIkYTDLB8TRfiMjHnO8ze8Ene5xeki6+
xwTlvUmhgeUBYv/oILvxToy4akeldk1Us42JlfsmO6tapUQJoMlWcJpZmpeM+BAKz84L+fBhZrEC
Q6Y6ZYvFfzxmug+/oWS+gnzicmNFSylrz9lr4zpPbcjLatkRfEaCzbuRGz8vB0i6bES2N52TYaJY
NJxHmLUYS+Fc0I4Tzi6197jcYi1pym1oa68Jfo1r6ZXjXR+7YGxsNr0SEBFrTOAcxUuwBKbnHm/J
pXpPGrEmKSu9NQJWT681HlyvllA6nj9R0i7qHfuYuWBuaVLHO5kzp88nDPST2n2omipgoiv2IWZO
K1O0ENfsvbu8m1Y0viNRZ1pvnpAT++7AGtCJjR8ceQy7dlcOTDCxJAvXFbR6X3TVrhtK5nhULOgc
oNB21mIaBatfWEd4jFurNCT+Q91DMaIxmnF29TPFnNPQHD8LAMo7/bPSq89VYewyNw52cMmpIYMR
4qJ3gIPsW2n4EjXiJEf9VWHCF9r9bUegCE2vfApNPGBzFu8QA9KCqacrh6PUTwLFgtb0l2bsMQ6p
nssYHl72xkBcrNsaSrkxuQ+pi9DZUIy9g3Q6DHaab+KKQWIU4oJ2OTcwWYJF5SCIJ9reAYAcsAFb
YWO0L1LgUJmyrUWMr9ddAfrghNy3gs3DacvzBXVwhpKJjd5uYNNCjqkI3Ko7HiPCOp4ZaLs+he+2
Yt/qCH5fUURCbSzrArQ1uqWdSzcBChaWbaP7cnSOjKtZ2xmyjGJsvbXWswJt7h3FuQqPahFOuTX+
Wark91em99iEbM25RvNk9m1xVTSG609IJFZWAzrTedU5paOPIw4+pLX4QIZUKCLizCK4/Siy7EbF
iwSGjoug92mHX/K8TR1UBpqjbrqM88TpESpZBrY702fEk5A5lDyB3WIBM6r98ugEfFF91k8VBTet
tTyJ1lYA2sj4+5mtoKqTArnAwozPl8t7WH143K+o5N+aKHsvR3cPeRQjkZzTctmyzZ7BboJFxpr3
97n3VLZxRtwp5GFIwr1W4yObK3fe4PM+7OeyjHbJVKptgVEswrPOV2j7qSPY7UVJRxmkBq4XcLtt
CKnY3ddbWKkYMnUMUS8Psq55auHk7TBoG30G/eZ+Nii91iYTr10woUwhdx76uPie8m3x6sA9PhwR
JsUpvuksWIT8KJTgU22N0saodY76F53p0sEKonRdSS0j7HWmQcXZYD3l0Zvec7+JcY6R1GFApSfR
W1r01IqCxtMs0vQwocRBXRkEfLRRcHciY3yyJvYEL0PfMcpqvAc5MvfBkGXPbsNhdtmlUCukW1cV
jT/Yxm3S4kCgQr5ujbLSj+UcXMPq3bcWwiVNvcwLt54d8KwXQXuoDXOfd22+bwDmWFlwlVOdCpBM
AYcEA1ZWAV3/6KmlRV7OYXeRXqAEqA8GNdXVAjQsmxjJZ3gRGAa9mBtZ/tLj27w+TUl9x/+ytZ6H
ES5Ii83qckfitDkXcbstwxLZhTZqGwNj1XXJvHUTFE+ti0RvWa74FXlbAwqov3T5oapgSvdY7izH
2TQnV3plFBcqLSWVgfRW4OpeoggZQX2Ul9wUeoQfFP3aasC0juNI/+T21TavpLGLBknRtjgPaon2
GJKNsXdTeE5e0JxLXjYxc/C1NTvBpRSRajndoEaY3KuVgoEGVYHMOWYz8JAshi7JzoVfgcdqwkCK
OxmEDrwDZR/KNAiOg+M2+6wNHYx7kmxrZO6DSDUdDsUydyFRzMTfDmGpubX1dseLnvmZM0VkOtrZ
NhlNTDDdPthpmf3iYbm11gL89vIubk5IHl7aEPqsXWnabWmN393GJRVMQa7XMu9uHkqaX6vcF2E4
rFP87vw2I36XaAUG6bEhHqo+e5Yk4pYrifWxr6bIWsOwbZiJYIUZqmSLAmcf2rwSzoS2MxmDZF/3
MQZVBO89XdCL/5xf/Hl+IYQEIfrH84v/89/+x//8t//68/zi//3cf8wv9L8RGCkF2CSyfnJ3/j7A
cP8GIItnsGAeAUP1LzRU+TdHX6z8SWiWi2yeH/r7BAP/clw8AFihNzL9+GcmGBBXPwCJJo4PEvBb
OowV8NBbeKp/QaGdvp9IwYkQmjlkP+A9Ag21xrAp1xRDYYVT9zT15Xaw2G2mGoqKMutvWipXvAJf
8x6txWi165JxAK6NE/RKk6y8fgSxwNNF7q2BxqUxROMXNe0g1myneBTMT0dc+KTWYn2u5R2cSyQl
SytU99p8pZrYQSOSltdWrMV+JOZnDMnNfTa96VMy+a1eAhlYxqHxxmecngYShOrcjxbkwYrK8VY0
Q32VRNSMeSrHzUjk4ioSTC/SwnJxrWNEXamm3DH96NZVP2KU6xZ4wXvw7efYeDaHCevtBttvvZjG
ladr2sHIMvcYRGzELhKaQ1pMN6G7E3mbbEQOaONw/Gw671MM32md4cRMq0UtlsUIeRxzU/bTvOuL
JNhTE21zIN2VrK1vbs3kM02cBg9zMWqrUNbmmn0hfipm57108U0yMxtraIhKQTmeROrMWz3CsQoL
5x7e2nSD/Eyjf0azgewDxr/AuhDdBeTHRtP8Fpa/b3idt2KYNq2mzqyxzsas1xDZycMiGFt85p7e
WF9BvsDvLgvGTYjOgxSCONnU6MzYORF3CuqYG2UneAGGD6qSnxsXSyjD1o6RJeJtq8jvC7X+zgzR
ZccoQLCI1lEbQ0kze5R/zEB8WNqEWCrTxWLZTfw6QILh6TW8rCENdrOjMf8f4E25onL9fmj6c2YE
4afIHKJNOiIMw2PpS7nc7XTmgLSChE8toOUEI7Ba6SXzrYIMGucGjxqR76qVuCZooZNvZDtCYhhY
xaXN0hOYr94UVVXUa6/k6J70YKNQ/jMaRl1rFUQcJ2XyiH3Yzpnr1jfK6m5Q3oOZ9S/WnCGDkHAA
jV5uZJLUHGwj2bNx8LWa6TMR2VBjFtRqQ7rCiLXfGp25yadtkYXyinoTt1CDOpQvXG1H2/4cThrG
bhhv5xP6Spk5zy7vPpy+Ja8qm0LfdRoIFV3Ac05fqwocPwtyTDIU5lWzB3eltu6dPnJPw+wOKypv
rltFtFWYQ8O+2pg6uG7shr5sqvfLz0uqntCyCyhIAAJ5GFQ3nIti1wo3vJF69kpd+55bNODlSFim
soZ5AzVrN+NpRrdFnhGSfhJWMMhaSyrU7WybGDOP+XWZT3DTsCDfEFWL1GxGKNGUWFggFHl3ByyI
lEjeW+zV9kFJk4Z5wIPIuR1LaRrgDkb3GoJ6akAkjYNPFP6Cev1eOvyerjVfo0LVW6zHdb+SzluH
5evOSRI+eHNF7gmTJU0i2M7BWkJSFYaWUlwZ+hFAGil+n9w2owgp+ES36jD/YmKS8jKFqGfT0tPY
zUYwON3C6cup3oVdLGyV9zDIpjt3xnRDJwlxH1mUQKKovxNHSe+mz4wwQsNXOdWdRFK1TbIWJ1Cr
UTfKIgy7qsxh69Hu6CnrNAJS2INEsgnJNr02Qm3XWxQUQ95sLSOc/9lhHHoFyRmC1sERP6dAkQdE
ZKysgrskDr8ZPD9EYcluap3HqAUn7WtofYVXiz8McJ2fyNrLdW3TpM5khAwR+ceTRUx63Jd6F9yl
vfw6wJmDfUkdvDTE/L8F1bz7mIvsfdZAcUROo9D2yXnSaNDTxs7xu6hxc3GOCzIVxdreEPLWzaId
zrbPNRq9wqq/cDy8jTJgSFsGj6KZKaDS9Cu7NKai7Xw2tMrA/gLZczLJjTcCQKBkjOv4Sw/fB548
puk6iEz/2SYuaDNkcIeVC/TKaEqBQaZN98IoIPJba37tRNL65jw+xlpxxgOr3UnnUJFHa5I4s1pG
ZoHRnJEOocu1mTc0DrPVEciiyJl9VchGt0VPb1dq1XUbDfHKTN3HZb6DCURLEbd0Cr1Jkb2gWoK0
QCAebDH/UqD8YqL/s8UST4WiAYY4kdnkZi8jsr+c952Z9jCBFYYL6XAc3PQpNvpj6UW7idJ5HaWV
P5v1U+fUW6wLQDCt9Doe8xcvL6/RQ97iy/Lt959I/jTpXz6RY5Fcjk7H4Cn++ImkSFLsPQc+kTWi
JZHinqBG0C5PHYhBDld5Fp1bA4PiWcG7NAbq/mw2bjtTu8/cHsOISD8tqUpFgrhac1nVzXkAQvRE
sKFYxyyHswbvA5rb3slvmhGuRKksTghHPgsjW+ABwk8wutYR41cHOW/DVr+uJ7VSThCSHh09YD8U
reNG3HcaJ4jh0N0BKb7J3Nsy89xFGh44NnZEt7+/Nz9N7RFY6FhvWRiFcos+PqzBC8q281rtrrEB
wdw5eaPtFhvd4Lss6OLvryZ+8cbC9mB+7pKTI+VHScfAAMjrnFiDkWAddFFs6FkpbFKQEovB+nJK
bMJsfsrHbq1chnngUyBn5bmCvJDl9Pt9CJzbCJAIbGsaX2qYSxHvBG16gUog84zMrzTQluBPAWvG
xWLuhyErN4uNzhM6+pDl8/+4jpwQmaGsp/Ce3NETInfzDoCJvJV68epP8/IVNLyAux+/x0rdzHT8
zFlOY4VsdPCYj4QGBNcAvdj9VLnKb0qmAnh+Q8/WS475nAiLTIZXQR4ApbCFYuHgujtNAgl6FHAM
AykaMsYaq9TghV+sHme7032DExa3nzjbwsC7Nbv0bU7BZS6FMgRxVmXZ4xdqmsxxde7hBRepFuJd
NVGsGQNwjjuClQBFBNfpYpoy4E20coGg7ZbBg6NIBcf4Yp7kMTbsnaQEGlsuMVFvrJjUQsI0wO0q
R2rQgwE42oTnFWoHMJYJpZHzeOmmR3cGFU7n9LbPGLcQuWAiYk7GY+OUVGzTAodFfJfcsJBb60my
tmVakk1rnowET+zckbwyopkgA/B345Q/RAsmGHaCQBBwJOwOcDfR9DK9nWW3mGSAiXShtsHmLcSF
XtfJi6FCzzXrOOYmoom5OHuI0zCY4r3TZ27FROXuxwmO1zjwkkvArQ4pLEKDWzdafLwCgu06K5rG
d0DSiRXxMFQifCnhLXtOG+BdqwX1tTMNeaooTATN7uMF1HBDLNdrG5Zg3DXmlRd0T1jQrrIUlPAy
S3EUhZUZhRlTU25jjJ3FprWjxbXaXAvPOM8eWpM4S28rAyzCmm5btMl08dgcLGyJMFRsLjnP0jMr
yy/tJ9Ro2joxIff3HpOH37/QPyf/QfURqJMgjFmuy7r/8ZUIWydxBdr7uyJkWRZ1+Bxg6aFnEem3
04IILhhgnS26M7gAZa6cdSyS2ykyHrUEHv7ctC9/+Egf+01p6+6yzdsCVhef7ANLhzaAnKq29e6M
yv6ke5mfNHZL6advG1QsNbYe4D/ixgC8QxZO6J/LsIpeUv6BQfMTZWf5HDaqR1pv+nX9w25he9SD
+ZS7d06sWxfnnJp5Sy/sYD1h6SIHFt3vv/pP5BOuuMT+QtuDgkHf/ePDwBg9i5u+su+aNHuXBKYs
4A3bTuVBSO9OcSzO6TL/+v1VveWLfNgWXYhJLro5TAVReP542cjDqQGDGNK5kMplvFjW0J7RTj6k
MygySjAGV92thTCHyIcDBhef9Lo690kBcxtjsthkv8H/weMNwGyrDq31UDWHRO/9LG4pYe32GS3V
rcqSs8BdS7My/ug5m5PsM6F65AnFMd5QaJHQBr7nErmFSSSiL8PhReaLaZmInhh4kzymjd+rSA6r
NurxPqLdWWPYb4NTWncI7K/w+fhkFEQIVh3w/KgrjvC2JDfFmgZ47s11ZFfX9tT36FY5X8a5fqda
v03dFKeGXnWrvJ5P5AQhiBLjk5qHGvcL4+sFcO8WqDz1MLuqS20vkzZkXk58g4OtM8q5XZGHb2al
MZG2wQjxeIVL356z1GJjG5P3qYzeLqSpyn7sBA4dxPikrnI2sAtWdQVFs27Ui0epT6y9JxYN7QgR
oTlTrJRruuI/HOUXht3Hp+5YIIawRBcq7Ifi2ysy05n0wqH45j1v5Vyuwuhky2VYFbKtNfO8dafo
UZvH3SjRptRjTvuZyNew/zIYDmf84qwij6ShMyvNBX41SaETYFAhoaORmuBY18bobCGrwHu18i1Y
ij/p7tnVmzOuITwttA3TSUsx7w2cbwv1DhNEc2WJaFtUaptbNNdBQLvV2tm66MxPZdluhio94D6k
w41iWmsV4ovdqDeDLd00RoKdhnpv0xSkekaOhOrZ5EtxGPT6hvTLO9p9HVUlhXRbc372tPEbrySA
1+vQ4VietgcicDe/f8N+tZOwwy7MSuBgdpQfXzCRWR4meolzVxMQuMGr/dFphhLr5umUhf21Eeh/
CE381UbiYD1gSgLqDfujvNPMnW5sEaTeDTkghJmpW9OcryUmJasAhw1KFg+9GDDc77+n/EV56KLs
hECKJx8s5A9bJgbxtt06ki/KxGgJGRiJAFotAfFeJ46GHt72zGysMH7qZkwbp+w6c8WdUYZvOshD
my8I1nRXGyVFM0IW383rb5jl3Eg2JE/Pz0NHs8RrLdYgci+6m73V2ZzQBxJSlYrhxszC76HD/lAU
xDbMWMz4rsepn4f8kWJg6WtyhJCBQGTKnsK0f+yybAvhLV0PzZ/CRH/x1NlOuQ3SAogFQ/3xqeMX
FvVto3l3DI5htHh0LIEB3We0jHtMqyh/YvcPul7xq2vSIOlQwBca70dl7STDGHqyEdzhgOLhtREx
sjbS9z5j5NoXDL+RFY1bu3gSWnyHO+V3neD1xSUH8xbnXWYhGVURMW2Mj7E0O6cuPL1ojIcNQsKE
hAcqdpgpeFULJq+kVL+CSLyTidKtaJHvf7+aftWIMp134Pajn4ak/+G1oRiNvbShtwlgJOvwEWXF
kduMvLeIuZeGOl0znl5P5LBpCX74F2JD6JKTOkN0xKz3iLPtn5i8LOefz0sP0MLDrwz4n7zQHx+s
1KJwSkPDvSP7kjCR0bQOl8FrCN8AUcwFnVhq/GVq7GTJu5HSlaLP3UvkMae5pU71Sjhel4JxcpeK
NVq20IznkxqoAhDUxwQCLPX5Uq7KImwO1TK3ngdnH7ectHEhpqup7MrPo7XMwAEeOamodgskSleX
XmYZ2g4RD2yOuzM+MxqIOr9iYRwUJkKnOqyxgaSa0Cs+kC352MFy8lkkFm68VqSbUIeBMcvwPZWU
8zEldI56CW6Bsy/c6D2sWMPRMlg3jQGTzUC3Dgu34gJ2OEvdnzsuc0IHeC1aqF2WwFjSMsl+zHCS
C8yT1vHDYuF0aA7mFTnOM1Jpz0MtqUDZ4FN1aBIs6pEJrUcT/TU+v8RaZGmwafG3Isiz8g19fjBD
dhO4L28L1zjJ2dfSvo+ol4fHMHff81F9bmFWXS2f3FyGhIWixo+LC48DyUBsDQTiEPKykgFtGhOB
1m+U9XIhj3nCPl4aBimItNPV44QD2wrTtX9vWHLFmVTatENTqxMQpekSlpV7EiV7VRVVkqxHSoS6
rM9S0WQszZRZxN4O32OSHlErVEhp/dDh0/BG0cOMQF9iUW8AHMO67qO3wM3fh4LfdxlsXnh1kQfC
sEDZqChTVH7RSJpW9jZn3bkl52+NanVtd4vp5jJgz0aakUSSmXZp3EjjuFE5a1Trk4p0TAMOHOEL
K3x1vG2D6dDl48Ylu6YrkrceEwfftpK3uajOojdP+QK/YIz1iUv5+DGGKHt7pO2tB/0uoacj9Q/C
bOl3tJcuPo3/l73zzI0jS9f0Vi7qfxDhDTDdwKSnJ0UZSn8CFCmF9z4WdXc1+5jnRKaqxCSLqp4U
MInBEGigq8g6GXnimM+8hoUMpsHmS6Ia5381ZWPdjNGwjluSsyzwYrBGHDBKKRJKGSSYoZinqijk
ZJ773oHVtfTpx0K5JSg2VGfc6KLMRoO4lR51B/Bran9wC4xKAEpd+ZE8LtBKw9JGj89c3bjQFeXS
zJsF9hXsJym66CSyTskU+aFA7LR69J3EnvwQETeqjMYlLYAHY6SLrknyA9vkHOkS2hHtg1ya3znZ
i1lnK6JBQ/ZXgvvwBWLQdklefRfwB82i73XsvE8BRS160RoTnXd05rJ5Xhn5SvSrB7DwucZpRq08
E/q3QCI8FkDey/kckMtjAvd7FtcBb9UK5sh+30+VUMWu7/EAw9Tcpj6asG4QHmZhpTm4RQkwgsm+
DTy2AXCrdRW510YOSmICmAjCUe7jwFGXVA7lGmy+hW6BqCn3NquzQNdt84tzXPQi9xMMhzYm4Qj6
CyY15ucHZqVZZYMrqHHdyWOx8eBYzsCZtXOjUspzL/LD+WCN8LYFHC2w+CqFmJVCppMvi9NyWwkn
i/5sa0zS9BKhsVM9kiNcXN0MIGMlUnqI4E6OKEOP6RtdcOqsUWBeWbYwRNY1fPQalhYA1/5KVvGF
dBrvGpiHg/hyeTpyCZpevfZ95RE1yHym2jeBBDfDVka6Yo5DCUOlssY9VOekEwYmhaAmyUbxs/1e
Sc2XMaGl3ycOOy0zv2g0ZRSvuAlVucQlgipGonwofNjJaM98xz0M8nOEInU8LANU6bOkG5YO7lQz
y7HO7Sr06PQBEEWOYMadMK5EDFTajn9ZhvY5ikXR0pTg+WeWB2Ar9E+NZJzXcnlHM/BeqTH1Vcx7
lz+1m/zKFbCdBhSEYeenjY1IupxtNARn5yayM3PbYtlmowkRHbTuovT1cdPTMQGz7WxSspV5ZKJD
0sf9U67qAMY+6mrpQNbAASMLcDFuzmWnf6rsC3McADqARIYVDACxU1Zt5tezRm/LU+Qdl80ogW8D
mzig2cXZIn8SIGOBZexEOWpiQ/f8p6I7g6Nw1J7K6CxTun+H18a4KgUE1aXrWlbeF4J8aT6VeGL0
LhKkzJlQUS2iacNNYV713VAzSVF2N11V3UhZyKDShEQEgL8J4kyh/7sSg9Z0WpodriLfR6Zxq4XM
Vw0OdO5Ss9d1ynkTUKrhlGjZ1FVS3k+g1emWK0O3X/sCPqVnFI49nWOkg5WD1BqgPgEdRCDmSg44
oWNchWeQj9L19E0zrVXnAPgonXm6ODg4DKddCtKmP4MDpRBoyY8dgNs2oP2C3CliBR6XdFdR+qo6
YDiuFsnrSrbiZTuQ2mABF515suv/58UQxwGGoCuOCkFmn4qG8J8nq5jsXmPv+93FHMS1vHzCSYk7
yEno0r19arzgapkIc4FtsBUAEdAx99LTQHGxV1Vd81r3jBvd9i85HqEOK/YVXXR5ERbMpJO05apw
y/XbHz1R3Z6nxgpVH4X+B+o0youiuuGjOuqWJcKx7KwFzkLaXLYJG4xCoDWl94mdXTTdWRKm9Fwr
LlXgGaeJQj/37Qd5Gc0r1MGYcRk8h2Ipe3OQmK6iDmFsXuONx+lWoVBBOeFroBunMdaCyyrjpn77
I7EV3T+sgXigCkRhAGE0tIH20pZuyBHoV1FQooOG6xiWeqU9SUidiwYYFlp4NSpVdI7PcTW1GEYi
uap2Y4DHw7WLxKnS5Oqakhol4LLLZrDuPk3Hs5C5L8IUcHB6ZwiQcmKi5k1cJy1Ke/xkmIQhaYWy
VZHj4NPLl0BCxb2JlT0CqMnClPyvkEsQfVe6FjFk4qEa22rCpOSdaSfBUjcKYwVw9aMV1/1NKHzf
uiaGK2RowcpPDNCsAtKrNA2lcL1+FBwGaWgj8AroKeeab35iaHNWS0RLLADK6LbinqkuAvF+oajv
rBbLczxyrZUI59w4xXgSt5KlJ8aOKk6gUTPHTWbgZ+jGLuAvrbDnvoynV+Q0X7SiLGdlqdxao4w+
dt+CEo8Exl5vdGRylCshDoXCCIB7gqQG4cWZjrcujSTK+kGmMLB3o3ZByIndn9lm/wHLB4hGeX6n
4i+Xubhr5XyxGVCPaJZhbJ+PRnWKsPZtYmXmpu36fpFJnr/IfLwD3l45L7srLBxI0zoaVbSj1P0j
QqNAqNYyl0JZp++yQH5wR4kzNbv3JPeqRKB2hscsluTSp44L2yo0rmgHFE3r34GquXey9CwH2m0L
HRS1NE4p3XhLkLypnS203qZ91NwNbAZPRmuyxmk8bsZ8gwg8usBO+1nXqRbC4D+j7eYAb2EW8HOI
o/KyKskwKhqAwF88HmLEPbhUZjnMKn3EmlxprRkVS5dGd7X0JKB3Y/RNCzL3FzMkVAOfx0Fihqhp
c66hDWntWyB5HSXYSLeCG6siEB4hAJhVeZeqAJTLClFPel9SoD21efwVkQl1HoKPhCJOVBTypRYU
3RaaFRYLA0bnPFHA70I5Az3ds1Lffpkvj0DR/nU4gRVLpmC535qXcl2vHbiEN21K7C+P3oeGDtZc
ViGWh+OSTBxNpWphV1irhSLxFJDZiaXyiwcRyfSzs5gHAf1kWaTcNO/2HWhys63lBKWsGzOSgXjr
5dwrQYHqlF/pjL+f+lRy7yBUAX1KQp337c9/WdLi8y2Z4BV5Ado/LybCG3CSB7B7A3SsmTdCfSnS
QKXX8lPT+/KZb3EMWjrhWGCSTAOmonhcDSV5dLdG3/Q6hR2LsmD8MeuI6oPxOk4VZSY13QNvcDEB
vkWwUuggjVl4F3IrbAFrgPUimVZAvCgBIPXRXdPZJSfGmmXetYCI8ka5LekmCRD3g++26wyPcjgj
LfiV8L0NbHc12u5HTUt/wZHVXnknMFAh0wDeAK+4fzcDjqeoJNv+TcWddBM2yXdFmJk6KXlZXZDH
Tej2MTLCWdR+EREVakEqkS48fQnvb0rdtCldolevgyPZawlIZ7DnAIst+R6Temnpib6TLzoLaU6w
hnXCezg7LYZORn0V6rhNw2ilb5iz9CNR+337tSsvajyUxk2yaUtFOQ7gpfo8ZQnJCuLCyP2bsifw
UqAyeHSkhgCLQ27gXiJ0nkhPuUxNpTfR/kIz+Z2vZNmmMsPrQaqASoqd6/Vs5LSO3hWW+4ve/yvH
iY7iBeKgMg2OFxx63BFBNuUo27lucm1H2FIU8Kkd6ppEYzg73wBZAvwOMeQXp4Ow89rflDodKlQt
ELXQXgAyrCRzcMPOohujlT9badivdNzjZrqfYwE74LlTGX2+KsbsPYcEdLn+k5sYV1SdHwfnLPaL
D0DwH3zNr4nCtQ9WkXRry8iftCj7nNtJsbQKoRUdp58ybSyWZcvWwIkcREMLASsITkVNROyOyCzh
RIo+pTagE+VGQNYhpKO62zyGOamZjMyUnVHitNxmRdFinPW+fmsbLL2GU7bsUxLv0vLOejizby8h
AQTenyTHUCkPmkB3ETwUS+wnHI0lBXkD8su7aaBR+U1Hex1YnlpwGZUabYcw0DGnz8m3a1mkq4jr
0dgUwb3En9SxHC0EQWSomUr0x281m2pEVJCMNK556qnRu1HrToN2kDZ+R/8Zxp8gUSX9eiiAKU7V
xTTReTf1qK2h/lub0gE86IR5tulKhUJBTc3C1dMLDZnD0wDrcrj94hDzpvwG1WgSqxFFwrdn5rV7
ECipbuOWRuvphfqkkdCFHJPOu5G1PNmYnb2SVe1rUvKG7ab7MJgQanzt2uE7LnpHfoqjAT5lfSZp
wYcKZ5LTIqQOKYeRgjIhF5AseFiKILW8/aCvHAIOEjWgoejI8r+9QwC056hg2OTdBAG4moTTa7DM
tQJniIhS3qROdRvqufaLT1VelEssk5jfRDKVypUA5j1fOGHTAJhOI+9mKutEzUg9A79p8dldQGEE
qGF0iRs279iF7+f3UbOUavX921/+9cfQaR+BLmIh7zeRcMqMSKV16VqBKkofNbupZP1MoR0J3Lkn
YjFXqROscNK80aKgnzchOuZvP4NpvbxqqPsDQMRRAS2LLaTnp02E/ppn6GkuXbcle6QqSZiFSIXj
suAHiYJVJUjGOWZbt47tN+ea3rpLzajvpxx/RKR8HXrqbVCiRG4JDm6s2Rje0ERYoK/63ox690yk
9HXJMQ/QmHK4xOWSmNhpyWlO2l7nC+6Ccq739ZPUQ48BNjgne9FndW1jd5L5+H+E/Q22nWexFlyl
ZYWVEQqPc8zXqWKRn0Kk4+HNZHQI+tPPHrjVKpCLZWXot1MxV1CqypGLcwQJONM7HyUEsdymvC8q
pYdB0JgNAeXJB4iudssJP2C2MTf9wDuTrbbaYHVYzxMMuzBkAiUnJ4RnBT5OKCpT1E0IEOblwEGK
6bx/I/sFBaC0MRY6cCwZdvxMkytiD+CeMK/eY8XjUOivaVKOarDQIqs5nUqmgM+pitjtO8OscH2x
Gn2lBPZn3dLfWXq+aFXPv1YiBodmfx+IqDXp6cM6pTcssiaBujOgwhvn30GNb3DwudJyrZxjiCIt
AVQsMhe5AUN9LAIdJDL1drp6KqZA1mOLMD/PqL73LV5bYIOJb3p8xkMMaZphnFkWuqAkxqJGY8fA
FCRVnSlud2dR9lV1N1jS5cfCnqCBkhcNRE9ep6kWzivdOM8CTVoMnXlZtBBZI6X4grod3M9EdANK
qtNAUCDnJSLiNo0K++/eX6dW4BJyuuESSsRck7vTEk901sun3qXu1I2X+uAI2Z7sUSLXmJEWXBt2
fYov8ZfWKJdiR0WBB3NXg/Q2mCsPsSbd1lF/o/KB1EEsLfKSZls3aOsCXQF0Yq9LWhil532WRxZu
6RanUVrcy5rHS0FHZtmI3aDTR7cHLhK1Y4N4oVtf2aV8m/tqsugg7fZGjDEYIGlgRxAqIj//3iAK
nZU6b9r2pfMS7yO6MUD6czfUV+DEn9JBBKQYb57zmqUVLc143bmJui4HONfw/yjByhrNeVGEkozg
uxrBGos7WmCNaLTrNZDVLkPiExYJvpyASpRkhJUXYKmS5I9OHXOvBd1F7MCLJDibSbmz9AxtlSfZ
RSWP3/Cdg75uUvGoxvwjIhlAkhrgJlihNU11iy0QZi4IEq41IdiWjUi39ULEzcg6xFsnZbdUiLyF
Qu6tEMJvkXnhpYAUIr/AesIey0urRCYuEYJxLaCEuYGGnCrE5FCikRbogaKVoI4V92Nzg+238Rj4
yNClQpCud0p5bjVDA23EfSiFbF3TtjV9HKTsXCFq56Gjsu6Ezt2Q3YZKjvKdK0TwYLSeAyKniy0E
8gqU8nohmYfvyJnZ1cCNHURkvdDvlsy0oJW3OpZByO9hs8e3Q5FvENJ8ORp9uhDrsyfZPkA3c4R/
xBFSlI+BocJ3l3MYZ/jqUJvtVdiU8anZKYDaUaIWSOuqp97eZHyGRsORLId9m2U0esJy7K4j5EU+
QEAwZoPqrOScrdBlnjYLTOoNiiI4BfRbA9HFslpRMPVQGCJNeBcZw1KVg4vSMO58N1rX1PtnKK96
oOrkp6JKLgTf2ZZCkGV5tNJy58wIo4uii1mM8EvVwkJNN7l1h/SGNMJflKTp9PGRRPVG51uh++e5
3F1OnYFYo+STdEgyh6Ny2om21UC8Z1k0IyXUUDglGtKzXE9W0kjDalDpAsU1rzQqNWwQh08NcqdN
Q1xaJjS9UwB31Jq+TBku1pH6XApDeJb4BtFHwzslHS5zwnzqRKjlSjp4lNzM3lmEKFrYE5pq4Re8
YFCITsx2IZkhFXDHu7bV9qPEy112GfeCVJtXTkKJqRQtMPYzvJ8ckPEAINOxqntTAw1Yl/J9whEo
vLvSC1FUrkpX/zjhfHN6VSDFLIC0qOXedTo0dA1wI5q+5Tm9feg54JNEktn29JFKI6bZkxIiCiz0
0MNmntigpilQh42bsv/ieo5w7g003VXn2Hdqm3/ktIMvHjTOMkqUC93pLxPqTXP0B2BPgF+EaZ+c
NTlu5VP5DEVuZlWQm+3gq2Gm3+uaj83hh9Ii52wyVDrMvVYgZybayBkZsGHh6lFGd1IELGvAcU5q
YGnmwWe/zT4kscdz1Ru7qO05XvJLIGuEAB3k+0nBQMZeB1qLvWx64B1NqL5zovGarvtF2qYYxA7h
UlKMO6eTOBf9cZEBKJ1PegC9jF6w6smXLS24mRpa60H8m7KA9Jm6Tbpo5G9gWS9DS70aO3tdk3jU
wajORUu/1Gjax6GWr+wS3YnRi51VYJGPCmSp4AxjYA6fWIKONobRdxnqLCiQ6l6USwjqpY1goYvW
oJeSIaecDRvZs69G2mDsI6ZQoUUXQAdZGjnK5VDQIFKHJAv0toxcQ4i4km4tOTkHMEwXViHXG1Uh
AlJ533tYMvNmbDz6xJBRLHzEasKKhXiQUCyLEX25ue5d2dww6IQjkkDPlEKzoNgigUMXJaXIX8oc
CVsaehB8z/pKxRJMvYWxCERZSHHVFl9azyP8VgUCGCbSfRsINRbefgnvCPBVcT8tCslNL6LU4dQW
wQ4FJejrQvnAt2iZDtwxKOC473NYxR9CVIuXAjiHTpMzn8TCBRZi6qVHjnLbC9SZV6m3WUi81srx
hemCMVDAmM+jqLloiv5+UADjotfNKVARDQGH4ZxUOKOVoPwsk+jQqpUQa8ruhdJFGxR3tBJPKxKl
QJYe9CHqNgDfgA+2l3QKCvjDzKzaupsqdDsk2r+VvjVXAtC9cK1wp2MP83XsuRY1p6gSRcuyp41H
T89fqtl40+fjLC2IGWFi3zpq1S99iZSt14elhVXd1Pw2aRqvUyiElg6VuHTCcj7k9pXlQVwspeQS
uMOmNMkerV4AhUXOONVA2oTdoPSIH3gOcjNUpQHqWC6FXu2G6P6+g/Nu9fpNZUgXflpTTZaTWSVx
CMhmfO73xSUIbFiJtoloS/qhqZKPSFYs8tZI54XcXDl2jQkca9ECBtAJRUc5ZeulDfeDn1Ts4BT/
ROhma3Wko6hUAM0FutsdIcaDb5A2031C0sDSqnhRQ1FF7zy0u1a+Z/lXklHsvo4bw3u3Uz/YTG3f
AS7cvKHtM62tfkD+xMvVbUXr/zOYf81gpslFWvv3DOb/9d///SqDefvf/WAwK/i/kyZrBtAz2bLJ
aHdGOpoMT5nOlRBzpJklUKY/JFjVEyDOEL9UsHFChpVf/WAwI+hqQm3G+waRZ0tX1f+EwTy1yZ6V
kMFvMzzDWRCZ5f1anmIUTue2lN0Tyzu1RlvdeK4QeTTmEn0MLgzzPZjjj+ggnFFX/aAMSCY32PSh
H9PcNIgyQLxHHKmo+fc/TeXN9hl+No+nprhfJLJlrIzwPpdtWRZOe89zfb+vkJ+wGv/GwAR7bQbQ
0grDN65V4QXa2MmXqR8Mmg/sS8GNFWXR9wHXzNPeAgASKKAjghxpGVwom1VVUCCekNhBWT3mzUBs
zZmHKln8vVXSHOkySegeDNGKbiNeXAXqREqXNR9LjeAI2JAxx4KamLOMvwj16y4BRok2RrXJXRpG
BcCxmV/aBq5txmaUzPdmnn6RenU4V6mTL2n52TBK++pTo6CNIOUMOn1QFmFzQXd9YRYkD21l95+k
QkZzXxiBAhInJcx5HpWPTXX+KZPdlTYUpyC1a5Sh/PN0sB4AjzwJfpfUc8lTH5pLmfrJi1XpDNFD
Ze7V0SfNCU85spI5TnzZrFFoSqJXeJmVgo0FgGqto7x0gaAEjIvB1peDrAzYB3OBdE1Z4+lNRl0k
3Ep9xj924QjSDpjTIvVr9VR2kRjsQ61YYkoXXkplkS+iXrPntM3hGrYdFjxJTeaWpmp/ZTQ9+Kyw
VS6MhiM9N4MPDkHvupEQopZN/8YNleoTL9+eh5krXzUxQdwkoluZ3P2SSxOrQWZvju/QCE459sGZ
lP1qrMd+EyGucm7UkE3zwUUdI5SxF+2TzZS1VmTUeGU4a8UpUEdMSQ29T0PFq4tD96MSSDeBooHC
dSEuyWOFQBkgMGpoVCeiOINRU8A50Fq/QXDDkzdm6goTC52lQcwEJJzJiy3ja4Gjhp9E1kbSrHRN
ARGdrIDsbBrIguEyC1xKExpWgmZFfc4QCEO7VupVFHKh0wGFI1UqZ5VaAMcxcVUOB4q9Ft04Lmn/
QwzHQtPUaq6r0JiKAShhKSAZ1IBqfC6g04UqVnSt/gRO1EV6A1RFGeT3uaI+2BC9ZmaTJMB6y2Fp
qrB46aTo89RRLjK1uko6+yxRvXIu9xE4sIg8P0++ZI3/Du8M+9Q0iBRMvXLWUP/tRRLS2Z0khMqo
asktCMeQJ0jXgD5cMC/o6Rs3bZG781bAZCdtIttXbqIqvhwi/0M5yPqiVot4XhXkLnhVfKsRRoob
CZqhFrLuKPj2NZexW4B0q+rIXKs4ZCzpac7LGqJQq/YXsLC/eS0MrkSL+dcBHOZ2cNuzBIzh2iPm
JIpO77OkQeI+Mkp6c5xrVUnOhzDbqWvHCcbkgKozNCVmXkNJK6ckdaUN1kdwrv6igi6xaHRAJ1UM
rR9QHmh/FlXSj1CQU60+H/Mo/5yMXoUkaajf09R6CDqKxlVcjB/HpDYWodTJ1M3SYdnnanwph4Fx
PdjOfanp1aYc+nyG0zxc8aIPF8OA5CP6a/DL0Ec8N12EzWTvc+BX1iaUtWwZm2l4BjAU7FKI+GWS
jcVVbKj9N6tM3qeD8ZVWtwKpKtHnfQzqKtc58CidfHNTS161mvPkCl3MTChkcpw2iEPZ8iqgnzgb
vf7GQlKC8zG89VIlXoE/vC2E6qYtw4QwtSw9T8KhP/OcuLnAkTRb12FqXo69peNnQYsjM9DzzGWz
nlVC41MXap840tJyVuJi3rLhFnJZxXTeTXMdCaVQNKI46CLUQxNkRI0qKGGvUSzUKhZqJdRGE2RH
kXhGzasFeN3o5Nco1ChLl1QbfA+IirbyMflKg49kJOqVo2JIrFk0noTSqQSheiFVQv6Uu8zY+EIT
FaBxtOlNdFIroZiaOWincht+HYWaqjfpqib9kyGUVoGLKlSBUF9FtYOyMnqsHsKsWoZflgfrsyAQ
xnBeEwquSD/y3hB1BdvEeUDMuKCFbtxgqVi/J379rAkx2A5V2AF52FroxPoIxgIelRfYF12FQksW
xp4EB97XF3mtKJtGaM5mJuqzntNdS8jR+kKXtjH7e99vPqXNmF4ZgXWBuLkllGzLLGwvBst2l41C
XQJW3iNnSbWyhQauiRhupen1ijZV+d5FKDf0LXpy5I8Lhf+7Dtu+ZNGS+/tCY9czWjQmmwHVTSyU
Tm0hk5MajobVQwyXobIoMyaGSjtSPw0jcirNpDY2wwBbmfVKadHTGXB1MBSExbLIvQkMQL6QEtPh
nKB3Qx/hc6ggkJd41ORUgPoLh/ofIhNst7DLL23bB6cXedraBBr9MeQ9XESOlXUzIw/IBMizAAyj
RIx4ZieF955qJIAlsUzBbwpSSWlx4UkqQqwmsuSt531sNfPK1ao7pS2NlRV+AzHZgIkIHi28L4Bq
Vquoiarz2jf7Uy/szUXpDMo1Huk9hSQYWXRozuwgbpdVxAbytfq9HisPYeyPV2h5PulDs4IqU61x
qEjmhqEu9MB+8hBE3XSd/rHK3LPQpEinNxqpXoz+Byd4C5gO8LrXn9a+Qekjrz6bakKWW40aWP4B
Zzv1DrVPZ112rTnvpOEJxkK1tlUc1/PYT0/dykvO4A2ZZRmRcEjujPhOXQ9udSfF43kYsqwHXEEX
MTDAddbV5O29t1ZlrG07h2Jyqg39wqGRAjCp7hdhS21qjHBLGSSuJK0x8gXV/ehMDXMoXMI6W9G0
jYxAVsnOFlWu4lZwUrqRkjBZGhVeeWT/hx2aVTSGWTD8wu0IgLIGQ3HQzPc22Nx55UJiEhmtr9vB
BkPFmFo8f9rWmoQ+n4CRJQyUj+iyoucE4toXUZ8XY1aOSvZiCj3/n0l5dl9k8VA/LFMCh+G2+VYO
775VTVxX//4fWz8E8dubLEiRk/4/+6O3B/qvb9Mn/zKJAiJj0SJ/lkRNjzU981ujxA98tebp27/+
0LUTFWS0SqeYdIgf7Y//wlvO2/0aeagTC34ukri0A/mkn+bn72bg7S+3ncq3/+atR9/OzenTv/4g
r1IVHXTCQROgGScmzUZsVzVwR/zwPX+eAM08ceAF00myt7//vzQNj1mT1mIlekGW/rGbITENCmnq
P5qCvRH+WgN8RVNI9RsWel/Tz94UWCfkyTChEMg4riUAXhaQljBYOWwNWCeg4xxMIZ5/cV0+gaWq
WKz+aW9QXzjG7y9a6Id9f/0EgxF67sr2e8oMuLcHMBWBGS+gg8c1AyxMXFgOngDrBDk7ij4YdPx4
088mwKZoRFnIdHaHxPFNgwAqHLoPWO+mDnaIE//Vg4Dfw+7klOC0FD9Htx8cy0CtjWLWYdvBPhFo
Yts09u4Cvj+oN5D5f03P0e0GrvJ/eB88PCUBcshVXQaPNRv+z5hAo0QqptGx9r4/9uSgpgjkQVAd
5ftX2MTbI2ovUPsPIiJNP4GBAE8A/O30sxcR8Xsk3mHwChb0sb1+S8dE6dDl75zAfcHdyqY+LH74
nj8fhmIXECzauoqkAD9HeAqYAp/6G6ZBIa36M/Db2wy6wp0BMtw8umWwi4p+Q2SMdx18fkRoph/O
lZ/XARsBVQlVQ6xmu06ObTvs5uHgA8E4YQ0QBNrEv88mwDlRZRgCOpp608+xTQDBkSCxHboRUANG
oZFDb/st9zMkzgPHtgxTl51pmRzdeUBUaxyaJ5Mm6gr4LxLO3c+LtaCB2Ec4ahuEHVeejArIwUGB
eQJSEBYR2Ontz/MJYBWAlFU1FfDe9HN8m8EQt/qhm8E8sYgMLVvfHXp7l6PmnFhsA9wTj24dbI9D
gSY/LDrWTwyZrhlF6O2L3rsXxU6hMIUIzPaTjmsnsIYPDgzME5R1IOigXvZjqT+7FuwTKMsK+fSx
bYHdCiCgPXQFoNorY0q6Owz3VwCREZgMR7OOrmDEcysHx8fmCepKf58lcwQAalPQm/pzeRxbmoC8
4OEXgnqica8i+LQ7B4gznm0D0DRIOyO8cdThoZCmPGw3aKCGSAMAIW3f9/6NQBERFid8xd3vj+1U
MG0R2B42B5z5JAqshNcryAQHHAaykKH7cWIe25ZA6GDX4jigdGCc4IsBPxVq5KsZk32CFS/iEjYO
4PwcXaRM/Yzd+hsuSKhTzOdPJ+Czk8E64VSgdwMK7yinYZc4/oacAfa4wVQYr58MhNSQy4VU4rGd
CWSOtEMOrSfTWILEJ/QA/yZUJJjG3ZxK4zYkOapQEXTW7wkVVF3HZHnvcrRPIPWrKjIzx/bqd0Hi
wVGSQe/MFm7q6rTJxWH37BBQKbILkjJs0+nn2OaBsxCq+cHZkkHLgNoRecd2GvZajJotWgqixLad
piO8Eri4D++wUlS3cXGiTPT6UWidECFpKg24I1wHAC1+x3agswZKfVs0f7EduAtQzBWY3WObAMpe
u4c6KDIS7RSHbvrrpwEBJO5hOJEd6TZAFF6YXBwWJesscozM0NvfboL9S8E4AZZvITl+bEuAs1B0
vw/8/qpJlmCSOYvO2c93gQrAxGRqWAFH+M3J9H9DjkhFQMdSbxv4C7O7nyeAmhlKByBQjrdkwAI4
PE0UrVMVrwG8Fqaf/daqRuOZKYK6c6wxgYWu7cF3ARVUXjb1w11esF8/A3NH303Gg/EItwOdoN+w
HRwNiUWdyHj62Z8A/YRDQnUM5EzEzxFOA0m+cfA08DWxt9QRUXp9GjSQCHDXaC8e6zQIxODB5WQN
rp6CkNQOT/AiNFKBJ9pgPY8vNCJNNmmNHngvatqJQUsFxZ9dcLy/HTSBRwKIICxSjq1uRrgiVMwO
C4w06mIkyWQar28E2JwUWC1F3x2YxzcN6DXp22PqgCCZcx9qKivqdSw2pFboriKLOlL4lQgTncPR
qEDSBTsXNarXV4NoLyFIgznwEa4DnuvgewFaMyJ3ZEM/cJh70SKtdnFiIkz1zyfgH9TW/uQ3zPF8
e5qYDcG36jUCxN/9wQ9Y/8vf7wHWn/2hIDpsP/sv4sO/n6ETJ9rBT7/8QUOYPmf3n+++4MuPfvZZ
P77Vj3+5Cb6VD+WjP0y/GHaPefWQwI1gqK8PP0Ptt52Sv57jX388e8qfTsG3ht0MmZf9POwOtXjo
uOcP6YP30D174h305eChBwx9nz3ytiZw6LhXD+Wzx91l2YcOe/cQ1A/J85G3jd9DR/7MsOlD5Qc/
TwbH3rZ59DtG9+AW7Q8+QZoPHfzTQ/Qw7M0KT77Nbg8d/H32ytDbVtLhQ0cNE/78dfLg2zzk8NEf
karbf51boNChY9/5wdhk0f7r3FaVf8Pg3v7I2zrloSNfR0G6d4yIi32q/xw+9mtrcFtaOHhsNv3e
ztlGI4cOfBUEL3fljnZy8Ngc2dVDtLcAqQMLfMbvGDx9dm6TsGzbWocOfRkMD+PL597Js/w9f/HP
POGtG1IMvr8nd0jWQ5/7vEkekr3LjEnZRu8HD55xmPx4bVuK4i4/PHjkBy975RCkCiGizd8w+osN
vytwHDr0afdQf/vxhLsp2YLzDx6Z+YhePva2bX3w4F+JTPZ3JQ2M37ErN1kUPQRPe/tyR+Y99ME3
AaIyL2/LXdny0NHXTbp/D4vOpvLjBb9KWf5HW34dfG9+jPKM3HvoI6+a6OUdvCtaHDr2koneW9y7
gtihI//PLMnKvaNkx/A7eGjc6vbuyR1r6OCRgxfH3653fOjI4iW+WNU7lA5dqd8x/LPJ/gsAdOjQ
77NoeLbTd0NTMjt86LreWyS7wZ3DB78TZ0j6bHFvBxeYmEOf/DJ4beDfcIpcE0o9W9u7Z/4NsZTI
/Lxmb4HvhqcCfuiU3BEH/hhlYvVPzHYBTn175NeqHn+qNMz/po7zyz+gGiMGfoy/PZT//t8AAAD/
/w==</cx:binary>
              </cx:geoCache>
            </cx:geography>
          </cx:layoutPr>
        </cx:series>
      </cx:plotAreaRegion>
    </cx:plotArea>
    <cx:legend pos="r" align="min" overlay="0"/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map_data_prefecture_EN!$F$2:$F$48</cx:f>
        <cx:nf>map_data_prefecture_EN!$F$1</cx:nf>
        <cx:lvl ptCount="47" name="Prefecture_EN">
          <cx:pt idx="0">Hokkaido</cx:pt>
          <cx:pt idx="1">Aomori</cx:pt>
          <cx:pt idx="2">Iwate</cx:pt>
          <cx:pt idx="3">Miyagi</cx:pt>
          <cx:pt idx="4">Akita</cx:pt>
          <cx:pt idx="5">Yamagata</cx:pt>
          <cx:pt idx="6">Fukushima</cx:pt>
          <cx:pt idx="7">Ibaraki</cx:pt>
          <cx:pt idx="8">Tochigi</cx:pt>
          <cx:pt idx="9">Gunma</cx:pt>
          <cx:pt idx="10">Saitama</cx:pt>
          <cx:pt idx="11">Chiba</cx:pt>
          <cx:pt idx="12">Tokyo</cx:pt>
          <cx:pt idx="13">Kanagawa</cx:pt>
          <cx:pt idx="14">Niigata</cx:pt>
          <cx:pt idx="15">Toyama</cx:pt>
          <cx:pt idx="16">Ishikawa</cx:pt>
          <cx:pt idx="17">Fukui</cx:pt>
          <cx:pt idx="18">Yamanashi</cx:pt>
          <cx:pt idx="19">Nagano</cx:pt>
          <cx:pt idx="20">Gifu</cx:pt>
          <cx:pt idx="21">Shizuoka</cx:pt>
          <cx:pt idx="22">Aichi</cx:pt>
          <cx:pt idx="23">Mie</cx:pt>
          <cx:pt idx="24">Shiga</cx:pt>
          <cx:pt idx="25">Kyoto</cx:pt>
          <cx:pt idx="26">Osaka</cx:pt>
          <cx:pt idx="27">Hyogo</cx:pt>
          <cx:pt idx="28">Nara</cx:pt>
          <cx:pt idx="29">Wakayama</cx:pt>
          <cx:pt idx="30">Tottori</cx:pt>
          <cx:pt idx="31">Shimane</cx:pt>
          <cx:pt idx="32">Okayama</cx:pt>
          <cx:pt idx="33">Hiroshima</cx:pt>
          <cx:pt idx="34">Yamaguchi</cx:pt>
          <cx:pt idx="35">Tokushima</cx:pt>
          <cx:pt idx="36">Kagawa</cx:pt>
          <cx:pt idx="37">Ehime</cx:pt>
          <cx:pt idx="38">Kochi</cx:pt>
          <cx:pt idx="39">Fukuoka</cx:pt>
          <cx:pt idx="40">Saga</cx:pt>
          <cx:pt idx="41">Nagasaki</cx:pt>
          <cx:pt idx="42">Kumamoto</cx:pt>
          <cx:pt idx="43">Oita</cx:pt>
          <cx:pt idx="44">Miyazaki</cx:pt>
          <cx:pt idx="45">Kagoshima</cx:pt>
          <cx:pt idx="46">Okinawa</cx:pt>
        </cx:lvl>
      </cx:strDim>
      <cx:numDim type="colorVal">
        <cx:f>map_data_prefecture_EN!$G$2:$G$48</cx:f>
        <cx:lvl ptCount="47" formatCode="G/標準">
          <cx:pt idx="0">494.60000000000002</cx:pt>
          <cx:pt idx="1">278.19999999999999</cx:pt>
          <cx:pt idx="2">213.09999999999999</cx:pt>
          <cx:pt idx="3">1081</cx:pt>
          <cx:pt idx="4">111.5</cx:pt>
          <cx:pt idx="5">376</cx:pt>
          <cx:pt idx="6">2163.6999999999998</cx:pt>
          <cx:pt idx="7">981.79999999999995</cx:pt>
          <cx:pt idx="8">606.5</cx:pt>
          <cx:pt idx="9">374.89999999999998</cx:pt>
          <cx:pt idx="10">1080.2</cx:pt>
          <cx:pt idx="11">1560.4000000000001</cx:pt>
          <cx:pt idx="12">2453.5</cx:pt>
          <cx:pt idx="13">820.10000000000002</cx:pt>
          <cx:pt idx="14">1343.9000000000001</cx:pt>
          <cx:pt idx="15">231.80000000000001</cx:pt>
          <cx:pt idx="16">160.80000000000001</cx:pt>
          <cx:pt idx="17">123.09999999999999</cx:pt>
          <cx:pt idx="18">752.39999999999998</cx:pt>
          <cx:pt idx="19">424.89999999999998</cx:pt>
          <cx:pt idx="20">953.10000000000002</cx:pt>
          <cx:pt idx="21">632.89999999999998</cx:pt>
          <cx:pt idx="22">574.79999999999995</cx:pt>
          <cx:pt idx="23">1224.3</cx:pt>
          <cx:pt idx="24">470.89999999999998</cx:pt>
          <cx:pt idx="25">914.10000000000002</cx:pt>
          <cx:pt idx="26">3218.9000000000001</cx:pt>
          <cx:pt idx="27">1858</cx:pt>
          <cx:pt idx="28">324.10000000000002</cx:pt>
          <cx:pt idx="29">145.19999999999999</cx:pt>
          <cx:pt idx="30">397.19999999999999</cx:pt>
          <cx:pt idx="31">90.299999999999997</cx:pt>
          <cx:pt idx="32">1660.9000000000001</cx:pt>
          <cx:pt idx="33">1026.9000000000001</cx:pt>
          <cx:pt idx="34">674.5</cx:pt>
          <cx:pt idx="35">665</cx:pt>
          <cx:pt idx="36">944.39999999999998</cx:pt>
          <cx:pt idx="37">648.20000000000005</cx:pt>
          <cx:pt idx="38">333.89999999999998</cx:pt>
          <cx:pt idx="39">864.10000000000002</cx:pt>
          <cx:pt idx="40">325.80000000000001</cx:pt>
          <cx:pt idx="41">271.30000000000001</cx:pt>
          <cx:pt idx="42">301.60000000000002</cx:pt>
          <cx:pt idx="43">93</cx:pt>
          <cx:pt idx="44">518.20000000000005</cx:pt>
          <cx:pt idx="45">479.80000000000001</cx:pt>
          <cx:pt idx="46">914.29999999999995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ja-JP" altLang="en-US" sz="1400" b="0" i="0" u="none" strike="noStrike" baseline="0" dirty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  <a:ea typeface="游ゴシック" panose="020B0400000000000000" pitchFamily="50" charset="-128"/>
          </a:endParaRPr>
        </a:p>
      </cx:txPr>
    </cx:title>
    <cx:plotArea>
      <cx:plotAreaRegion>
        <cx:series layoutId="regionMap" uniqueId="{FF146A26-F85F-42B2-8456-6C599B8F6472}">
          <cx:tx>
            <cx:txData>
              <cx:f>map_data_prefecture_EN!$G$1</cx:f>
              <cx:v>Total_per100k</cx:v>
            </cx:txData>
          </cx:tx>
          <cx:dataId val="0"/>
          <cx:layoutPr>
            <cx:geography cultureLanguage="ja-JP" cultureRegion="JP" attribution="提供元: Bing">
              <cx:geoCache provider="{E9337A44-BEBE-4D9F-B70C-5C5E7DAFC167}">
                <cx:binary>1H1pcx3JdeVf6eDnKXRWZlYuCrUilFX1FuwgwW6SXypAEKy9svbt0zgk29JItjSesSyHpJG3lj22
Rrak8ciWR54/I5Div5j7CKDxUI2m3AiEww8djA4iX1a9ylP33nPPvZn84mn/hdPk7KR8r0+TrPrC
af/Bg6Cu8y+8/351GpylJ9VWGp6WutIv661Tnb6vX74MT8/ef1GedGHmv4+RSd8/DU7K+qx/8KUv
wtX8M72rT0/qUGdHzVk5PDyrmqSu3jF269B7Jy/SMHPCqi7D09r84MFBWJ88eO8sq8N6OB7ysw8e
3PjEg/fen17nU/d8L4GvVTcvYC4hWxhhhpgpL37Eg/cSnfmXwyYxtyihglLJr266f5LCxPO/+uvz
r/3e6+9/8+rXt32Xt9/k5MWL8qyq4EHe/v/G1Btf/cbIqW6yerVqPizgBw9e/cnHr77/4wfvhZW2
L0Zsvfr+24dvH/j9mwv+pS9OfgFLMPnNGibT9fptQ5+CZP/EP8n0uxbic4LCthDGsOZUTtAQW4gS
jIVpXd3tAo03f/yLN7//h3dCY23qBI21kU1C41jHw32CYW1xKjjjAtb8hmlIMB3OJTXFhenchOTV
D37661/++M1XfnX163+7gaxNnUCyNrJJkCx0HJ+EL+4RFQp+i3AwEkugtz/kJjgUb3EhCeMMHNqF
s7z0W9/8k1f/+Is3v/Pfrn79b4fl/HrqBJa1kU2CZdmd1GfvWofP6bbklmUKwcBcbo0lFGIJBBPJ
pqHkZ//z1de/cSfndX49dQrJ9cgmQbIXDifjSRzeIyp4iyCLIynIZYi/aSkQ4Ym0TMzI5fjVrS/t
5Sc/Of/fd4ss59dTp+Bcj2wSOF/WqS7vERqKthi1sAme6lZoYFwwxrHk9K2PM29C8+YHf/TqL39y
J7tZmzqBZm1kk6A5iMPspLtHYozZFngqhE0M3mo97GO+JZlpWRadRJZXP/vO63/66p3gWJs6gWNt
ZJPgeBSE/j2CQawtBHZiIU4uoj1YwjomhG2ZJmMYS3zTRF79yzd+8/P/fDdMrqdOMbke2SRMVqHF
v0fvRQSEe8IFppfOa5I6gveSgluMInmb91pFhx/ePbBcTp1As3bRTYLmy/H9JvVAxIhpCVPwC2gm
LgyQMYE2C4ovzGkSV17/9Tde//d/uJPRrE2dILM2sknI7Jz4ugrC9D6dmbklhCBCWldhf+LM0Bbl
yLSImODy5p//3/nvfvv85//nTtDcnD1B5+bgJgH09CQF9eVeJTGxRS1iCWZ92qGZJoUodM3WbmSW
P/3p+a/+4k7YnF9PnQCzNvIfGZXP+G7rKuWNj3xelZJtMQtW3gIufPEzMRngZJxZDE9ksSvV8LO/
x+0K5dW8G9/5P7gIuXx+Ut5v4gikSnJOTHSlDd9cdIgilAhMML0cv0m9fvPNv7lrfF+bOjGHtZFN
wmbWxM19RxG+RWDdMaGfQgUJ0wS9kt3Gul7/6Ft3DSBrUyeorI1sEirH+hTSlPtkxGyLQ9zggl5K
KRPeReQWBy5MJGI3beXVn33l1ff/5k6hY23qBJW1kU1CZd5k98q22JbFJDaJYLeHDrElMQxTsKP1
aP76X//qzY9+fCdI1qZOIFkb2SRIDqqT+D4JMN2ykEWJJS/NZMKzINuniHCGxSSbh5rjm+/+7fkv
v38F1efQ7q+nTjBZu+gmYfLoBFLGezYUBKXgzxQjwXlhLk1OL3NKeQXCpU78w//7+g+/fid7Ob+e
OsXmemSTsDnWdX2vQvFbi2BSMHwhBCMwjBv6F91ChGBC2K0a/puff3z+re/cCZu1qRNs1kY2CRs7
CJ/fpy8DXwW4QG3l9swESDLhFrRXQNR/+zOxmj/4ym/+6x2t5nrqBJnz65FNQuYjCDLD/bo0AnwL
MnZMrAvZeGo21paFgRaAX7sVnD/65qv/9U3IwO9kOec3Zk8hujG4SSjtnGSgt9xnpWXl3EwO6f2V
jgyR5YZzk1tQmqQEcpqbxvP64/9x/vHXzn/xgzvhc3P2BJ+bg5uEzyrV1PfK1sgWY9CKBF7swkim
bA2BkTHCTWrdZkSr3PBnf343hK6nTuG5HtkkbPZDqIrdq1TJoaOCWRBczNvrYmILIhMn7Ipp3zSg
V9/5h1e/+uGdsFmbOsFmbWSTsNkL77MThoI0BiklFCVvxwWKywKbQOfAmNazzl//09ff/P4f3AmR
takTRNZGNgmRY33PbABEZICEs7UM5kac4VvQBIOBL1wY06T6cv73d6cC11Mn0KxddJOgebSqiGX3
aTBQ4BeCChD4bzcYDDUZgRh85rYgA5Lmqz/75zuZzdrUKTbXF90kbJYgNMf3S9AYRBEL2iuuOsim
DABkTw7tZUhCE+a6N3v9w5/fmZ1dT53AsnbRTYJlH6ozV6tzm2z1OVst6RZUwzDF8vbaDHBqARIa
ZlMF7eOv/ebrf383Q7meOkEESPjVRTcJkXn4srlHRCyILib0vl4l+p82kpWJ0E+aY69ufSmf/ezb
b777/bsBcz11Csz1yCYBs0ph7rMqY21JQiwI/ZcJyrQqA3VOApVMQO8mJpC6/PqXf3wnTNamTjBZ
G9kkTGBTxb1XMAngQoVJYaPL25+pxdAt6L7E0rJu7VI6/9efQ+y+EzprUyforI1sEjqrJpjsBAL/
1Qt8DxEGtDFOGVjFZ0jOAmQBSakQF9ralC3/9Kev/uJuFU0Q3K6mTtG5HtkkdIAtj/esyVjQ7wol
fujPuKDLkyYAaM2ETqVVteCCTk/AefODP72rJrM2dQLO2sgmgfPl8PRezYZC0yvmFvS9Xji1abDh
QNygVAOKzZWtXhCAV1/93usffnwnd7Y2dYLJ2sgmYfIIFOar1bkHT0a2CAiYjFiXJZopJGgLgSlZ
n5Rwrm59Acyvf/Xtu7aQr02dALM2sknA7Ay6vsdNfJClEHBgEvqVbs/6oTIA2yykdbsbu9heead2
gLWpU2Te7tl8e9GNQqZJT9L7BQd2UBLgxNA5cwHOZIclgc1JnKxc3e2NZr/3X2DD9p382evrqRNw
1kY2CRwX5LL7FMugrAn94dAg8xm7YTB0ywqOzU/thvnq987/9nt3wgQiydXUCSZrI5uEySKEwxzu
ubEf+pog6kOn2WWiOU1owKKgiQNZchL7z3/5lTunMtdTJ7isXXSjcBm0f58hBviYBBoMm8Vv92J0
CzYwwRam1Ta/de3y/Hf/8fyXf3cnW1mbOsXk+qKbhMnBvTdmrFYdCwjul/WxaWwhW8KEpg2OLjsz
Jtj87M/v3JVxPXWKzfXIJmHzdv9Lc985DBYS4dVe/VuFmdWZMKvuTW5NcIFtLN/6y7vZzPXUKS7X
I5uEC2wcu98iDKhh0IRBsXVpEtPgAmqaNC0Gh5G8dXSTEPPmR39611LM2tQJNGsjGwXNqu//6s29
l/zSgn5mC0Obxa3mQlb7yaAyQCbFmDd/9927pvxrU6eYXF90kzBZHaEEXeb3CQuGGLIqSvKJpWAJ
pyrAf1jcmrjAqUd3PfBibeoUleuL/rui8tmHXn1yKJgDHUnu29PE1s69evfo1YFZk6mX/OlWi7qg
VssXHzyALWUIUTCFT84pW13mBvda2+V1y7yzk6r+4AHI0lvQMACNgwg0aDgRC67Ynb0dgU51JqGd
gFMLVFI4kebBe5ku6wBOO2NQchDClKBaYxB8VvtwKt28HVod82TC9hwOnWywgQdi29VjHupk8HX2
yZpc/v29rEkPdZjV1QcP3taO8ovPrR6SQ2UDSwTbSEHaoCbEUlBo89OTh3BWHHzc/E+16afj2Gbk
YdsavsJBkytN+9PRSAy3T9q+U0YfjTPLj+pg4ZXVuENxXw3K4N14lHTpcxr7UtEyHp+BRN/aAUnG
I2bFu7LJ+4NmQLGbRl6lIsOX8wRhaydjFnrehFalqOd7L62ufjLiJLfTXleON5C62BlRmWdLUcg2
nLFSDJ2dVjTfHjTaJ3lWKpn0sQNn+CxynLjBiEJFydg5ImmZUyGjnMU+DRXhderk2VjbfKAzUnqB
LS39DFt5pKKx1E6aF09qmTwm3NsdMxwoxoPIHr0E7mAWvfLI4MaDoG7mMTcidHQ8M/dn2ZDvZ4Un
nKCURDVViZwGh1rRNtCKVTJTVR4aLh3al3HfREo0QeL0WBzDUj2WEj0uxzxUJU0PZY8N1ZXNi6RD
pRIRjp2Yjq1N6rJwzVzjeWKxw5EZu6I1jj3SYTtn8nikQ6SKyOwfc4mPGIpzOwiyue/FsyArzKXm
rVamZewRM1S8y12Z+kJBKv5E8hzbGvSUD4usGuasZUucxNUO80Xy4dhU7FFjJnIWFaH1guXwdYy+
RUryRPUyfR5E7MMkRdge0vhlOobPg1iGdqvlcY00UeaYcoWbcFB+PdQ7lijwoWV45MCoC76dRwCw
zZnfHyBuPTY7zd0cUbvEvaVq5B2JSpqnXRPu0oph1dO4cJPR6uwobgY7kYZb1gVRKRkNZYYeOhaJ
/6it+scia4+scUhCBzaIUkfWwnra8VbMYmZZrul5wxIPHl4MWRDb3G9jVSXscRhrN4RirB03lDsy
0XSXD1Ezi6AXzg5wHcwi3/JVGhql02S55ytdD70dItbbHTPIcgjCbI6S3tgWcDDiPJRe7FaFIReR
MaB5ipmCkmHo6oLHM2NEpg2ddipC274k1bOoSOnTPhGF8hLudGlnfCiSQs6YiEdbDAFRyMx2PN0V
M256T+D9ezb4mWU3JWezGMdaJaU4Gq1M2wOvfRVFeK/jJJu3af+0N1N4RrNwCksfBMagt6WJ9CLD
RD5KiTfOe7N9xkl9FqGcudwfhDK1XJq+6FVv9ItmLC03MkI666Gf1qYsMpwoKNNFHGfYEWUSO+VQ
PY7yqt/Pe9ouy9HaFnWybSTVXpkxbBOepLYEh2aTvDV2/c5HsCxWOC/Lnu1XaeKpWuh2VtXWMEtb
MMyej71deQ2a895/KYoxUGaA9Nzn2TwT1g4fu8MRB507Fm3tdkmq7U6PR20aHFZ5vIdj7LCohTVI
T5vWiBSSvZybzF8GYydnfCwaRxZts2uOGDkSyVIltB7mUVTFTuNjeKXxECiesHaJe4+oFpWx66GB
d2rwc3gZRBztJmGbqzRiC1mHsSsKn6vGF6dxcZIXwlO+wM8DbhS21habdbrEdlHW0YGgRjKPdFH6
qi1HbXs1Tw615RdaNWkwHsaWGS18o2QzkLVnTcJe+oYlXWyE4DUPcZRFdpk2x3ntWcqX5Vk3asdK
UkuJKjOXaYbql7UIsesnVrbfplZol1Gc71Cde7Y5FslM0LSc1UwHuxlq+hkU7GJF+ix2wtw4C+BU
rn1t1dotk4rPUpkUPjjMMD0mo9k/6drEd7u0Mhe0DzT4cprt61LPwSilW5QxPDZGexZpO9dqhK+a
kFm1TfOk3iMegciQZtpp+hwHDq5NY8mtCM+kaUg19hZXVm2lO1VlWPseb/K9IGwyJx1NcF8hlws6
GM0R9RKmxg7umaVxPAuLWvEGazsS7dPYK3N7bMdmBv4kOU4qCCEjjplNxgDbPhL4EYpls5fVb5FE
fnbot+0TNphNpuBw0URVAQkf9lEWqDY/QhmvVZwY2tWh/+EwWgdj3+rHpdRPtCTzwY9MVxj1uD+y
MHmWNkO0SMtxIQqTqDqltVuW8bPCBw+OwbW7Zg2hESMtnMaopN1J6xi2rR0nQb9ywqUTDl512hI9
2l5q1ooU0cuyboYXuIsMMGlxlAT5OBv61LBN7pOn2NPGvhZ1MQMvpKOlVYpypxkoXa4fPnqDJpzq
fChDP7g88PWTv35p7+oU2bcHkl7/fnVk7PXfnp1lZZi98yPzM70qUFXTD60o3ycXuj73dEWyPjkE
dULcLo6mvaI7n2fwBuW7wWyv8qsVG4IujnfRvavTFq653tsJlzzPgsT2go9d8TuMV40jeMWrIOFd
nflwSe/oaj8PQbCFURCQxvnqAJVLeofhsAKMOVA+kDYIgh0Nn4fekdVN1ukdXB/ONoI9X9B4D4ou
M0E9XKd32VC1zdDG2aFEJt4RhvZUFHtUsRD1M92bo837OlNN3T0WstuPQuUN8/IpDbUD1GMZdnq3
QScsKRTizVneN52SAVgN247TcDYbk3G/J9mzqoaJ4ZHE3qIDS3MwihN77A3gX1XaOz6yPDsJeaC8
tMsU+IATGjFD8dEI3c4vU0UpMlWeppZdjUloCxkQO7E9P0yejEMwOlmEX/jDkNqeKJkS/kHl1zth
pE/rsUSzdDASNRLuu37+CKOispsAuGgN/MyRHf5I6OGU4pQuZMyDfSMJErfSbfJRFWXpHqnMZhGV
9Tw+jA6ZkIta+rtjuuvT0hExWspxp439h0YyijnvilxlpZk4KO4Nd/T9JwUyR1XnvVDpqdQQQ7pt
ksw5Xg5U2pLMoqCwR6nEQE+bOMtnaWBRhaqud3syZLaVZcrzXN9fdplhOAaPLNUBmew75ujCsBk+
jaQdtfZq614GTpNEKuyBABSVNheZmZBG8Zq8zI2yPPDHRjieQegTozROUkI9O+UxdWkF/CP1x2gu
SfoiqipPVb6H3bokWg109OcY9cBQvLa0szY3Zt6oT9umF87oa3DzYVRtV0MBLJYVBTBXq3NywQKF
MhTupV3VuZ2mmSNNCHleWxXHdVJGB42o+Hzsae/ERhvshm0pHLOOn/hFVzncSJ63CUpVHCV6Vq84
AG6Bf41emzyBMrkJuaCZ7usKXtsmL54l7eCpbMgixyzqYZd0PXdTTz9ftcnbzcCfZolfwTIKbVuF
xEDXs97mdRPMcGI9AvBCO6t8f7umbWTzgvULLvnRYFWZneSJ5xZUI7u1Bv3Ii7k/72P5GPq94hlN
a4jYETaV32TUEV1XbY9d6B2i2hOzKhjoTkY7/ynpLO7W2dg7RWaatV1acnRQ2oQnDfO5O7Srl7yJ
6Q4vMqZQkghFMhS5jQ/8LKoyvqxSL4E1qJhtFIKoqkh9u+kGuutFqVBeX/YqwChXYd4AfF0MiZrR
+MrweeuGUZFZqiyL9qUnw3YvZaQLVT1y7Madp12zQp0SfBaas1nbda0y49FzMO6DAwOAdMO4DBxh
QAYYhyKw41FHDpYGn1UGB3s1aaUSzjJgaGkwo7oli8QbhV3TIVZmGRdPksAsIGkapd2guppjnpQ7
ZtWXLouElahwaLADqW8H3KiMobGSIpWxMXHboK/tyErg7mHSLAOMKxsZIRDRxvPd2tdk2csys402
N+2BpJ49+ISquI18B7j846zPcztsyYfM6AJVm3LYpgK8GPDMj+Iam/Nem9wOefiSU79y6rZr7M6C
xzGa4SArc8Omhh+6skzpfsDBkmnmd47vd4ldjDJyTVOaKgyZmA/aEE5b6mIv0QlZljIaHKvpwRrN
PnVx6wE1kLhRgZeE25nOwE54l6rS90d3SLtYNQXYbxYXLTDKwVcsDU864Hkqjrne9uFxVWyUw0yg
MltgL2mXaTM+BWkhsyMqfQe1YwDpGNDSuCt9BzrhgbHlFV+0OGGzIoL0dS243aINgPzwqdAhV6cV
wimSINda8mboMLI8LjpSZocgIuyksnGAI9ooF4400sce82tbm94F87g49fyWe67UkJs3tUCvh3tK
aFKGjeLTm8ZdHqOi781DqiM1FhGQ5QRcxIu6g5UxO5VWjxBxBT8iYE8kYM67n/lT4ZIhOBgFTtGG
DTag13AIzOvhcjC4hJeCk8Myjp4ZYfSkILRRfU3m777PSlVZU10EYUjA6ZwmxXBwEZxqP1lbz8w8
SAwLedgiTw3yFAUH777BLQ+yfgOOJg+SSo0LDDeoyF5U7Uf0KFod0vCJ1nULVivqMHkGCf+cAGNI
UmyCtHXzFh3GzKhDKg6bjttBu0PHDrL2I0Rf5sHpu2/16acxpSWhxQaEL+jjpKvxNZEqArzGxm+j
IyHrWWtUj2Q4PC078fzdtwFVbfJEpoTHgRO6gJzBfkWo9q3fhssmDFMShEe4fkjGD32/ViaUtIrs
t1jW9HFgj6oFu1A5nNkKh/DAcaA37zNYRmUOwg8PV2kyTk6M8FF8yeE/25JWCK/DAzeRDEPHGF8d
oGiuTuJff5iWlr4HhNU/zKJWoaZRAzqM5FGYQBLYbqe8sYUV2ZH34bvXkKwW6eZ9IToLKIiC44A/
by18DatQRMMwBlF02PtDr+q21XsliU3wyDy3MfIaNx0yqqpWI7fLZW23DJFnuAE7qw39BKOOKN1a
2sZFZB2lWdouB8TOet8KD0MtU5vLms8zgrhrtlZuCwMccRWMJhDbovOVCIFmjKyMVR4L4lbS8g5E
C+lVS6txxlLPWmhsdfvvfuzpq0PhpYHt+RxDSwVwfjIx6LyQKRxeDV9RR3sBeWk0L+ue20ONf8ur
Ay/k6u24ucCwXwaOmYUf2A8g2MRHRYxEyDcKfsBj3NhJlpk25nG4qHHUL3SfV04CYfkJjqrArsF2
510VmQikXenB2nVcZaYf7wEz9tuidfuo9dTYynCWh8GpVRF2KD3ZbAdJ5Hkz1uGnCEWh3fRQw3CK
MKTLUrfeLge6CdlBh/dRGIFy06SDXYqucPzKEjt+EUEi3TSVxksLJZ2bJWa33+o6PQ5kmM+Hrk98
kIr9l33Rp/Mxy6Num5M8cEurBZYeiX5Wdg2y+47EDkgjj8e+bANVpZWfqRbCMQN5aey245EmM1Kl
OQTgoHaYyJ/mvbTmbY5TO4cDX+0e93I/REHqxH4Z2rpnwaAQWKCKu9r7iARpoiI5FHPCabBXJQXk
RqTVB6I3ioc8RtrNsko8Y7DtYLB57gW7TIzFY1r0xV5AU7YNimbpNlUmnTjrklmIA/o8BFS3hZU1
DuvaeG4lgr+ovLqz+4ojx8875PaQ9diDMH2XMIGWQgCnMHzSzUDuPk3DOFJV1j7lgaYOjZvalQlm
djIExbwMG6GwHzxEOH/iBxloOVXPZlEOOlEnon7Hr3zDqYs2thxM+namiwRWyqP5HqqMzK1ZW9i9
aCsb6BUD3SKQezqh434RttmstooIZCnQtP1yKBaFn+fzJuQ1UEyaK8jVmoVu4wDUadLZQVb7jSoM
DVlhjfheQeNkWSQYUgGRiCOTI7hB1ONoMWb1h2aNSrswonhWkbBQ2ECF8gtRL800kjtm0tBds+zQ
bsk6C1QYa9yG6CLnlhdAFaCFCsHYIwH0WhrRzKhyQc+ixtoDdjioMUWRSlCsH8IxvxRemYaeceCc
1A1E2ZxV6fgkE4m37EXZbQ8WobujV4V20srxoSay2GnSrHvpN+J5m5qljWIQ4yoJzoYEeT+DhTYO
6noYj+LOim3hs2BhZhIkQN2TA8F6EzDl5AAyJLaMeEVmgWZQ8uAF0Dy/IE5mwTQQ4T+Uvd/Ohoq1
tq77YAZnSaQvYTsWVrnVRXba8M4NvJ7tAAMSy9Esk+0YBdT20yFfZhqKE100YsVqas2qCJTXDF7f
h33Tp6Ed0IoclW3LbNSI0TYNK7WZ13o25BH5SkmvZ1CCNBTI/VxVg9XYpo9PSmpmbkbqELh8Xi0a
NJTwewMDyYvSOSTr/hlvoR5CNAmggpAOiseN54xhcSKGWriZhY40GzPH0n69DPxG70PJoFjGNGhd
4Q/WIpZCLoFIDrvlaAJRzU2yNFkGyqzPkGPqenTGkoWKDU0XKQpCvpMRDvKxoN2OLHipQKyLZqZf
IqXLRHUa5Fia69SOWGpCijeE20VFmdN4w7ZngFJwkrLHkPTsAzvxbc8L9S6DaLsbkxyyTZrpmQ8I
QrWlsqPsWHSWI1Pm+n20ouhd6LYkfgGx81FNWG2Ax9T0Gfb70uFV+7hjg1ZZ5plLGuhkFlQiOhjD
wFuEadkosxqqbSvmhsu6KFiWIL0sUu3l82Qo6r1myEc76Yh2ukQIpAzsQxpSJ+1RmTenQ2qGTufV
4hCSOMgzaUmdnNQc/sUlRvYGKMItSa0RFLqaaNEkhgQR3NcKeTywRVa2TgLdfoHqwz53rXSwHvY6
NlQ6NHuDj9iyhAoN6JEGOjGYVe2Moq/cHNzsvAzqwvaJx+0oADkTIkGw1KxI3SRJ8xlOfT1DkCQr
kcf60Owgs05DkiwylrG9trXGWVAUL8Yol7syMoxtEiJIEkIZKw01he1Ge08aSz4bEvS0y0D7ZmEO
1YYkDGdWa/oq67NT3KLGHjEd7a4W4CzjJH7eD2m16LNUH5lF156NKIgDmzQU24g17XGbF9EOuMVi
WVdevM9zMz/wNegqXRyF80GGD82G524+Jr3tDcYjqzPbReb7fKYbK1xCyofsaqW+NEEk58HY9K6R
6XDWkCHaH8sQinIGrGsD5Zyn4ZCVro78dDnIIV9Q1vtPzb7mLtNxpzzcRIdQDxJumHuFTYbeVKPl
N/tD16Z2n1OohhU4MGw/jwqVGTk/7nLm24n2qkWFV2HQA39nW6IDhcxI6yfmEFtYhcLowN1DfFBD
3Z8SBiuWoJItUEPiR1JHIlFWMoSQ0Xtoeyx6tF9DUQGyyQgEGd6dVilHx/EIaVsZFXQOus3DAulx
RvDQzsyAjlBf6c4yTTrVZZncLiMoqfQgMu3Rpm3AnxXShiMkQUSLgrNcRvCKsxGKiF6GFkYAdaDU
SFsbAml42HPyXIeV/wK3neGQyqsOBI/086garUgFzAgdA/f5Po8IBvdtJfOUtBUU0LBpG2YX7fQC
wdI1wCMaHZ02PU2JW1bQeOekrIqPAsEGWLsu8udxO4RYQSQvHFQ3IZTZIv9wkC1tVVahcaaBY0B5
og1cnpHErmqosBWy5HOoDEQzlAankI4PivYF3o4M+hFUFcw9rf3nCB7CSZsKBKkBBKlMRR7UXJTM
KoiQHtGPKAWFqggTiOFZrgvb8lh9lPEmUGVtoX0Tagk7AvmBi4QFBbVqTKVCtMlNxdOabhsB952q
58ah9liq4J2vjvqkKZXvFfl+lUFcFyKunIAif1Y1qLIJ8VKX6zZ80gHFXaYrNUaXAVzaws/QUPs7
iGlhF6AauqGnzZkJxFu1bdA5UOgq3baKXkbUK08CyzzrVn86q3Tgxam3g6qWjV0aQu5ZfncSMVB1
zYA3KhE4WfRlkZyBPm0CrxBgrASd0ig40R0xTlpu4VlDReMaMcLHA/OE3VjZAL7PGMv9KDZAqvXa
zkkk8RctTSMQJ0VnhzJAdhfmlR2KwbCrAmu3Qm0C1cQM6EbVDodNguCMcx39f87OrNdOnOvWv8gS
buhuaVa72zQ7zQ3Kzk6wMY3BYMC//oz1fjo6ldSrRN+pi6hUqirWWhjPOcd4hlkzWU+vlPsfIuzJ
2Sx0mjNBtj0P6lhdt7ZXZdRBqFwj98rbGN85WLF5zJJgmJoXlEzi1oeorcOM7yi+O3NbXxAzJMfU
RY9rvT9wSMFzIMpJvEz156ROS0UTl5E1rrPVie1R7JAWqsX8JJ3/MREyQ6CxdRZQHuV4nNcrOo8B
XlmUYLSCW70P61JYHTj487HNkmhyuUjnsQzjhtwDHcDC38f+hL5Y3w/YeR6giPfZtkNScT5s22wI
qiEnezR+gSwYoLUK6XRcpno9urRSBQaCugBIsR+WlNVnYI80D3Xwtae6PcG31jmMt/HCNV+OxHTp
ZZyjAJWzxs+G8yszrvbk0G6hPwpf6WxrpTuoNvrOm3nJedAr1MMlug7VGh5pOMqPJO1dZjgaeD3r
5awnBWEOWnYW+TS9kyR+mNLW50PvyUvd7qJcoMS+KNrCKuhhSYwotZC/YF7Ky5JEoAP0HuGjbdul
7uiYj6NI3u0JlDjGyXbftludD2L+3jtb3a2LF/eqFd8iivZLdXTLkg6eW6amejippF0ytEpD4Y0w
xbzEutz6JTzVXTS/7ltfPYC2GO/kbtacdYa+mwSaWoq9H0VXnptteMaKE0Vg0+QRNqJ+ai36WHhq
Hzc5YdnYiWXw4KZzP/FPJplFWcluK6eqf9vRLJVRqrBMIRccE5x8MGWTlUsxdGJ/bMcI8rKwbRYY
5Uq5gj6gwyZt3sqRvVhwKge8qQ2zDGTaKbcwZK6SabnhOVvsQXM3Faubqqeodeu9A4Jwj41uP7mx
JacqbKaDGF0LzRWiOTVqwfpt1YJdv5rv1c1h5pOJznofWZrRoO/jTMzp+M5aHn7vet2UnRESk4pZ
PnR7IFA1R3fsYpN8GLBWyoTC7s1FaBbcRBaeBwtCg2BkusygiI7W4jEcqZgvNEjeelZH5djDsxlq
JlFipCw2x+sDuoSw7LeQZJVIeC6ESovds1PlpzZXahAlpERzn4YcT2y0lG63Dy2b872SDur9qA7b
uL9qyAhwQc1+qof6R9gl/j61WPvzINOzVKF82LdQZxhauiye0Ety4chBdr3PNs3qnBnLCqjUss6g
3/v3m1LjY1U5CNV+T9fCLSI4LWNaf+d+mw+cz+YI7gCWjKmaU7tT96p67u+jYKhLpoPlNLb9/pRw
ub80vWKX0bu9EMQ3WVrv4z2pSHiedjFeze7Sz200Nh8JoQ4IzrythSREHxmGryOcs7hUKX8XSoQM
4KkAsvJVqN9xak4TWnQDuQQHAgYZxrDhiNZNXsKEdy9NMKLFs3312UHNPmD/7I8ht2vR24rnvFcQ
WFayZ6lfxmyWe3UwgX+PcSyCZ7WDshnkrmDQpPK0VzAbvKLrt972Ubnw2j76foAJTffmrCjm5YDW
3+sxfQ+DhmRb0tmsWnV0ankT3rt4bN5FWEvnqBrro7CoX2hUmweg9NvD6ENxoHz7oiy0/x7dZSkX
th/TaDKl99ADHJUy71aYNRisu2wO2+iyqsUWKkJjCuyC308z/Rk1pjuveIyPEfFJsSraHSbsmQWG
9WdF6/UsE6mytl2naxRs+uAshXEpHbuL4ejlmITlw9BH03PPWn6hfR+We7T0ORsiWrS27U+Twf0b
m20WmVTOw5VYPITnWOnMD+kXI9UPMgQ2G0wYnjoCzEOT9OvcjS5vqfgUwXk8jXtPM3AG9sq4khg+
0xeMW7DoHDopN0uwHNYJ3JaRFpUDs+MrLkrm0bVHwoXnhhGTC7Zgk0g4dgKF36UXihYDOGuYnTQo
pIzgLvoPRDH0ZSFqdT359b5JHRQwG6YXcB/RR6FWdwxrHgJH8iwX47CeqiUyYKhsetxS1mSVJ6ZM
FhJ+3OaOFb3ydb6u9A2uoc4NMip3XdO+7lU4nZ3egaL5anucx3o7Bnr9scRL+rAbMhZNmN72yGE7
113PMzlhs5ek6a8DB7jRsWktazzPud1jc0yqBvOUFMnFLbH4vO48LjbFwi8sXZLzrqvuHX64Gj/5
pr+PG7kti+6rcHzDfsUf8JxEd0PL9CEgwVyyOQyzlnOTLUPEi2nAfCrNIPKlZ12xDBYQTYJBboSv
h7lUzaWbdZXXbmlh+2CLYSuG6G0mMH9ib/OtWlwWuflHNUyQicxygwixHkRSJ6Vd0uVarUt9Smk/
gxWKmstQr/qQqKYQkIbJQO05GHt2woORq1WcYfOFj1zr7gNJfJSb2bzodKpK0Zs6M5WPYKGr5jCy
Ht+AtlBnw2EtY2LF2TT0s5A1FAO0cIc00GHmjXaHtpNRvulgvTc4aA+Vin3W00TKoOksHCO+HiEB
swPEUwIHemDbEXIY4JsBzFvmMS2f10DfNljSHznVDoY/7F/HsNvR9tapSqFvjepYcm/hDq5ggvCq
X2zgAwsgD/bo/FkNemdYfnILdHOfFlBgbWxLS32Q6aSLCu2Efjc06KHi0fZHue7jmay7Pdph7U/d
MtSnaASX50Q6lV3q5nt8hb4cN9HeC7nSu63a5m9NQ7/A7JvzZJubMhT9XtRrFxwasaBrkLE4NmOL
0b2q9xNULEzvSsKE83V3l1ppPgx1MzwGlP4cKIYnOuoljxyQhXmFJZ2Kpj/hc6Z5pxkaFUiopQOp
9cAMgCBEGuyTmqy+rmJ5jfEXtjcoKC1T+hFzzA5zPKkf1O41GiKyi/Oo9XDoyZqetLHDtZ4hO68z
YAhZ4edu7dhcYtaBu6wD9m324EmnbVsyb3cFg5fHJ9PgwWykibFhxyO5AxFb52YLoaphY86EcR8T
2rC8HxtX2Glmp9ru3TnGr/QIpRzPQdJMx6AZ6bOZE5jd3gZoMCt1XKNmKAkNokNdLenBzQmA25jj
24zCHBu/LKeobt1hVMmXUbD52EMXexp3tZWpGvlhY1i7Gwz0xyZU7jhUGz3W9FaqMNsdYjXREo4o
MC68WStD2/PZTdNwYrDQwWjiMl2/y+da0OHMYTHfwyQH3cvX8ew3FsHtdeDS5g3kgYRzWRmlz1Wr
oUKAtCuWnQmYsCo61QImwtAtpsSaxK44d/RgdsgOfWKmt7Ua5XsST30RYaFmcNVQSNVNRMa4uOZk
4gcvIXGsR0lMgWKmcmtRPpaOZ6tdxGngLbvTrh3zPqYQAUxdoZur+/7aIex9qBf6WcsxyOumSjKI
OEumQN9lkFaqTMoFGjYD7hvBsr3DmeXbJZa8O1YYhUoTD+aOJbMFrCz642BHnSFmNtz7NliLOY50
PkaaPkkQC6e1Rl33pP/ha92dsdEuh6GHYOeBmF0aoaHpzhX6iHpuj7iR1cnVt1kxtGlhfEg+89Yl
RRcTNKU82i5gFIaLsoR9GCX2Zk9qcAyJDA5rZ18hngdQYEDR1vGKEaEzvs48a0JggihNC9H0uAjd
5PMaw0cHmQ1heHoJWqAXO+apct+aKiM4Qepc85S+W/cJsKkAJ0nMmun/kJvC7HmXpHuOMXKGxofx
vcVU/KnzbLsznHwAaO1KG1dBbuo1QH0AHlAHcYc+w0KY8uN30UI7gNUXl2sw0qwHsP100/jz1CYo
0yzef6xy7iA/BfC3+LA3uVp0fdLd0hajGMmnChPDHZugTSrdomXAcA/qMRCHCVrdu0Y/Bf1VN4K8
Jt2mMyJsWk5K47elJnqAkCkhYeHmCk72e0lBHhKXNEebLvF56+LlQygr0EUqWK6bCsTR8no+VFvv
cj2NE755ezMf5j3jiTJFytmYOxtjdUSLugJ+JoXrOMhdEU2flQZGMrV0er+MfdJhIE623LR6uR9C
RgqmNc8JGdgLbBiXqRiNYNYPYw17oQ8hl3aqrDpABOmQ6bltnzZiP03u5gKsfsy1HBzu8DrdxSmE
kz5ZpzdtUvdY0WZ8ZAPG2bhj6zHx6qXx1XwFjDNlQ9tHBvvYNkClV01cxBBxy56h1RFLPXwUomc/
RRUkM1ZKWmdbRYBWJJDd5hCcfr+l33bqo+PYrBTCVIu2MJhsEW57cqWr9wXDhndsWOMOKwb7HLJr
kFmy6wNPen23Ney7jFoO1izke7Y72QFz8W29ZVFam8dp6esviwYQuYTosubN8zyoJp/hwameOEZG
TMotfbZNZGQ+xdDLICLURS3dkCdiC6+zitYHkA/2gAS2/2SxdB/nwHQSQ2KSgDAyn0bXg7Sgk/kg
JqhGMIMrQyP4FSg2PFTtt6QJ2JlWcn2M0HBlvNLuVElPitAq+jVJu+AnxsQvoa7WB/hvwdd0881L
Ew0LQcly6QXgvcoYi+W7EVrckazBB0FVnY0cM4KJkwNNLX/AwnvhdkjWgq5L9yFYjMmENO3RLt53
6E19d2xHWJTFsLcmKb0xSGgsWCtdM0DWnuLwEVPmGzbE5bHiiub9Nr+DhyhPLSoBxF20DY7BlnUD
5LGIzzzbwyYCTD+RbGpEg5m4o8XoI33XWvYWrKq9YryEuzNW7nEKFGbSEbkKaSEjVlJUmRnX1xC2
aSnDTh4XTsFOm5aSux3mQ5GAmCuAfw9PzQoZwdnQYZaGBkCFQk/VTPyuC3b3jXrUZS3q8DWOgGOj
R3Hbo5oiUhou2QXvfYTA0RLQbQSatYUwOuWdxL5P9zT46buV5jJl7Tum2+a9GuX4EW+6BZqsO39E
V+EKatP5ywyjmMWqbL8SuvkTaWZ3lsHIu2zdNpupppKoTmp5nWkrztCY16c2SLAsk5WnF+xIba7j
SX5KlTYX7pf5uqI+5mMDUruRCbkf9uVps3Q+scirIoHfVWIYmyBOkabJwqHf88EwfjXO2KNJmjk3
PGjR/+v42PVTk4NR3zfEFNb940IRFIFxBoF2iqU5g/4EgJjM9IgQUJINC58LP0zJD7K7+RAN1a1G
Y+Zitz96NZBjqgZ8Xw7fzGjzteIzPVHWvG1c+wscws9b6l+SZniLSQCpepEJX/JtbAfATVM4fEyW
9P0wbMF8xFJtj4QALly32W55ALngZSRUvDUj21Ux1yy5q7TkaB+gXw0q6lD0dX1n24E/763v4G8h
G5JE2b4u9yph5hgYT+7xmXw2bg1IStaNOidxIo9cg3i0vloxE2G9wPBvaj5nXm/7ccYtOkZV7b7I
hjd3+2jGB21h0fQUJJbqorbg8AgfoHJ4U+rI1X2ZwIUsdDp08OxS8mmISJxDcBY59LgxZ/UwHRQs
5IOjPXxEGfhCVLMEAC7ltQIodAlkXZ9kBQVlWZIRE02s82GlsF16jRUJP+RZeOlOZtwxyIhOv8NA
Bm5tFO6wpdF6Cim6aFGxtGyEAHs/V/Vh6JyHNY89YGm9KUSQwJvbB3/qHK/AHzJ0/bVoc1cniLNo
jgSSrqLCrVCWNp7YPH6ruueGfHGj2VHJJbQ3kOUYt9PppyKpN1lTCwaFmwXw7G/9Gu/rNsPd+CbG
KXiDyB3M+P/t03s39Um5LPWW66GdD1LPKyaHLsi2QE73c9XCgNpXVpBk7Q+xjZHT2OItF9HM0P9B
Jd+sesOszYrVNwDXbk2aTTuQ7zWkCw6PBkAZXKdg3r8lyHvYrPMbug7s8CrJNOCzfF7215UyC7gx
iCD21O9R98RLdWOBob/qT/jV6fd07GaoJSOIBc0V5rVGw9CEAIWt/XuLvMMTh8tUdlsb5Tql7bt9
ScPPeu62F2LDeSzcBg02rVtWWGcR8jDOZuMMCTnW0efQIt0U95ie06iWxcgcu/qe6KxVpIF1E8OM
xEDkIPTE6NIbo4I8gKHzDdmbEdmRgcSsmAPdF5vevq4VHvDMN8N8Tm3kOrSqmmcbmpCHhTtQgGgc
DKNQEGk0HViyzidSeYQe+sWdOmRpLqBjRR71Mfu8t3gNZNZIgWYljdfHZTRhwaNdItHFg6+kFeiY
QlsNh7BH6ABrjhcbZ8s5xvzyIcb4lMu6S677EoI4SOjwKZ2wkptw34s9EsBYq6AqMETYbJFrc+kC
w2A8gp71sGvzmfD4MAtOS7IO8xGfZjsispEcoqAKPk39CHk8qMSl2YV53+KIxQ91J9HtN8sMY7yu
MS7Pr9VmFwDlfZdrE5gCpKG7SmP7Q0PnDoCskhfiBe5Hw9A0xXCuh0wtUzgXsdnbD2Rvmzc4g8mr
rESDHmBzP41RwwGD/HrsNqrfN3uVnmgwqtdNa6j4E+YZCG6IllXdXPrK6A8xnNJ3MBlhqToCFjhL
B8o0ONPgcWEV6kDgANRyr/Zn6OGwagO7sGyplMJEv2IscBP49SXu0CXuyTEMzXhIFx6UCbSPpaSE
71dIg75wMoZpt4j9EPL2gTe9e9yICcGq87cu7hFO4tCvV97PV+675uyh7MKGGm7wDQm/B0sHedPE
AWTB8HXXJChjufoJ7HzwQ6Lvz9ad1DlnQ3yIuyHzQZ9Jt+ZOhVHmOiYxrW7g8GcC8Weoq+a9xMJ5
p9u1eYMytyyH0Hj1BFMRpC0el6NbBvAyY1sXLZY4EpSU7dnAJ/nQwtSDDO+Dc9tCJqdDm57wa9vn
fnSsQ+qRPamAw6A00aND2/McYnBDOAqp0mO14FH1DKAImuCgxDF043nQ7VTS6cRIeK0VYgJ63fGg
yM7sRcQDW/p27iCOxnQEeQ7P4k71DDv2KLsLX6rhTcSQ0bed8Gs0sOiLdFsDWri1aDtu3RualAOM
ABh2cR2UMIjTy0xnUThYTTKayI3P3sfcTNhOTGogCtYy75fqh6rxqIuBs0d4E+xLh7ErLCaP5t1u
EFDgcwAdaEMlpjxK1v3FmNmecH47RIcoUNWxkxyS/UTJg1YLQKxYTiWZbQgHC6g8wmL4LRA1nY/h
NLc/HRXV58oy/9w0KnpJdQXVqqkJdEcD56GN3628ETZH62n/Bpf9mxkEy0tv7zyjAsZF/BsAOQai
DmYE055UzO5juMLLphDr6q7huD8K3n+c6+prAAphMK78M0D3OxErkFJhcA0SQNIgB2/vtP0nrthu
fbAuLaseg62916krZuIOf74Eu5Fx/yTnwiACTIWkNUV4+ubM/HoNRNb2sI6m8YHRmkKYIdFNj5vX
azvNYM+jzoJ8F76sBWJ/DLb5QxUEGhFiDJykse2PxSUeM5+TwcXVS1im26ZOm5hh6Ab18jSA9fiK
igoZPR7QAvzl9twYwn99/PR2MDPek8H/89rlX34ihlT0FnfjA3y4zPWPdj2qeEDr9xJgpQ8M61Ha
vwDR//Oj/HrVG0iKSR5QdhDjfOJff7SA1HUIqXR+qCM7gfGPoThqioYEjIJfX5G5lchSCpP3Dawj
1sjbLwR6K0PVhm7l0QJ7k24fIN2EJwVt+1aA1pcKb2rJFwPcf2E3IbbtsBVBgTgQWrcnHGMRwhZo
5u4MHCM6UMX83Y6JKQ9nNEAwGJfCdxQGTWrPLcbMomckzWHdvjiGCCGSUKbAdyXAF6b4NJAdsl8H
HYHU0Mr7qf9YbXGIJgepo6GWTOSCAuBBJ4UdBPmYY9V7QGemr8p2kfM1VvNwUHGnH2ZO6ft9WaaH
eMUq7f34QW/V/KhoYK89B62UnKmpwAZtNdK9gGJOxmyk2FbzHeU4zRY22pd4JYC36m0uJrAPRRPo
5MyS6YIuE42vVMN6IaL9gbWaPEuXwACPnL+Pk248xzRdPysI+hBxXRQf9p0arEaMU7tAw5u5BgGL
OEl/7m3Y5sCdSbEy3h5sDylmDK19P9yyX9vsmocWqMSzMbUOD1un/XmfMKT1iDeUfIu6S5oi+wpH
kaoPCAmFpVjIlqOF+s6iMTr7GyW0I8126SoazdnWx0g6VRvPNP6de9nu2KAwBqCKKkS8F922Z0L2
5p0dzFKsMXUlHwxQv85WP5KoleU6PdJRlIkC2l/L664YnAvVIXYUrMPTDonuB4t6CLobvCmT6Qgq
auVBbFobxWewLvsdorzjoe3bPjMkhQpDUpGj4kHDSNDlXtNoeQPizZ/TJjZnG3v0xpQ0D9QP7dnj
FMGim9PuiLEX5XzXFjGcKiD5ymz73NhhLwM7wlNOxh1wiQsrcdgTaJcI23fLdYbwV9C5QrYF+aKo
zZZkhxAf+e+O4J/1WH86k6uGtRAzIw6LH9BSSqMMxHW5fOZrhPITe32c9T5cw37+CvdBfawHB6FE
gxISMasfxjnYiqaZ1P0Yh5DPiQsKv878ssrBDFnY8CBL2mB4NuTLbj/NuWLMH8FjIgwzSfkx4eaJ
TMOdwvzguqq7x6nAYOtwRgFQuOGll5Z/nZpav69HOx59Wsuzod16WegiH9LVJHcovlDH8Ak8HIU2
3NBlx9FV7bMpBQzlTwOgvo89RwPh7Wmi6wT7rOlpqUCEw22Jt+cghh9W99WXad++V5abVzIlVd7Q
mxsHrS95IKAywGGGHLZZDeUBZmsO6Ls9Q2xdL0Esdzg/C+Zm2y/+GCDWcZzGpaIZs0XDyna65cHZ
p8QBzuwECmuGOg+qfEoVDOKUhHD50oof4Iuwe+n2+lJH5M2kDP6C7X/UIHQK24IMwUfAIRUgtw4b
qR3AsGnJGU4bQPB+/Lk7zG6RjKEQ1zeosw3iU2tMWriQrReGCoNbrSLQZZR9SBgm2TXavkVof97o
VLNLrWOF2Fwv7olMpyuJ9r70XIx3iP670tg1vRss4s97OtpsDZEi2hnRUM8RauqEgeA6+6a++3Od
/L0UhwHCFlGCFzfgzzDiv5XiFcw5OtmB3eMoiuRR+WQvyaCrr/+rq6QsCWFac04BzkfAhm5E/T9y
ApviY2smad+rsEWuaczplFz/fInfchbQVFkEeBbnGKJc3P7+10tI6A0c8dbpOXY7TKDSgQfHrvPn
i/xG/uMiuAxFdUTPwvFz/XaRbewqFbDVPAfhWs5wHR1Of+AvHSivP1/oP8mJf1RiXOlm4iEGg+Pm
ItCcv1Xi3vTMaq/5c9RajqeaXqYQmD0i9KAtl+7xZmxjcEWcHrS53x58ur6Aw738+WPcvs8vn+L2
gjt80dvbu3EQze3dt7/ct3UDDyISzHNmLMisr1AjCvCZOcKIZ4tTNWoC7eJ/d83bzUPPhlQWbiSa
098aN5ytYasm4fQp9NV1lvUxFMuldfHNzemzCTZvj8L9v7+mwJGyLMUJPEho/bY+/bRWUx3N9IlJ
GW8lED3/GFS9el8LE7/OSWQ/Tgk41x6xB/WXa//6BP4n5YQ8lbi9oBsvhWTBb98XvJjfcZqMQqlW
y6He1vGh2V39lxDarys3welClIkIh70gjIbmLv4tG241tSYIRv8Ej7cuFr/ro1ZTfwhAJ1wIzoX5
y7f6tX+9XY/HOO71lu/DfUQT++vKoWsdJnAbuudBfgIE7tfPqYX098Ts50rh2AewlH++hfTXeeZf
V/w9BQdyp5Er6zsE06cqt6K5m9IoG3f5plcLBMBANYJxfCGDvXZmef7L5W+36f89Kv/38ghDJdga
WBz8FsHauZoBItRQ48bpUm3j58UDtoPf5ZRShXNVhBYOQPluoku0NB8IBJ6/fIT/9pujbUeekscc
ocrffnOlJ05niEnPjPCHjcz3rm3g1TD/Mxn8Z+zzeZTKb9s23Q9bWISTajLIoHClmm8NiU5Tc4NF
aL51SU7ZdAWY85ft879+QIrBgnGsd5yJ8OuiWFyN/AaIvue2w8bmN1gfaZrNAs5mD5g4GvZiiubv
4Cb/Uhz+6+K4vXX1ViLobUf79crWWKpF03bPGhi13TGh92mGga7swo8m/Mzd18Teke0v2+dvu/j/
LIp/Xva3fWWHxiIng0VRiQ2t6Wl0r9uK032eQ5kWavtcVUiy2Ec4ZsiDyPzP6yH9dff+99V/+7mD
QQ1AzbvumWhomoipXNt4DCGygGiOulcXITwz1z2aDQmGER7Bd4isP3Cu1vuwjXMcY3cYfXxnAFOH
JjyLAGLtRg24xfH7KicCsyB4CtHkH3DASmlWXGPy3VNys1IwFB1xrkOOzT457G75OXQAlsO+RkwO
mQhMdLQHoktw1FaPJNiNJ5Ybzi7w/jPg02uiYf0lq0G2whbdIA/73BecY8HUKD4rw7lFFQ63Avb9
sa3qD1EfPFUap4pZ/GcAgGEj7gU1/QWHtZRiH9+vUXpIB7g7W5/4bO0iXRonESaHRiYQ58mrsMMM
QJtixDlcU8R+uFF8A3ONCMqKk146nk/o0hX4EBhQgJ/q+sOo7JI3ln2itr7GyQ8NsR0z30skblDN
4o7G43FfAUDk9Urhe7q7fRAfNrLe9c1YDsAecoeslbH1uz/f+Ns7gv61F6VIt6LfSvHCrd+fM+wD
GHEwlDzj5XVPkHJxOkC6GfiJ5LLV7Ch3sModOOPIH3njr3SrPkq15hT2AESvb/1CnkGa/m2HZP/6
VEBOEB6O8AaXCJHR37YnPkAYVjio6FmPbyEqAe6TgI9E6MexOaSwNcj+bXYf+ILGd/pL+aP/fhZg
P0LkClFmo9vf/boBBHC1XbRrdG6O9FcPU/bACZtKNQsPYGQLfk6wJF99OgPCjCfzOLf+FSaHvHi8
J6AkLY8uy5rOj9O4Ax5X9XwRkDAOwaqXtz/fPv7vSobPKnDgH9LCsYAr/etnTcBFgpQIh+cpPSv3
poZPiUeIM22g+z8JOEbNcl8HX8GQZMP4wOPgdcJBIqHv76btsUIsFuBrwZNvvYbT3v/cNixMMuHZ
RZyphcaHiGfN77ZAYbbWT2nzl3jsbS/9tRJC36No+W/3GvHV3/Za1dQGytxunr2Yr9Wun7QaFdKE
RP9lg/svuzrOUcNxitjqIGTivMVffygcnYJDSODdP/ctYCloPvINDlp7mkn8tvVb96hSsd03EfR4
oGHA/dQmDn++Wf9lXd1OjUa+H68bRMj7t48Qxapbq8WaZzW+7Gv4ru883LAxA+6Vtt9F0P6lyP+7
hOIro36igwuhzyW/PUQkqIcg1Phx6z6NvovVt/C+cLZGHePIxnDY2MdOTz3YFwrycIbF8P/xdfFS
kggv+YGk958jiP4xyJH/Q9qZ7UZubNv2iwgwyAg2r5nMTqku1UsvRFWpin0b7L/+Dvpe4NhywYWD
+7ixbVNJMoIr1ppzTLNnet+U9YURG44qWqQbKJUPSVcUm2E2TzIqg953/rB6v5bI2P88cOiKUwEr
wra+/GhtxiHtlvUmx3CCNEdId/rfVwj/uMZfi/Jvvyxxw9pYhq6+SOvgM9LoZrmt1QtyIoTtUzD4
u1Ikp7kv//AC/Wa1kM1jU5NLm6P417qxtgXup9Djjgr/afAEU9/heWEW/t8PTvz7OpziHGkreq0c
cr4eAJoElZNVuu1FC3Wnw/LZqAY0S/kx4liO3jbA5f+E7/XUyXZfjQsVdAu1CKeMX9QPYyb+8Cat
G+4/d4l//j3rwvrb/c7HupgXz2upyO6UZnfizUH2tDF0ux+zp//+9f/+IK4Xc+mE8ulBL/5lS5qI
C1vQpyMNT5KTCYxy7LvT4hVHdG9/OIf85lICoz2tlLWxYv6FTPjb70pm9r+ZifKlT9JHR1X+JRO1
v49S61cUzu4f7uJvnipX+4u+bdsrN+ufdxH8Vi/SoVuvRrFV673plrvC+sOm8+9NDmSsUCuQw2Rg
I79cJfaR63fxpC+1ane66L+5GPmU7bELZLu009dIRf+wLP695NdLAjxYFz2H1i9L3phbN58El8yW
0cLRKoyz2Rjj63+/F7+9CkQTDk2m6f3r0Gb7UMuw7ugLpNlLOchH247/cO/+6ld8edE5els28y6b
vGC1LoS/vRCIuyRy7EVfvOJXC8qwGWGmNp+TxxGwZlwyBbK8LEi3Uz/+w9vxu5/390t/WWM2ktnI
89bnputjIzqm/gMq3v++h795BVEdrTwMrPQWnaJ//r6yRs+M1Ezdu8PQAEKwnRtcY8V5SeDF/fel
/r22qNxMxcGRd9H51+My0sHXs5Mml165Cy8e8qrYhl4w0w0P6iZb/rBpftmjmERLmM02pfRfYR1f
t40sEo7oq2G+DAIyk1EW9WHpTTBb+Qxnlykghwpt/6Ej+6+LovKx2KmUjVePd//Lmx/mVo72uHcv
Xqj7fSh8DjzxnJ0HNbr7ift7lY1G9qe3dP2v/u0tBYBEUvLaByYMxqen/2WHtBtaJ/lkGhcLzdXJ
bEW27zosmX0lMPjrSNwZbjK+cqCEX0CpfOVFOiu27ZBlb4ubYY+w4iXd+v2YX5Iaw2qBdPB+iRIq
lamKryomEv+rl4G/WPC2rWmPtJTXyuCf751s1JL5U2lcRt97NOu6enRiNM1jFBvXJojiP2xI/3os
FFsW12Gr4Fzl/VWL/m0Zm9kw5G4VtRfmjrt01YP0HpjfV8Nap2h/6v9+edMtxvJrUxATwjonRyv+
zx9XU4KBctDtZSr0Ad8EjB3Yy286nC//fRe/rN7/dyF6MUpw3vDFFxUAKpQ5FTptL2aRBe5AR6i5
K9yb/7+LrPvU3+4dqpjJgQLRXpwk2iNif8wGN8BI9Yd2y+9+iwRexpnANymN10f4t8uEeRcuQ0QJ
5/TXRv42tbed+EOZ+OVL+NftIu4CZxsRZDSSviwTz8+9aCg4RuJ4fLL85towvVvG1wBnoqs8iWHK
refa/759v72o4zCfoQrmvf+yIywFLRhLTqwkT22mpT14ArInAGeFyTA7Kvvxv6/35bPxf3/k/1xP
refTv91HXbdOPmdcL+8XAL2PcyP+cHL73estfULafAUS3/56wlWqpbkIFu1iYE+YLCwlnw2AYPf0
3z/ktzfub5f5skUMTaQWF3DkJQT5G+tD1B4a6zDbaYBhfhNx4f++3u/2CL5OplQrApZG7D9vXFM4
lSrh+F50eZ+Fn0W4y9xrXOn5n1q9v3tCoNFgpPE5Zef+cqEpTfw2UgVvBJgTJz4M1h9egd89oP+5
AB2Of/4SiQHSGxzOeZFTbywQ40Bit6FsoQXJP9w0WrC/vW+IdFhYDJzU10Ota07OHBZ2dTFFUSGU
9L3bPC36YGpGf6NxA5xGvk+3GY7Ws5bWtxy/y064CA1U06ZBDSyHLjb/Atwr79Q2Am1goVcpX27k
yVHaUNNlLY0NNjMJZCMqvV+JKJ1jNbrv2LYb4NjLz8ww3EuKaChI56ZRQR+7zNYSW3VwAiz/WBZ5
fw+OMdvFmAb27QhThJpjVdPGgtdYuJtIjd2mxdeBV+g5Z3g8w+MKsMrVBxSGP7yujTF8iWobNckH
goDPEVHwLp2ablckGnaNBm6RLKPzE+kN3R0rwzLMjPBQZBCpCHyxQG6k8WWZ5qtyKY6j7syth7PY
QDuM6dfRlret4lJux6avn3oTkesNPuIE+EyLLAFdOf7pRHabxMLGb2WOv/FFUwauwk5NgefDcQAv
kcFFPzoqre+tKv9hF5Hcod11312cZAcbOsyhbOL+LjJMJHwWUhAZCjwuZjcG2iusnU4oU8wsA22Q
OOnOcDr1oO1Bn80a51XZc2QAcVGfMgC0Gytp5FGIsHqHbq8PauybnWthd/Ir9K5ebLtXpej9YMmJ
qWhxkAWujac0bIcPLSNnW6pe/AolbnGrVePz3DgWDsZ56iHfwH6ZZUuZvaxi0LYOUb97drZLhj4J
liYSUAznsdkgdlEHIO3pD98vu+eqc2SQFWUIBQvKznU+xta1FRW/GmFiu18q7zT05C4gk3T27ZLC
PysxoSI6tzbtzJIZE2/6SAbQ8xEOxp3pESoxl4l9rCUmHhSj7U2Sed5VMbbdUfkzws3YzHmUjjjH
UfOd98Ld59Zsv0eLg4bd0ig6+8g9Najq1siFfJe2Kzz8PMISHcr5qXFD8C8xXfY6jofbMKzDg0rD
FLzyoo4TpHG0nwbWN4/n4ZVN4GCwzoM4B49UI6M6uEKkOyjz3Uk7iDvGOrwTyfWQXSXNBiIr6u+e
yAdsbGtQRRIdSz3KY1j1gHhwoyONzW2ME6PMtnbW/2pH46OZFT2i1g0Podtatxo8PN3uOmYzmd03
IBCzQzxDgaEvAYycTe1y0HnrovfUAsNbhJ86iY37cqy8s1WDy+9UOm1KC+Fx3yfTeYRMgW4LulUX
N9GNduVPwzfRqXqd2ooGY8WQ45qUmfsxiZShFofjbYlsc58bobkJOzGdRFKQ8QAX/qbN4uGkQxE+
hNGSnHRdAd2dmurOn/HA+QtYO/xGkNRKYK6GhS9WStAJGUajXZEnAmOc7d0mXQy1Fzn8wYvVDwfk
HeYaxDdZ430HerbCW8mh8DIL8XkR0pCo6vaMT5Qq2YxuRrzppzL0GNBg4aJnGt975jAFceWVL1Hh
uBub/7m3Za+CCdrUfkgXF8dHtTDPMDDZpCEGCGO09vVqklN1WQdNb8Lk9fFSJtbqM5rQ9Rf5CqAq
6GSj7ouuHf7nNtHATOK+SmAktfWPyMBCB7EHLpp0DbqZfTNvO+Uin3XA6esV/Ot5MeTmKN/anVei
4MsmdLsOfDiPcABjiKog7kwH0Xynz06YyA3ao4EKvekfIzrq+261zPX1Ul3FHmXNUOLXdqqlwS67
MArMmnDDPxHeiwUEhxnX72mf2NtsjnB+60TyJ7c0jGwoOJjMO+hPgs98DAMi9cFsg+/1YfujHVpA
A+0LI2uYy5TyexFO5rbB+LBNGvejxb21lUn2OZb6Z40yn2Fk+jko49Wue8Bpk/2jDIsQXhQ/dECF
seH5/FCKJq9rhfVW9D2sRTtNgwWkKJqyOn6kDZVtQhccRNkZT2028Wc2To7mKUbeVJgLMjmYO1FX
sG6KFgOWV9oHB/v3Zmz42g5SRgxpgZWUw4zuAP+xfuYfZCXmyYQpjyBR/NFm/py4GtG/avIXtyie
HVRir31vFOcRr83VvFTRmWAEv8HPBhOmX/V17mqQxk9i/JCR5wdESuQBHiEEZ36ErswnUceiPxiI
2Heuysj9Kb0WbBv2u2vt+iCDRm1sODWbDM30hDmUnlDUDohUnDo9WKOUuyEtMLqzTvZYnJ2HtBfj
AWmCvoFa1N3WtUyv2oK9dz0BX3O0Jglnikf8aOoXm1AdDFC02e4gyg9Oh7Ay89J9PfjzASbDtI85
zfBqjz3dZiweOD7wYUl73vKtXa6soR+DRWvrsU5jZ0Ai2ffwUOHNHRIEoYj7/fRFhpqvukW19sOo
oRFsIPTgxpAtN9Mco0s6rTxNi4ShwWcq7lfeNz8tuw1AO8z7/oJYOK8yeCSAsjcWJiiYfjK7hgD8
5mr1rvr+ZVbgHFo7Tx6A0mWQKCic1EDJ4DizvwGO0Z7z3ojuVYJZ2MeZt+20TQ9vyhCtj+G0sjTa
Ag9BIsg+CvOUhzBHqr0qa8mwFsEVzo0ourN4agwn/XjvZiWceerCfZfjGShX7EaZs/hpzISbnDH0
1iVM42jHZb7JwZdfTa6c9lZrpyeNqeZ2yCTahEiCkgzlz6JhPK5xE12ZXUcMi8i9txBkDGCsojrm
ivEp+mR772GVDpDzWG8aChLIElQoiOUX9bTMHobFXqYI3yMxPBSARXjnzfJGSATTo5H/wv0L6TxF
VKNNpwWUaCR3S4XUs1BDdmSUutzVyJ34v20dXUtnRCSKd+s8r3MWwDFRwBcvfNRdLg+R0vLQmbB7
cpyl2Aj6+qVs6HD3ReNhHbDF3kAic+hKrE/byuhaqKqDf4eJlPd4bvwfXovE2msNEQBY8u8BYHo7
aY4INaeO1ZpTPEFbjXGo1S9WaXTfHGxDmCqyuQCWtpDSMpkLm72V9ViP5WheRNOET2EfAQnom+mQ
lSIMIr+cd07EFN4vF3bl0AOkroyiPyzdHD2ZAAge2gm3w2jXtBh8hs5xEbqnOhrCHf2n+kmu3iqA
t96uM9iBIKogI5jsdI8M0jsknpkGaTNg1PMZiKW99+iUGlxMSA0Zj95YkcXQ/LSR/4PPy8cLrzcv
hHB+mpKZeVNS0uoWWYDJNzja5ENWfQevqPaMvs2NaSCETdKFtId5ae/MbkD3mPr8YFSlVXFOE9E9
Nf78zdGmpgTqPyH3RDfzZLc3Q0sgT2aKz0mtT26iIU/wFL6X0YMvjzcdJ/4cH6eJIzQTbBTcHnt7
3cTiNmaCuzFKdlSvS5Z93SpGihjc9nIW02M4zfXWiFmRcZ4/j2hv8cqnXUBAlrOzCGwq9j9qM34y
EXXBKKWZhw5+PowNAP4RA/nGnMb+gAIUhX86Z8x8HbGHsDTtYDjliJPDfOdi3t46OgIl4VH8nmdF
6lKS5t1VkuTNg2qK9NhMjr2FIDPeAJ3tvnGz54M1ZPhQRkDJu9T9q63WaH72lJ+JLkixJ2bhE55Q
LKp4iw7kH+EnizyIktQeAiVz3J6tVPSvXeXBY8R1Gvh16d2goY32aqFmsmunuwdtwyHABIr8oVMO
HPusncdLjeuc9KN5aN6B9F9Pk/qw03G0P1Npj+JJNV1iIwSyq/yYwFYK98psqw/scevLSMcLubZt
Y0pVw65xuhVmXyp/m/cTlEHpTcP0ouGZ3Dgjn+XBke6mwJN7Uh1ur8L14/uslM7O9+rqmC2Js1HC
eM91l22KJvH3S1PY37JGcG7xijjBx4T9bRsl5WrsSU2qKJ+wN2wBHcFZkJ63eWdnJ5qL824o0vhe
1AQDIEpu3cc48aHStfJxGNHPRzGjcvZ6795JEP6HLnC/pm1wfID8dbt3oax+3jAc9a5qKr+TPRjJ
vsESfkpzdDoGJXWQ27oOkmH8hCKgtnOs0RHrDBKPhBpIX7KA00rNYzqZjzWttk9p7b76aF/3ptfy
68cWYxy72aaMw/c87MqtzKQF5dFKg2xc90GMYJvaSWNOTLR1ONHFN0Xngs6z3LC4LYDLpIEPKYqq
3jP4S0VODQNpgO1SpfMN7AZ4SyJVy40n6vusyd974EvH0cFEtelt7FFG7rcYn8FmuJPZBjEG4h2U
6WIPf45PA4hMnEy8nfjf4hfKADrNEAU/nTiafrhmONzPiHuO/AcmMBddfAtUDW1ttCgBsdUdQjYE
Ub11BRYzq/RsQCWTe7QWAs2MNVaPkoOAraR370huYpGXKyltANYNk6cpglbPkDO80L+j0Q30SOn3
yHV/GjkTCosTyNVESMor0mLj0M5G9c0nQGmTMPYOCAMkBK/Dt24UcYd3KTTQSdg4vtgQtspojCPG
HJrlqANIX2Gw2IRRe+2MSLJNm7gNj+7TpuZQT0hbRY0Hd8w4yHEkEsOBxXRv6snb0Ke0SJQDCEIe
4rIpMlBlhJzQF7fdhc4vlZwflz/9CAJAXcH8FWUkNyWVW5BIdPJpnMxBjMUgaJQhg8rvl3tLzdZp
SSC1wdmabyI7czhj+DW99rY9SFVH161WuGUL5UHsSvq7rFA9QS5W/wHh2Ds7U2rcjvineFLJsC/g
c7/FbDNnfMVZkE4ZdEdeJ+ueohbbfBUDrCKb7RFE089hbNtT3A3+hhH6cm3Fj32+J2KHxLEMlxoJ
gOKd4nVgf6HmqQ2ivcZeIyrpancXc73Aiiy1EV3NkQ+HG5FicZwF5uz5b7Jy8JQqTNHfl9D9hptj
fI6ssjp1yoDibRZzlZyYgQIYUY0AM+3FnfMrztR0ytrJDsIpzXe5iSSlrkMEVgJr2q6YdXWrO+vT
sW3jCj7WtMmXwUIIjJOIdZVgMh5Y90uNCT6bnI/ScbujnVc0SFwpKP1anKGVjSShTJnmYyl88c35
1cUEQV01Q+nSNdUd8ZcHtyc/JytoCY4l1SrCTVgmWYWHAMQ46w4qAo49jbd5udC6GFBCoy1Dm+Lc
2QNOn8RFGZA2wL6TwoyPCXGXRIWV7UNsee4jP8omcJLXMvGQGerxA5YQPiGJv9KkgNow9MHh3w39
bswK+dondbKbu9z+6GLLuvXTzEo2jY68X0uXk2zCbnoeJCK9vNMwP8zwFdMKcqrYIOGGbTQg+QZW
SN5aR+0PUYBx+PvSZsMOZgU2TM9m30Qxvk99N8SJU3+fAPo801qCQUFeyZ6JHpglySOe51k+lG78
vKQj2U6GCVzF9irspHMRFAj7cSv1P0cyYLa1yOpj3LeSjYenZ4KBO1Wz0g9qKI0zMAH3DAA1vnVl
vuyLzMt2C9hSmpw1P0OsJ37j3a/s6i5zJ6rUjuxPzsq0LaKQZal+8FX5CeAfbA2qqa2ccbt2xoTR
ZVR+4KzawihJXD6e4KAbZ6zu3MTAQkUm6KbE+M/f58SA761mF5n+N5Qmzd7oy4mDodLfloHuI6J7
yio97i1ZFbdUhMPrVIK8WeNENxwYyfCrVHsIiz5buQIcCJbayd6JLiEotBxEYM2q2HGUgTZuznhR
6y5Pj10FHDlyrV949JHj1suyrRsFgUp6v+rabACm5tkVe626QWxYBrIbUVBGkd0+NEU/cXbPO5xD
rQRWOUaQlLAjbg3Iu/saN9XGTovvTK1ilm37GU9gIvAmC/vKKXn7+0X8WP24m9is6c1BgKWUBtz+
Mwvxx1RaibsCP+4O9i2NODnYQd+tFMDUu3YXaJ42Yv8r32NToKPVk2GReRjLcaQjl4HEY8TGSz5r
8zLYIr602i5v/Mxz37Bn0ZniRLrh5oJrXnAow3pQR+nqOcCrZ++AORc76YBkMy0qNSMi5m+TVbp4
7zonPIMRa48xQUPHUOj4HsqaDkoihw4Tj2Xbp6N1tgceTeREa9Jmo3bVCBGnCNPlUKW+dbbwLQPg
EnjabNjN5JRXh79CANpI75dy+WbEvUvDtZ6cUzfKeI9YHWwMFdteaKzVujbGI2N7gDhezOPIRyIH
EumcxkkevTp5ahxc1nGl+x3pkhzGzDg9oaNpbn04xlcWrdnzArGQT0or5C+Gh/W743VvYZ3HZwHG
55BpUCZTkn5Gehr582n4ymXNDQq7Ho9eokPgD84UoJKgRdXUUGbdzLyDGM36VtiU58g3d0Vld0cW
p70npUBiPrLqK6OdykcrTN23afG+u+XE+2Ky3+Be6/aVC79lMkrvJFVTsZc05ZM2PB1YkoLCLEnp
EJmRvA+W210TBpZvVWJAN6Xo2xoLmVdpneODKoz6eUk6WOl0JKA+O10YPvIwBCe+vPYJ4MJW7Yoa
kqqDVlhoR70TsjhcMezsgY1NFiDX1hyf+dTJtaNrnVCAmXdxTVOCEmg4zoO78tf4RAKFRR4hQTcU
NXW/otf+mSKFszb04yiu4whuQtnnxS9arihIvZYdee4n58YjA+SBCrwNbJU5L5NUw0MKf4CEJTJ9
GyLi9gZ7Ig+eN/uunYw8iNypom/RtVsvnCdY+92gbnqHLtxiwSIjpOwNNxwyoqn5iclrPBLQAR5h
Gjv0VCZmiD2DCbgdY13ubWHHN1ZbjYAeXZCmPozktrHkqzPLN6btJoVa/aGyWGOFbjjzA5/oTrJB
GW4QGmeFYf9pF76I6OLivkPyUHdXng9RplxJbJ3ZtW9WYYG0aAsdDHhArfJtZXGN+tGqJJ+GrlS/
PDb9a7cY35F411eEcMDPpsdE6/I9KXApTBG5HLQMui3BG5wkyXjYATNl/6XufU9dEDdWgauy79z0
cRBVy2igoa3Qlu4+JE3zONaCkMsY8RjJCsWVdlBksORUjFq6dyqYR71/rn1Rv6ulbkOQydrazzJ5
7v2Y44k9vsf1iu+V3L8tXwD56NElAH7aE/SLq2kBW1sQubm3ibTdmGn4UMfjeBOTG5bu6EM3+jnB
ekGgb9d2z1ir+q2pEx8UigZb3sS2eQV80DtNMBxfw9bUAcsWyYKjw1M00yy2/PiFCYK5Lb2IFAOB
wTDEqXzkYBOesFqJQKURqYkVsR6EE3VbI9LEvPYjnTt/qFZepQoar/5emOX3rCrEFnYgRmDl0lk7
Dxwk210e9ve5B0au9wDWEsCQclqKrV0Dr4W2bva9F2yLQ13ka0IiQxSzd8PXxpwriujJb45w6Xd+
+kHfrAqvy7J37Rvgs2u+29AlyaFFM3K74CpEISmTAxpcohXhZRBD1tLgKgTIb8dwPpcMemc52h2u
4+pHmEdrN/KlfS3Ss9PsxeP6A7BIBFW1d5yzhHsEtBs8jpzwZ/MVIU5bPTYN1vkqJL9B2I04OAKo
ZccQCXYMtN2CDGV2RbaJue67KxfvyxINxmZOs2eMZmujrRX7NPfUA3kz32dLnOcse1pY8AcT9TPx
BPTic7jQZADdyHEWZIpoMP5m8hPCKs439+wO9wWuJQWZjianVTiU7GQNvy1UYzdWwXxn685G/KuW
Y/+UOp7+EJCkAn/G1I3rVCx8371U7tKiGy6uaS9XnpV8eLZ+iWoTwHOO1b0TA90v1wDbPFUtD7hM
tj6Yxie7wvW+kYCm7vraHM+yArdES3jcVIkBh9SgEV0mtCP6soro+nYt0ZAcSmGoMB6xgfDZAyBr
zOjjJi8JAskFHX36RDmTDXbhmbu1lSNwmKG2BnjmfbKHrIOpQRcEKZBuDXeRDg2RAXzVpNs/6Yk5
SpPE7jlP53f2c+vgMurYsu2Zd/CUU+LMJ6pmTAsOCx9TKudrZkwxZ/JvEnsmA0Jr7fvw7dnkxaB/
Fi6HJDvzyMfV1GrYvgmRGaOfkzvFO6J0lnLHeOOtYf/ZMlgBRRNO3yCrgw+jM8QQxqQkgei6twzJ
kTCpJ/NTGFqf6w4jfkp0xiaid7NpB1L3aDwBaaZRcLHJRX5Ikxh7yGAK+8G1ipLSeKmb7VyOHzbb
VJCDCt4CNflGxinzVstpZnq0vYSYm8pvVuSJG+Y1FUnFFTMHT32vOAqf08iZQUQqycDEx8OhRYyV
UDCRLcKMk3n+bkZRA3079a9oOX/v4p5mr+etE8oQSxk6mXAO8m7oHhtoraBtshZAERi6JCe+UblR
/DTUUX9XFu03CNbWTjY+WuWUTzV1HNF24CgHgJtuOzN86V9lAeUcil5xY/RtUZ8LKytuTCZILlaU
boLPOaT7bCCKx8Alzac9Lq+HcAovNT18KFwltaLZd8+j0FTlqTEBmq5X/Lv1UklaerOFr7hXKr1a
XD+7csy13G55FgxSOTtbUbNvoiwOWr/r9u3gtkcGNcTgNGW8p+bAwV/5FjtfSSo8bfUgTNWbKPMX
9KAei1rHuyUha514HnUkApn6Lewmb8+Icn4YbCShnTvaJ4z7027UuriuphZun/YWQrnxGYNp5p7Y
kU/KkYNiXjrTjbH43tmN+DfIKPyoNMC0KRPMAUyLvFfdkutAauqWcy97JujLSyzauA3M0Gn9TWtm
0U0LG5mZjGsRI+0A09XhPZuJJN4mFFeOyLPj0MnkuMI7OdyQJCZSnwMCEQK7bAI9i3mm3o4zHSwo
MOi+FQIDrD0tE0ASbVTcvEshyk2yhsNMdHH3XURPfEiBPPvUKZshq4sri8KI6UaUbSfR6POEJe5s
qsT6lhFjwz+Cv2VswRFBVKyOnhzyC6HtxiFK+0tG9N0hdRqw9TIXN126ujykPQQAEpczfgt55Tiq
PkkDa1TlhSQRtUn7ESdJvaM7l28llSghtIXF54XvAAz7jFQLc3i0BwYygCz0GTw5IqKw0ztVLqs0
RuADEYr8pnrp+KUzoS9+tixH34+c3TDI+DDmIyPm5XVphvZIwEC1w9XfP7BZz4yLMFqnTZ8fbREm
17XV1mdAFYDg7KG51Cr1mGrNPUXewjS2idI73Y6PksLzaEw2TbHOkOSCrdNpaX5TfqtvZokXi4Bu
56Rna36sh55uEwXG1qWoKcEZ2XFa3LWxw7Lwx88EYMJbNJbE1M6rrd7J2BfqMfoshtnZZ14Scnoe
M4baJv/CsFLMylFeOFBE3zpllweSqYhL6TKGuhFBlFnqDreYDaBym43J9yxsEH1G/hVZNP4Vn2Tr
FGVpjUGggA9SZ1DM+SwvOpsP5Ee1ATV+Q6xkPd6UosiObCL9WiYaWyI+KJV7Yz4Koy6RNDjUx3MF
Cnec442Tque87v0DI572qnb0GgnVmJx+B1xbTgfwL/QhWVTh1kjG6baeogpi74oMtv2KjBH/l5GL
Hy1nEubTPwhq1yfHM/LX0ZbZZZjncWu2Ub/DdC3viAqUu2xgtGupqLxK/UxdQYpKDmmRPafSzTmI
CvOslTVxAzoYGGUGzIKJDeMmRLDOiAaX6dV8slQYvWbR/Fl2zTsevHgrqAC2RaXpmA2UAswEOfoZ
rdqsrHEULa55F4V4HHw30/tKLdaGHAsrSNiJbspcx5tsnhmQO9PzUOUIINcY6orZ6e3ohAUYXWG8
EEJzQrp9O1ci2TMJuCUWz9svg/oYrC4O1MyX1hO84rCq4mufp3rgnCZufRBkF8Tu2VZO0GvIgfT3
YZ97nxRsAiChWzEvykC3GF57mjWUD3tWH7BZ6iOCdOQkfggdtp/sTcnZeB+TBMhSsD+8lAFfrdoG
BuV6NmvMt0WOybVfhgTs1R4WKIbhyQb/2Yhsi+5AgklnK2TJ61Kn9oWcp+xG1BAAlxhH4RLHzU4k
NWFvVSvurHV04JecDiVy2o1yiEjLB1lcnMjxcHGPrw0lewBPrkUUsKaoCK2OS+gzfncM+SsEM7Au
BIQmbvoCSnHYLq7xqRzThYdXv/sTZI147PubjJ37mBr8msimAVRr+YKOIF5NjMtxIeJx6yzFxRuX
7tXhLwtoTvHATSs8G6S3BVkXv6PggeIqUUgOiRuIKB6fvMp1+RGgR1VGbwkITneqO3fZa5ApXje8
VCGzxHQk10W0fQLAw/cDxh7h1muHYufHojtZfd7d92bYHXSWlE+gmeyAWAxrKyJFXBq8r3IbNqPz
oSxTHwdvtt8iMXfPRu1FMPoqstCYmnj4R3NFbYtUSnO02nkxvcK5WSui1gEqXTv9pbXL5WEYBgyJ
9KIgpq84TJHd2E6jvxFrVF7TlpKM+N3wCVYNS7cZ4d1F5XbkyMBskykYh8/W/JFpjxMPVsvvSxeS
nSy85TjFqbu3Y5vuIpPHypDbykec1ZRQ9dKfXTW+xkb0RHYQcP1VnzPltANhpnho0JzxxYu4AmS1
atdoBogcj/pAEkJ/p9Kx/W52zfACoGjYppx2N3k1QXczAduIjq+s9gzzlsNiBN+7d7d9NkK1zIox
8N1e7CIf8cEUlhGgJMd6Er3901R+ih+IGM7JstOtEE148bFJbrSqBEGz+Kg7hwEGAHgSOCyqHsTq
cFkZVxyFXTPMN4b0zg5HXriU6kQXbdpvBlDNb8igrH0yuM+edqwHW9bWkZMX6hwna9jga74sngqJ
xG6W/TwWKWEP4WMCbvDMqLB47hSyinL28mvhXKGKIhAlM9JXwP7utq5ccgkrTj/SQ0zGgMJ8sLMP
pPW0cy4gnCgHtkRob02azwlUmIyh//iSFnuBnIj54U1T/hhEehsuZBF39ySpghYxrTNtGhJLqVui
TyjSfCpp/eYQutaZvkfs2zNCxr1y2qN0noimIGaIRakea3FW6tot76L4ykuO0F8TRkgmdEzfO6qG
Ku8a9n1IGoFfkAEdy02RvEkSXGyD23tc8qNTfPr/h6TzWm6U6dbwFVFFbOBUgLJsydnfCeVxIDa5
SVe/H/37dGrKo7Gge603ujfWrk2mszn0Z4BIY2UV0k8D0GeloqzjUiFbhm/rq3Jvtf5qsVNVj2m2
612GWOew1PR6lL9y2peAUL0WmD0EVX1eQJWygzFfB0AmBcNYjhR1I/kquNq64Y/wImaE314Lyfnt
1HmWPwrTtBk/rMm3ITv6bGjC8FGrpN02qV8SOunbs9HkBweiWtg3t/W33HrnOr6ra+qo4TdPtGtI
m+BJV9u5/1nAL5wCGSN7lT69LSBTfRJNI/ICFiOitiqQ7XLaG/nRXk5eCtdql6Fj7/XyVjUvFa9O
x6J98QaAfpL9xqEMG4v6Wy/wBi+sx5/7tybSP5ZMagOJQliJzo8c77Hu3nXOy6QpjoW5m4wTdR4H
WZJxyBLNyaD07zylJA4RqkHg6kLy2PQcJ3gdFcme8w8n0EaSMKfA4uzm2E3cO+RmFwSj6NVbLQ4C
JILKu00WT5vWOqYojXhiuEdCPnWRblvjqlGEaX8m9bU0DkP6cw+Fxo0YTA6/wItm0ghz8eWd/foE
Y5ncm0/FUe9Q7PttGy/L/IZncgPN0duX2Ns10Fj4YTTEOMMuRz8jnWgwfkpUipJblYTibNWoJLrU
8UNmU36DVqu4eNzjgvIZu9fbbc26S3A22i9Zax0M7mi/pqNTHUB3v8zCLB7I9ovcle2quEwUvXq0
ajF8Dd2MFMq+eo4WSIva1ZLuTQ4dYpDFOTbbU0q6nlHuS4rmJxqVyMMigp1CDmJIEOdCLt1dCPPF
oifG5sjzX8eWk9eHVysBUuONPb4SMRySZRK0TIN5saOvnR2Kn8o0uSQZvufnmeIeeRF0Ysws+E7/
kRP4mx47+F3PuhRkq/gFWVLDozO/6v5TG+9yBJhr8wc+udOIv1+fTP8Vsfha/k1Ex0Ng1a1xz6nY
62OOGm13LyUwHeKml8+sfc2oZxv1fZzMBzHpQYF0o62x2PukawPaMyzAIBwWVDc28jef0PGueu6N
t95ivNT2zLaH2rwn4ZP6n/3ayoexl6R7Y+Ol5K8Zq40U/2ZS12R+Xvm2VIYWBEhniQPk5uBJ2hVR
UUjQ3owTwfd/aNni+r264gfxX5CkxGa75JYBuK/mTtn83jhuFzj5w10FCTcp04u/GEwkHIg8AyxN
oVZWUdZrbyPyM/I3N158K5zrnBb7wvrPRAm+VOSHAr4mzX/1iK1jfCHS7X4VzncIwEb1rqEEaDY+
DRJ5yUQqDaQpL5RK6myKxM9Xy8WmEM7CSzXH746PMiONjzGpqG68GTISqWlCsCItP7X0/nj3jMDx
apCMNnYw4RBGjKyc+2041eupowJnodMsdcLEeqtqmoz5jcwsPAgCakFm9BbSky/sRSQ99ugH0kVt
vP6J999g3mWo80OxDKHU4n/92IRFCslQXcRy0OS7mr4dfb/InZGTd0ekoP9VO1eSA4KMMNDCIpZR
HDv2xMrZVVS8TNTsFAZxATfu1YyENycoJy2Y3e+VM3dqvzsyaJ0z68XGaT4T9YmULHJQDaBgQHL5
sOZo2PeTdvHmPVEUg8f7cFWU6sgPrf4EtQobmx3X/dL654Q3Zci2Uu7M/K0fv92q2S1IbBEboG97
tmnJaNEXVpqirDTnyCZCSX7RFO72pDjWB/gZ4j+e++Z98U6STPb/xRtQy8H6xw9GxTj+a5zrvf7M
1/aOeCrnP8iPuv9BX7snbJj9WW5080cudL35u6U95y2XJ6f4QJati0zRynerfFHgKNn6KJwrt9uW
eTogDCX+a4FM/kgipSz0d9B2VfKWjzd9+ZCoRIzhpDFkJa4/7O/CYuQZGSeSIEI1R7gUUVUzHEsq
V3Z8+wOpjjUFzpZIT61VXifslHzx6Zb5JRDTbZxQDiowQvlg+CCQOebVt2yiyc/5duffHgFKTiCw
M5Phuib3speIhyFY8l8N3sGjkWVAWz2ldoiCdHG0HeAiBQPvSMoiEa8PlIbs1lk8xtTrwmtHRkGo
BSqnUqjPxbC2fXKQ3gd8Aat0uZXOexr/iofBp0FV7vsv79AOj6LhD07syptR7gYYOexMhyk9iBGB
IUms6Xq+63nG5dXiVC0kZ8b9gLB/JPdUPNNimF5diZmUnqj6ySNvvyn4kj85xHyqwiiZqooyFPSu
crZ4Bna99TNxnnt1zv1f8tHL8ZjMZzrHNmK43N80GGleooPPxG0+ZM1TbELIO25EdxI/7bcuo4Up
D6xk6v/5IGKQKFw9XdAlRNhmX3lxadAekJOyikjhlXMeTPNxMQ5dzyqr7+3Z3Y5cG5Z3NDT4iH5r
5w8CjmRab4hT0aU/LN3TMn25Bk/MZ5n9p6W0RXsI6mn6aLSLakPY/4gEw0AfPyf3tNZXkv1qiMEm
PU8ZjXlfYD9aRVl6eZDti26huvzS3ZOwn+Lple6ROjmszrZLT1I+0RNAFEFgywcfYLaeHsv8aqO0
zYb/ymzgITg53uvo7GZusSzBqPLqmC9JflXjWU+omkYlNXzk4kiGjFo95pUow9HOE0p85ZNv0lR4
a0DVR4f38WM1Hn0VsciFzvDNfQTXHVpcZiL+nQXFGNXZo9rUKUlI18uoI6iSPd8ebmlBuKJJ7mpu
bwx9K1osMuiiYi5n/d4kdJG06CT1QblPuT6dR/O/RMW70vSBqqkb6h7YaALhduw91KvDYMz6Dhcy
FWtNxJjOwAx2zQagCZ0SVdaS9IFSgo3LBexVT0QkID59pTuX0y4/zqRcl/13hmpaUkm+VAdp/Kaj
u2nN95wDwNRzDON5ACYtGeBn2MRk+lVLGmrZgud/ecx7SWwQKC6gmuS/b/RvVEH1zXRQ/vXe9E0B
x3alYGlh4pjdyCWBsxHPpqB+feqfVELa92pzyiRhF3/ODqL96TVuLmXsBFpLfQ9Q1er8jb0M1/R5
ar5odW9Iq29yzoMaCLPTwkx/7H3nuvrFeWioNLS5sRK5iTWE0vzSJxpEfRNdouDEU+Yrzd+RqkuC
qJNv24Kxyn/bkWp2B8k+chpuRAqk1XHEBQu1zZlLRjeAc8WPrNC2xBR4uoBHefc8jh/0M4nhkURr
xBec2PG2q34sCHayK6E8/2ovEsreGXFMim3OJt4eUldtR+OnbTsiZ6kVuwd7KdkdGiBQHV8Oacbo
ebUPLZ8PdaUOSE1AV+fkr4t3nrc3ULdpFJEsMxdZ+rKY5JjWXQTwdx7IK9i5q4Oc/q/x6ODr3gZh
vZlF+7Xqgs71PrCtn1b+pY57coi4T8jqkeXH1GVs6OjdYAHhmteR7q9ro3Hxpm+Z/5qaRqQ6NL3r
vxldSPxSLX9+S38QbhvjUxHRqfjE6d5eDxU+l4UtsRT/JbQxdmG+6vvRHc9KvEztVmTMKuRV5drG
gBJm49G7H3roVPvlWLeWKl/otnQ+tfW2NB6VSyDrwXENMulDXBgR6olgYEYUVbZTlOlNqPpM/TZ0
J2WfOmhxkf5IywlmIORBO5gwpQ1Abm68uu5l1Iwdws+Nzi5FJA1htXzzuFVQBgTZfSMDuFFvs0Xa
vaJasbzN3g9dQf9WgvFtaRPh+VBbLwhVN1k9g/v8csbb8UOnnQz3IPOdKij747NBmzvrk+/8Kdpa
YQHKbivT98mNg3XiNMKGdNR4imAM6Cs4wz9bzm+VNChFX6BLMnRuGFdIdsrLP32+6O2Lg1a1Ohs5
D2fOA60/iAbZ1767tx54p6Zn93HOo/yzhAgT2gk68KrsRSjYJoLhm/Yai9dicoJxeRjaGLqfsezd
QPm1ECTkArSz9PEA9PHFJd22rp7l+Ka1z173NC27EcN05QWgv2DoR6fkLzTXrv802WBs/9Rn+qEG
zSgWJiBafWT5RrPm45w9NNoJRyDdyk+le5LiIyf2el2GwBX0NtLBkxIMSxHWasDLY7+zAFclK3XK
XKfnfyO5+I3aJ80lp/Euq1lzub2r6scnH5/m411m7OhDs0x6nkkETpawzWllS5q9yt5GUvBxtkFe
f2fTlz/wP0R1oFkflfmv7cZdai2hpR+IekfTxXO8euqmNCpDyW8UNYIN4o2HDtM2qeYrHSCixX9h
03RTTP9shH2LXhDJps64uo7ADfEGK98bXQHBykmNlro4xj7YvuY9YBgM1qI6l/UCX47LEbyHFods
icyxP/Zk/fH7cBE3eMW9Oae7WqRDKUPDDtdGMiYKpLWDItH/vA5JkjlHZBN/+gnmIbDYil7oUVY7
hBVHd1j2A8US+l3XRDMQ2viBZOzC1BFJr99GbD526NDJY2YF83dWP9CifK8AGMO2svftwsvuLtPB
q5MPNdcftq3t/XWMPKGf65oCxWYNgMM2Yimv4JmRNc5HMP5PhwFR+ONxsvIb1WfhNC3brKF52HRr
kuBE5MX6YfC0syySU2pp2wr2fwOb8dtpYqvk/JQsOkQ+hNVkBqvTH3remsxHNy+tT5QvzBJUVHAb
d5us0ALivZ5tFwVYKg6V1f43Fx4C8ZqIEb/0jwYXLnrvgN71TatZ0UqkdEAQL/a+v0Xehv5Z2CMj
8lptTP++zZUf0EPXKSu2xoxVwF2O65rsUcNdS18LMsvfVR295+iPe6O/VBJ6r4KkV91+juOrmY2E
NBHRqNb+Qa3yVGkjdb1VGOuUqAAu03d68jigN8kaX1EUXmaSv6rEeTebYTNyaQ6FidMPXY6ZnLAn
hWrJXw1y9GZzfe3XPvL5OzrqSLUkgT/nkc3B0VLEti4rAh0KNhIffcW60xzj3Ndyb/W8p0gqJxoo
O8+NoC4/W83bF/V06Yw5qPFX9hRbwWrSvUqx7htq/r3o5ifgyPdpVEe7iENrJd3ToOGTQCXWnvte
O9XMdj2wPH0e3lIj4bUfdfWjYmfnm9o+4z5JdYcGbeveYgVWpG9RtN80hytY8PYOy3pKS6b3Ag/c
IIyrpY+R+F8BCxmfdh+iLgvStNu3/UDhzLBT+kzhCC1UMHyUUx5csw4F9j+ruL8/fHYuZvTMvz7t
VZPhHntjDYl2exA1E9toTs8jINLgNttEA5PTQX5mZw5LQHigqV998Z8oN28CZ6QHmRnut6v5vj0Z
NQ5XFBLb1kR0ZjFCUsFKGa8dL5EzIyIt0X5MQ34opjL0u/Kg6xXuznzXztUnrHJJiXGa8L/Rtl0H
FXPXHJoVUeeUbYTuNBMdGm+hjangJqYjzROixmvqjmJuA8FeaorsVHgTTSLJLh5nKot9DVFRG5Vz
c6oTznJvfbVRvo4DA3FLbDoFVdBf472o1AcN1PXuhL7oUCwk72Pli/2UhYSe6no9oBxSrHUUaArr
mQqskJ6ZRzpeSuLB153skveWh5eMeqKy1K2yXHI9bdmQ8p8/W8NbMbLl9fjIDYEzkF8nR0bbPDtD
8ZkvAi0gddNOtZ9lQlY/k5VqGOswhCKArBCdyXCGVIqN8tzBhjUDRzLTD49Hzv3RquZxQTXZp7wU
RhV4qCAQsGLaRgK+csrHGS1FvAlNy4DBguN06bGKh00eN2FVw23jbqBSCklkE3Q1FxFZiMiuAeeb
KO28vQnASr5rlI9zVAzuxiysHRH9oelUD4yZR1y+bFoMxYMWJATteSbW9U7gFcJp6WKCzCrwMJt2
QAgCxAZ5TfMUhqyhPfp0Gtb3nS2lw1Qa/d5m6u2U/CO/n3opa/0wJui2cbmMbIYrsGzjonr2iLlG
aewNxPlWnJgC71ClCpA9E5cfQcYX0/fQ2bagK/WpZyHs6zIwtGnLyXC4K8+XvgtNtHn+VL41Kj+q
OdcD9LKPaxpTxmTLp9pBpoiKgs0Q51puVx+9YaMKwUATW2hic0O/tCNguccHLdFPcZdAzzKS3dtx
0x22rGjKYX5XvkWAUaxJYRzPAVmFWyt2N0p4qAkoVCsFFjJaOyek4S6QfNFYYCb4Ufk+FyRO2ZRP
G4RefDn3DuY1jhry/Mp1koHQHHCNXIYCZ3LT6Vy7mIZSL0SxFSTzfV9vA6uqzrqHy9jgZKn7CrGS
STOv+LGwlgRLYQepjQBA91BOc5XqVHqVArN+3//WDOINn1dbJ77Q5jSLLopXPbKA9xrDuhhA/y3t
x5tkJGY46cxTZa8vVm7tUXfvKL14JgD4BitMnS+O5FnslBbNfg0mmk/7lGLZZBA7jFIhPrIo9vOb
PjCqwkN6OANJ7bm5UvtsJjSiHsyfoa8sHNgwRApz7Id0aAY2M1yqtCffYn2bqsPAxE6RHSVyzkx2
NtXTfYfV2XR3/vzP5vYaqUnsMUf2aHSp/R1lOAjMDvypQRdPNjAK28mK9t3+Xkj1Q3D/xbPHAYt3
2EZ9PLjDR4nS0SrzxwmAbpipXVwqvF3JKevaHT5+KJ4hEHPxaNv1wVDY4epxZ4r8Ce83eCjsLMT9
QRfmwbD9v1ZkFHYWmG/S6rkmjPhOsVu6DybDSzH7w0FBl8vYvtbGEGKf51P2kqZB1IYWB5Ljfiwa
QPzQuw/MHp8TUkK6AUdAHkRZxf0HVibEkv9eNPF5VTjTpgFVZZq8+NV8GUqFcxDxv9OQMa4WfkXW
WO+AmKE1MmyCNE9mORQDl4ONMRHh9Z1Q0SJaxOkxnWqKIJdPM6fT1hsR9TgueZs4t80gKxUj9KAf
qVqACogbkhgc9NwdDGuUDjNlQAjXYpZU01/3d+nm4vYXmmZ3pJ2dXLWoPRTbjzdbWyfLzzMoo7TN
qEnEu56MWxV39sM01cCHHiEWtc9O44UunHIs6FwZidB1Wy9M7qujXNjl8aTqrBOi6x/aMmYDN85W
k/3Vlvfre+ulIxK4oc7Ktnvmwuo4daRdeBZBgdTS09VyV8Mw84aLhyDtDgKBKQmAGMPswEzmdWM5
CW2DAPC1xo1Ng/oAQJncL0MNt03Gump3C+IjunLbImWUo08rFyRlyDaJEDVsZ5Pi3obGOGj77VhC
vPaYyau5qw92agcmaQrt7DB028ArxCWsFpj4MO7cskJjqZCc55UtI0VsypO24M3PcdM91I0gfjgv
OJgt/ebzgjal7Civ9O400WjeDK9uvC0lhcNOZil2zrH0vvPe+6d3uv+gOy0chEFm4dtqQWOZzrnv
c7d7rdF9vBPZU+6mhdtgchTSaIFayCIGeR+79IBs2rqg6NoqH2uBDIz8AuKpd3GaVGdbkR2Kk0Fj
23E+1Gi3J1o7vteiVzsshhmG8UrghusKSsnS+NEzDKydyZrOvEGpiSAPIM8kqUL33pqmMz+MJfGu
pr3IIlBzZ+5sMO2AHvt0Z1QgDsUY58fRdI6NTxqG3WGmXs3J+F+13R6fi7y05IDs+tXG44btcg8T
O0Rt4aJZ6hHtzQJL8YAlEvEQHibMaf1Fmr+01KCyzennsDzX/KIvENXWiCY+aQa4vjyJj33GUi8L
NWND9U2oJ0zUTyjT0kPe4TEAI8la0Ng2f1GF6m6ydxDzI6+dHzMf/NjwLSJcTOw6t5wYDo/4kmS6
Tk3mfgvpkFKyKGBPj55JkqWcR8OxY6pgeg0t9rQ8Q/1vk4SyPHdxiXjo6YoZTAsyOx8n+e0Z67pV
Od+eXhLfgTvpS83alKCN6gF3RsIGsFGGOd0n0IrzQlP3uKQ3dx3qv2Id2HGzumILtU3hI8R2CRrB
L2wuLwViiWhS+rOcp59G7/Jj5RgX6ZQEc6Qu82BeFU/jdL9vBw+TsUO4ytXPGnfnGAP2yG4yPqCf
/RcUyvMbKS/UP1DNwUuxjKeu78ZtQrPMSfeFeh16EyrYl+uBPRJfD7KsG8+Kfa1IIYhq3Wx/dAST
u3adx30FdUqOqsh4V/IYeqdLLEb0ydJ+XFGVB6PAhKsy9gpsBf977CvyKDjWirzFtNzq/HvN9F3o
ZKHcE9j21mI9Z15rkt2CgoTZpSm0I2IVHXC6B7B2EskhZQAKgweWb3ho7+LPtXK2SOayM7IYM6Q/
RR2bivAUaNFhPoymRPYhlHod5xFnhu+BAep+/UolGePpqHFGF1hb9E2Z23jnckzvKBl7G0mIM+zq
O83TTL77z8+6MrobwMgCGFsciQVhyaJnLCsbZwbISJios9QLDBoTAWw5fipi7p75JzieTBjwWpfq
wSRMhwN0vnPRIsFlB7Cw68fsl7T6DHnzBCxUFT5mhRb+KyULCrqjoQWurPk0htV7BEZTeVjKhSu3
J+lhSVHdesChea6WR42SqQwA/aiyiYIpuuXtjID+3GWycP1m39TFtxWvL7KY8bFcxkxcvZTUSCyZ
xHH484LSD2nNPulqjnKzec6Zo6iMSTlKpWdPj07sVLditjwuJOpF2Ejt+EDf4T1TwnBetVmBatJC
uHXudfZF7OMN6cVyHVxJe1I9eoh2gRjC2aRu1GeFVcy/H8Vi1BgtzfEwvZIekI5bPnp3yPq15fUH
f2UiVHUoqWCiW7JMfiw/+Y/5ZL0Yc1V/lABD9vKalA2ANzXrhGrE5BngLE8CLKcccDKO/zo6CZ90
5cW/wyKMBFI8zg5u7D3G3IHP02R3J1tDVig1mpxIhPQ5T+7nRbka0ezQAx8T+sVIa3s4UMuuHw/k
u8HsJ3QNh0w9uRPo6eQbBLQroaK+K8kxwOza7C0MRQHh2UCsS7LAkOSt3uHABWrNZxOtI8AVvWdJ
uuVrTQ4arcMU9nAxW7nBA7hqhnOaiHNA9sSmcC67D9l9bPGPhBOZZJfWRktsMp+tHpXvqM2BmcSs
U+ytMTSLdv3QVuhue9Isngnnv2XmaRnMLBqJUEIZy9JCunsMlK+BoU0zgx7x/dDFdR+0nR3veq2z
AX7ydquWnuCQ1osZNyZDMnajuRoyA+eKLBnr8E8woOPto4pAJ68qjQU+XNQ+vPV6sUUfy/ujJE4i
eO5NZ2ZcRFRiooqm8VUlOjuMZEJONPdrxfUQlrqiBLigroYJjjG18G3QwiHugyZbyCfSsVfEPuZb
dHZt0KddgnBB3BJcI0mQNuglVDdgFSmqvI70Mo67cFybSzMNvzo53uOTYCJDghDn126yykPf2ZBE
OJVsUPT0AYGbzT6hmdOf5Bon6csy/1El9wOE5UfNJFmtmPSLwI9h/fxkPI7uP8cTaAtkS6Sjrpka
yloyy7nN5XvVOuYNf4P6wHGkBxNJCagOzP+Goc6tKCsng6FvIHAsIcvsAGEwHLwVtY1NmvO1vYse
cxOAymWvidyhkNsy4QbGmIVB2e79a1uaCBh741QWc/+IS6BBWpm1ADZCw2PTlB/eWpLJ4zVfbK0K
TVJSNLz2TCUuuSF24Jc9p7GXp8WFnALmD71E4uDYy2Ozir9YZfe51pm/0fb+NAvip7l1H32hzZc4
jTH0Gj5bkqu34xAR/mYnxDGInmfj3gzj54D68yzubLmv6Xurzo0vdOhU0YmEpPnFl1c8lM5ZKvIa
NpM/pfCf5uy8STSwkWPcATDaS7WLmaJ79CYqc0kSgh7GLRHkOnEF51qI3L9liQ9XbdM8tyQCgJ9u
8GdBHksy+5/tgFyTbApE2E72mIBqt8oIEvMjHlgjAFniOoUamH3zl0bCJ6LAnlpbAQ4249WatHPV
Fe1bHDs5kocWQECN1ouF4hoGpB9/pNnrcMb26zRQWlu58o06kvRip4l6ddg/2OFngFoLczoFs7el
qZ+wVr2UHv4pG88k1zen6GZt2/eBtMsHmTP52UIjxigjUaew6+mztVClfmPHeVmxCMpHvSnf2uRu
E1tc6Kxq0gwX3Tv1zUQkyaBVK8SAx03hgUxs5Dj8lZUkpCOvAKOQBwkHCrolgIp3JU/UGDSWRgaD
zmMa74wsVhEFmTaCfotBexqwT4/Mo0HbatVOZOo/h7SSHfkZ/mkZknv3io94wc4JbOtSgMOF7Sgg
pYvItN4y98qqke9no18b4ZxLy4BjtQ06NvL+j2pgGZXFSEbDiuC6XN3vDCRuW9XZZ9NUOEoWFp+m
1NZNTjZLoBa3BTxY4To8Ei+iaknldyN1+UU+2l3EXYBKRnYHY+YmLjJ8YTec1yYl5xtLuc0TFeYG
W72etivhavkLcAYbJ7cXcoSeps+sTsd2r02+s2xVV9jULnqzcaCZbuLtjw1Uht0SE6STIBB/Y/cQ
h65pCJag9J3htZ6ryBBjukNPqxN8SFHo1Ugm9V3yaheR5mnv0yL+yQKml9C4akv8PlFR7uj8jlap
6qAyp8dp7Mc3x/BRPYsefdQ9HVQWRDKzHvYv0LcvOh7JsIw1F0OSOWzbEhqfkTvF5KC/WSndRXuE
IzbFi97v6HE5sOi40SjZnLctYUwHy1lxAJfeIh/7Beytdf2ev+SwOVnw4jRo5Ze06G9rh72PGc5k
ICta+yaJCIRuXXR4UmamTVEpAgAwZEA/8Z1QkSfDrB9c8JP2dRGTd9PoK9qO6ShPsVBmxEDTgnPS
NeE5tGpsXDv1t23sd7/FPZQN2QmD4uhqV0We1A/BWPN5sO3xZJl9d5iVCxoce9U/Ya92qEl9YAXR
1Zm3qw5Km8eMOKxpL9AjXUZftIfMy7xD2VF26dk5xtVpqEHLDBt+Y64eu4lTRY7gaiCU1h0rxm7U
kUQCiqeh67yfGcQ7jR/k11AJ7irnoa7M9rPQ+/7Ydn5x6+c8vpjWmL/rLp2h5qSpYCqyZTsuBXQT
UVZHFxqDeZCOddwn3XK0Hf17RZymkfq20WuaFmTua4cRq/neTkwVOYBiQe5azR5kBJ2CqXOSe3y0
OLXM41Rl4kvpJKsuTjaFJjEHoa7lr8X/K7pQBmJawLdHO46K5kwDWvONeGuMxu+qhg+xYLjXc335
zwOxOVkzzm0I+PpIG0bxvOpI6fRyns8ouMUQ4ESBbu7ly+pkA6cJ0KStoR7TRP6vsSlet5m1Nr0/
2H/u4PA6Mj0HFBkvTxi4zGCGn9pgMjM2cPhAq/KY+cs9MUhrgrmgsTVHW8m5v05p1CuOXKp8Ohoy
8Q31SWNsvdk3Ql2HUVX90pCNAHTlIGeRzhDx4hPyETfuqXMN828yMTf3s2IdGjJt3WaM3T8FGUzX
hcjfsE5bpn5Se85qNq6lbv8SUkZdfDpATDHa+swLhSBi7Z5lM7uJDfvQas+NWzhhIWbcMbFVUdY3
mcL7EqpJ35gx/A/Mhf9lFGigr56s6b2Tdr6rMdDg8sNGDP7T1u9pO/QQdEUR9OSQbtVoiL9MPNl1
sY+FM93akqDIrUwgBRs/4ZYwl+7YWlpOKICuYbhkxiZJrfywp5aQiBqvBLDikr1T57WwdmCEpFVX
UUW9gt6Q1myehFaBoaSompiyWbHBSY6VVn0SrFeE1JS+lL32bviULyGiHs/kU3WvaJ77BwhoC+th
AmJlFPHJx8qHYbBNvoFsaKIm6hkHe9x9twsZIiZFuBvFsvhZ16sOYDWBq6ydc+bxaoi0sH7LtnMC
ZjW5T6W9mifHTOrhZ3Y1kUV17vVn5SYG6LqZnToEW0dSQKadHMWEhimvXuSAidQtqQPt8gV8SV/M
kRkX21Ic+KzW1r4ibBaDtyxQb4CqjOW2k5yvkWPP3kPS5xNAtGGdWhvL4yLjZb+igH+2YUgR2vfl
lkI0Wp2wGZyNYoXEzEUdmr5mUIjik3JKLnNUro0Wrq47ueBJOiL3bmmsjesJUpkK3UFeu3jvQwby
XphWUoSVtb5ZqwVhRGaUBTwaJ+g8F+RHDRXy+8EwvoqUi2lpFpiGvl1WiM686T5Wer+Rz5s1UgE5
p2ZgNorIJtewrp7RjYDspv2Q0tt6i3XCl+YRScys4N4I8FojmfbdLp+S+7/gv7pDOfwzDfC1vscG
YKIxCyEIZDAo24/kWpQ/9Jp256LJKQ6v4nISQW/B+3WuMB5Xu/Ewc3fOthlyLypZ146ySQeYPgio
XlRMBqnhPFCp5d9a3VGhLwZqMTTwuQlx3pIRejqv5fpKym69X+vJuBqWJgLfy4cr3uxq25irDJbe
mPcg/kXQCDv+V45MG+CSzAqrpe/wviLW6DniMyrOg6lCHxeTXLgrvdqgDAEkHc84+izPM2j1chjY
+ulryvvmMa+k801wAGFtDtC9JNRx5SPD7K1zq+3S3k0DwbgQ4tsfQzEb8rI2C0IFq+BxIr+Q2uCR
SJmCXotttRgZ5vUkDgdXJK9WDvvGpaFZb3qnSYzrg3b2PCb/iathB0RX7+Zel9tsrowrb8GdbQLF
lCkIKEFnFJaM0icpSP1Hvb230XCa7YBvy8jQs/R9dhf9KHXVvUjFE4LCQiKnFNQZaxqcaGnrGmrN
tCHwlHRjj1gTUmUhwIqq+89Is/ZnWuT8DPauqNGmd7NNZPNQjfO3LkTywBQhea5QMPtd22KKWqu9
L5rpujaVOOEEJiAPyjEUg0O0jJVUuAUxxI0ex3rTwW/UY0vXbgIX52dgXNlA625Z9/9H2nns1q1l
6/pVLqp9CXAGpsbprKxoScuSLHcI2ZaZc+bT34+7U9KSIGGfWygUNrYLnovkDGP+4w+ocSoMf6Hw
zQP8Y7yR8R0mdTafVhNWDrugYbEJIPqNqE1KyiRYJjAb2TSBXbSIauYfSdDp+yakUCMjzlnnfWvj
7uh6u9TS2cEEqFrF0fRI2Qn+zUUYLw7bBKcgRGnjaFnej2PCyUSZQvMH5xcE9ONeY5L4N4Q2hpxl
8A9mhnLUyuDc9fh6APpznxERuRraTgbAbi/a0QlT+24IKTD5lN+WfWvloLFc5Ry329zz6M71BdZU
Xf1zMmHiRpZ/7dvI2P0pjzc1xlIwVcK/EaXqyhbjj6mHTFzXvjqEQ3pPldSuXdM4poqCbZUNunrs
7BSKjxjEZZfUL5ooHjwSkNdfORKBrDsZ2bVUiD7baLS+OURZ/KjKFFRaK0hxpaC1FUYv2ezSECZL
8qHkBNlIcnLOzEkbZ4GvuTrTbd3WpsYoz3Gyc/z5II2EcyCXc40Dyxpd8xdXV9AjZcBMGVsltwbz
Yx3aFGyVFvbeLbgAD0r0D0Gc+9du09WXRZT3Wy5EsPiGLDrSyEA5XsMGjjApDlczKqjVXEe/vCwq
LvqiTi+gYfDTsU7iyh9Aiy66VlymSQms4rY4R6kAu0JKAp0ecRxTh27OxS2dH/jcTQ77rEeYAENn
+Q6BiKk+5tZqgFcr9dMazPyaOYfVQhi+4J0BUS1S2Pn4CipEVJBnGUWt2jQKqBSQA3O9FiGNVRpy
Rag8lTne0b6bqe2IAHvfV4TMBVVNX9UpANNlXtEZWvIEu0bhwyjlxWzCqFEhXGP4mlC/2gKJBXSk
1Yh51l7O7V0KfAIakh3HTt+kXVBuzSIY9ph6ms/OQiDH3stbVg91o7ZqCLmWeWX3xi+RDvUuavRY
Yepa1ts4Fv05tiMDURnxMwJrf51lJsxd6aLaDSpz53nVdBHOGlihx6sIb7l+V3XS5LaFFa7Thc+4
2mS7ADoF5mbJeFnkBReL1oPAZFD6b0JdUsebMCc8W2b7aG6cbTCldbuDhkYzevbGtbINLo0SvpZb
j7Qux/bCQxE7XbpTjpGXr71w2fqTmxCM/xc2+vcAVMi9Giqni7IoJEmaaYttOe1SyPw4AjYHiYnZ
i2ja8DayXffGD2EO1ySufSM2cbGkQkPPeZTEoOLxVBTQ1OHoojZCRRMuRPIWbscfusTWtZ+P4Tfh
ogDMwY8xMcGCS5bpixnSUQWsRsJHH5uWeICoMpv1Q0X64yHEsWSPEBZVvx2Y+I2QAD2UWJ/awcwd
isp8b0jUP40AqoUra2+0Cp4H7ugH3ZfDbYg90iau0UEYXRWtB3bldTJ69kWfExvnjPljQBbzLvCQ
9ZLZPqAMCt1tKyb1vS5mZHADxZUw2nQnp2GhXvJZM108xYELCdg1mM89S0qJ5g+3WZqos0RDE8/I
SXEoOcq+9Vjb5iJCgHfP+sCnaGh6NBuUPZYGLE59zE2zVrVYeViNd2aBocMSzRy8nAL6IN8Vmvh+
28zR9AMdR7P2GmTN+Cj2K99eXMrFRK1Xu3AoVEmRM6QJtWM7xOeeGqe1zrtjXgE4dSkVqzMYdH7x
iTpIp3cvB40GYKWLit5bVTRMmjiQIw3t2rSniyySWMT2Y/zdL7M/bMC4l+f20gYq4rtu8sejlXUF
uxLJKWvXgRFuh/LHhOHapR6nhMIebo9HtY7HZBjd51WM//4Md8N3xnAXmoD32vZNOB2zKvZwD6js
Xe8lcLLnltslL0VE+7kSxUU5VqSaDg51XlljJBviesfRF0EGAGM07wOMKKCqQek1McoGKp2DjRpt
4a5iegqboJojMGRDtQCoVSbWpuKVtbMjjwg5xZ3KYogeir8njn6CFXjcorN+kxIgTZ4sah+QIf8w
IyGA4wtjbixB7Ayf/kbc08I1fTbsNDIOWVeHP1PDpksAOnaQxlifewTMbOBXwJvOMXE8TzPRcqwa
7cinoaTFsDC5JNcXRkrfWDteEsGolvdCRjfE7yrwLlJVc8dmzeAYXs5cuSMD0NZLa459Hy/wwEeY
CnLdTxdpX2GdHxXBXnDx2k1TD1w5BosHyEganG/HFV7cQbPVqin2sRtbx0HZ6XGKAswUnDJePCrU
ymoQVgYDnZ2OCsWR3OzDWj71RGd+m7CPxTZboDD2NeeW0rtBn/nyZQCl3ph9Z+O2ZwfiGIxh8yDc
BAYmAh6w8qYFMmp4qsaA8mC2XX1eayP+rl1qZNkqG4Sk67Z1Dp3MUHH64htxclu0AVadnN/PboRA
Nem5GuIOPq5BxpFl6UZinzvhZe1C68t7W+3B/imMa1wjMfUZ6fXF4y1W0eLcsK322a8sa7EUG+ub
XuAFYrhJsxZp+QdoQb30nWA7p9u2tWXMndnFqGE2EugaaAVQvmh75VdcjkUXZs92mqhtN4ztj7zj
UoEBCTX24P4WODuSo+urHSUEjBbXqoHlm7G7DSsnuig6UFIBNW1U/SJhUUPIriOSJ5cGPhd2uAnt
VBk3Vehm31LXrm4lABYI6oIAC42ix55hXY6TDRk+iQhbwCkf2cfg5DtXcfmj1dYRVDE4m9CU87Vn
UUqgDgTfCbA3KTS7VVfhzYDBVSdB9+LxBTZ5fnCN1tkhHp72GA/Wh74iO8CEjfWcymGYIVrr5lCw
Y2z03LCf6jG5nAY4H5MpyOaO8aH3K2L40hTsUsHmuOK2jEv9gOIGRyp2v0K8UPpQpFnpcgzX9Xlj
UFDMpE1usYkkUFfgQnEX5wF3O6cMbwSycjz4sWk761Ts7jtnyJCr29Xer+YWuw1neq5JgdihiWe/
wAeQ7R/pKt2B9iENJ6yzdGaD/i9aEsqDg6Ct9H1soYqbgzlfjVVLXjAByXtMXrEANjl+ByGNa2Kc
+h1XL3kY6jb8Vfpzc7BEl63nYvzVW+RwtkUW/c3x2YPfODY7EQ/lbiCPemeBcOFfFaidmCHnZpoC
N8P4f6fJ3oCFCgctLESj9+kEvBhHcj/iwL2aFGrsPrCwWIj9djurxoFPSjhG0fb2j7ocgOaWzXZC
w3fWK8M/d0cw71U01j8TQ7s/9VTTOSzssjjD67fe2NLie+AUEARPWbeYJ1d2vqXt4B+cGI2NTxzK
NjeLGDcIxzgkYRBvo6Az2FyDfKsmaMiVdP+22sAAarH+At3BridMcC0RMSf7XIER4q7BPwIt0Nls
jLvALPTFEgd+J6ss3OK4nqwQmsBL6Cxx5if06wZburd0coidce0nKgt5ie+/cWFjJUiRgqfUWmGk
vEEY/EI3bqFLERW2jkwHr6WmIKUjSTo8HxMvPkst2Nopnmm2dwHREmFbGqc/nNzAerHwS9L/UNqE
mLxcGElZPlodNjM2ArNtx3T6piiBzmM0/+vahoGSxnFw5dCBuhyY+hxS7QDPAfZ/npCY1BdYBYbW
L/pB6gaR+W/IfeBx5J3v+8FuN1Wg7L3H9e+ctAlx4cqp2XH+lvt0ZvOL69xD35kNkJR1tIuSxnui
+zauuEeaK1LBII7aBFQQ3NWsoxrIhAm4xq0MvCSDO1niD7Ki5RL/AmzFAwnS/xUlYrLmNo7KzKA1
OBYFHEujB8h3c71Ucs53jABQQuAThNUcjoeIWMJFhD6F+9AeCHeNyVaLbeM3h3yksRNjYxriWe9i
3wkuYbXC+5vBRtmNIdKKQu+kmT0CeAXbCiBxPfXSoOA0oguQu3A7GQ4FU1aaf+fQu6+RuNzbqcGS
8jGYvnW60bxCS1zvvDSipkLahnBeEdONSfFqduDvkUbobuoZEk2YjdYhkFBJAowTapw8HPqt1wq7
hEcR4BPNraS/kCazYy7mchPGMy5eIerA3Azu8B05zMRootCq6M8RGkwNNqWAX+gVpZGn+yRDSU1p
gCagMcxtk+L+GzrmsC7M3DwD4MWEIo3KC9NhH1p7S66OGibnm2HCAGpBhDD+QrCTFM5+GBtxjbGl
uwqy8CUrU3x/6Ntd4rc9ryMBTuDZUXHwaGEc4NdiaCCoa3aZxCFgjPKHJqc/zs4bnin8Ex2Y/RPV
c4mj5Wp0W2czkEmzVXkVPep8IvkD1BCiJhj+uWtY6hFek7VrlvKi7/ty30rQZyAxfTGjHz/EGHHt
shHybBT1+GwMMIZHnRUPSeTkd4aF0Ja78wRRC/Q7Scvv3jTKHdsFHnB0Xg5tYjq3aWgUO+gbzgNM
Tgw8UpdOFIwEWp2FQK9Kg2ZMO1zksV3ekakHWjrSJ924S1fInj01Y+KawFnORQW1o/EAnd2WQwIG
6RJwahr3OskwqUjD+t7IRqyx6BFeYxDNu27L7Bb7dsw4NPaRzVw2G98aSgzATfD3pE4v/bScvxdU
YpcE1N8MmFRs4rx7YXfhruwFHYUhtvA+SSYYiVDuWtB7VjYVIwkZwMx4rwFOkJTRpv1ZiUPgpZ8B
39QV4CQvE6bxqAT04dbcY6n9I3Q5H1Z5F2J0DPHLT/vS3DhW8hfDz+IyKt2Oeiip900Daxc7DnE7
BsMzapKfDbYWZ8McTg8tYPmGfmy/mwKM66K89SgNQvuKjlqxb/yeOwryaJwUyMcJSD36h4mFLBpD
Ng/wYo2XjLdKEpqKWWkXa9XYFR7DnEX1mLm/E6wfLys3onfYU9ia5hxecbmruKZAdrsr3STbu72n
N/4ETjQIPD7KXsVH6H3DemB/o2qG5dMX7ogtJ3hmk0dQwAvfuRxliUA2uZyr28bE5gTHfvPJKjvr
VyQX7ywHLZCNz8o6xur0SviDs7a7ZNrls2/vXNOrH+OhAVNwuCKT3I4fvBWOlzDMxW92AUSmjTnS
I8zHJ0zT9RXGjRyoMmiQ5tB+TnMvu4QvmlFdFVQgVWn8Zium6sJ6BFWG6e1DDNAvaPAlWzkq3JLq
AL8oH0QlTvxoJ6qoJ6d1MbpMehjQkN1ws1ZAWn3ZPUTQuR5NCjd4t4hLnR7UauX5hA/FZRfe0wv2
Kc3T5G4gReTWw4IeZv3U/oDWLXfYrXExsTU0G/4nfhgcpQ8WjIizqgO0XCcgNlDf0xT+a5TW1WWV
5BW4SZWdsWXN91KVxrmkb79Pq459hopFdJRPEGG4IsYOQjvffMab5hFOwG2HdzsW/oBMqXdfDveF
A7gnQHK+VaPjXgQQzNddC3mOrmvIVCmK37EY020SJAXZ6c6iGCcJ9M6bC/NMZh3ZCQC2eyWT6Ltc
JGCmI8JLQLPkJVM0oU1IY9dmAbm0Ft249doxveDCUdzMY6Z3BulmOwxZyCOwk4fIUFWxbg5xQZAL
PnEeWK0LxE4KysYKcE4+ZO5WQXDUZ2F2hV4VI5LOpzVSthJNRwwY4eLws1iitA9Rv9hquFib1kMG
mwRuJ60AqHujimZc9etiy04Sbdsc+iQ6DWvHXCA8lhjeXV6rGm594c+//SLVTIGF0JFH1XnQBDHU
VgNndpN/hzOyvrXmWdGUHYuNp1tv7yo+l13jQGD6WHnh6/MAxmw+k2JkHey4uPPHud4ZWqh/+HKI
s2dMUcXoEWqUjE/u4JZX6JrC3xxx4xVUEIg6mIFmYJVIqDqSATak2GQ3AMPTY1+wF9B9LQ5D6txX
1Vivaoe/pBf+bzULWZFwwx0Pv2nIA3p6nLiLryw1RrcGfZn9rCS2BWnLbGGhXcQdrwE7eBJWEJ50
LA+NieESqQIUVV4E8OdXkU2d5bXhtsOROEcrS9EeLv8Chx0vHNatc9MnYXVfaOx38OINgwtvTPQ5
5L1yY08TbU9TTVdVnLkc4K17LXKwMvL60n3QeUyY3vFgAdF3pxdIzsbk1ZcVyPMNTY0IO9j8FzqV
YItXdHBjh5U4jD1+cTHdQ6hEMjt3gwC9bSaLfa9wk/O7Ovg2VvZvHOnzc1H0iHnV4GKs78+riavb
NXFSbMvwx9kvuLGLsfDvbBtKZOCUICs5Zo4JbUywkJruEfeem9FBTxAJ8Ac1YDrUxqV7XfcNx6en
lzoNnUc8mgnIIV9tMhEsJQnRCUx2Y0uMYnSIXNhUXN/kYvGcHzqWI/a2bFZD6xFiHKE8wSujubMm
l6QpDssrIyBrCe6igfQGl0wurhEnqVv+CpYKOq+q/sWVffc7s7tglxLvhZkc7iuh4fd7AMz8aPZT
QPqLbmlw4TUbx1BzHGVOQNZYDfqQSy5aB401CcPkSEjMBPTEQ8q6vWgctAGWp6eHxqkkAKOvz6Hh
oAW3xZOLf0QcAzlhcNha2LW1IR7dobe3oEpcY9kVIcKCw0GW3bAhtKuDdVECp6Vwhw3U08JHUOam
JUEKuT/i84RrT+ulJjGIQp+XMPB3tuq9syqby70hIM90s1EfWHhU1Q1gexs70SaQmXuRQoDdUN6x
G7XdjxIW4aGBMHNXuTNhnx3ZiLgmxDvw6OEMj0+Wq9NQt0+me+8L885JrWETF5O+nB3rh+wtHORT
TtU2p0kBwdK96xDQXSZtBne7ZX5UFmzs1OjCA92VGJMGkjEmTyN/rUr83bKKRQJqSs1lKCxr6Ttd
kW4VboZEobbBY5u7DQrsZmom9vumuBAeygDVoQ/FSLPD7iHPD3homTC9u5i2qFU9U7hS5UA+xf8l
STu2QG22Z3hqMXHxAzKgKnGHzX5pXdNT7bN+V3p1ec28UmcEss0YR80OwsGwIYuvyP9QAqGIddry
yUl6lMK90TkrwQ0VhqJEWlJD/QDX45buKMFeCcVoTGr0RwlCGQO++Z1icbEFCr2xZ1Qqva6RVUV+
81jXdXNrNmQ4BpWb7INpFBvM1awNhNxnOv+0BfHZvCw4d7Z2G2C0Xja4LaDIXsPncQ5pjHGA6jw2
+0n+7Eanumxo3SMqogXUCJjKKQzuVU840WYQwzP5aOYedb27czPdvRBMZJ8LL6Z75Jm/nV5luxqr
1Ttv8J5Dx4XMVoMg0ED7A59XbOnecFGN0gYsCU83txzgguiOyKzeBvszi72lcY4S6L4xprH8nTOh
ANQkdW10YKCT90jfKkZZsOJLlR06QwU30mqzO829EZJ4OwLcA1GfM6l+Vy19ijIruEC4IQeR35vb
QZowSBthrhzHyDcjot2VnnL8CCnf1uOMCBMmYLHtAk6+1qfjRBpfiBwuGvejEUpEPwAyoDlTSzQW
poee5bTnMTEXGz4FV/HQnLZumv+VxCVu8HRKf7UTQLfldMZzRaAXYINqURzqu4rC8poGG55Tpj/+
pNp7gl1mA7oigSHZdNzUHcDR0MNViOPiDw/Hki5GZB1LxkgR041yy7A5H1OtV01d1bch284hLDHF
hOdHh4K+qsyRrEPBIUWFRoZE/pZY8bVFUvxGZAhmdcQNyhlJSllJf/LPJIEmFFjOBIuYM82csZrp
SPqAJAWTqXHq+dzzevyNQzd5bH2Qa1fSdGgSjgbLHEhhxTBxnUYxzGZgYBx06wZezvBEtiTQcpI6
mImYWPejGhnH4kCbxlgnCXLHXqhpC3XaRT6CcMIcyBeac5SSHglPm7Zv1V4mDWr0eiIQgV7jBVqT
b3GSuPfQgOJ1lVfOHm4LVk64eKyB+0NkAh1HP7x6BDIm/GLHaC6t1q5oOkCwoU2guV90Uxls3d75
G3hdH9AhHcflum9gW4U6CsWMtSmGSQP++jCTscHFYy62p+7chpceUABaXVuTZxWwy61tl3qS9qh4
hG70WF0SEwkupQjtabADh7bgWT2tVgvPRWNB/CKvSZ6GrsUS1DbwN8ewEK5aYJ03ZQCiAmHjjz2M
3d/AxqVQ4+1rpOWLCzC7h3tT7sl7m5Zfl/1tRKY3vaKZH0pWN6YQOAcuPqUmG/A6cjHtzkI8fszv
FUaZq6KmQ+mmethUtpnsa2i4Z5qiijREqrZVw3GLxs1JDjXRTliYYmgWuWhUOk9iCJzY9SVNrPnB
JgvhyP+XsII2NLZZFxlb3YUTsj0ISDAQzT9GB/MSQK76k9gq4paQkCEwVrwatXgd6B7Vvq1cznlN
NxDtfPLYkEsbc6wHC1u4Qbxyxs20R1sQN2dJB96Dlby7lfTvMAtRDs4gsXUuRRKRBTruVIUGuaRV
il993xvygX42mkgtQShtxz7XPpUlxwWCJsrDbZlN9RXu4da2nrMKZwjiAZw6Qs/GnpeNCksgi7/E
r5uKiM/F+AO0Gg5aFK113eFZY1vwOAPL2Luij/ZQaegooHGn86P6p0br7rvEnws3VWCm20rBMCsI
G1rPpY/lsmIu1tEEXSCqH1y64jvH/+YhYqDGWyJJzBmKa2VAp8EHmd4dgS/bAFkYrM+lbZp3+mdA
rfCjyumOzX1qXg5hbt2EGcisAdf+zixL1Gmj5yGth9IKGbIGnLdo8NIER3MF4duxhLiwB6SSmJQ/
zd1Cl5T40JoRMnIukt22baMnzbG4SnvACjB2vWfyg8zpQeNAA2Etwgd8j5EdbAkTL7bFj9UwqEFi
06PvKtAbUct5VxYRJHBjxvqBW7DY92jCUUG7vn9eCcG6iUmb80U8HiQHGExYY7x2gLnNw1jBQSZi
LHHK22JEvuvDqWI/AiyTEnTHTVNcH0qXz5YR3BN5Fgb4Vp49wid/cFqbLafPiDGOiBC2PcgCmPTC
fOL22+AeayebOZuwEiOAeOVVKGKnkN3cGPEna/mh67gyrLsZghSkvKh+JBpG7t0yHY5JaNmcKky7
RtJQpZM201PGQsaNpL6QEjY7Z7eAtaI6WqtAWnoxQ4iavNjPrXJ/F3FLtCaevavAhzn1eTr6+9By
S0nlSUvRprGkKf7zf17HynesKK7EU3GLPvl7MJfrQkw/Px/ifWw5Q1gexbSStqXNk1x0gDCni6u+
uBXz5eQ+IF6zE8TDaBI/H+d9YDkPIRxPasFeTdr020eJwnq2pszLb8v4G8CCLoONxS7aRU8V2r/P
x1p+c4HpYpGf/fmf/7jStN6OtYTc/36+i7gd/M9/xP+tURxFS27h7TQ+5cFfDztvj/a0AB9PM4hh
F1C4Ph9RqPdDatNxbMUq8GD8Ll/y1ZABgZJ6KUluiwHnAIjs3XyLIhRu3guU13VngKKC3Q9/PO84
JoCGzRfP/MF3ZFG7ytFcimmRnHzHdAQIodGc3/5Ki589CrLc43TbfP6YH3xERDcScEVApyRX8e1T
0hFXGd40+a2DJTbsv6T0tgG347Q4+t7F52NZ79/om7FO5n7se3JWJFfcuuBJA+o3jb2EmH58Por8
cBhPebbFu/NYAm8fCbalM5gtw3CEkwRxi43Yzv5rkZiw/l7p75byt313H1pnxFrRDgLO1IhXvnnF
FRtW5HOh+pZiyTWekXX3+U97t/gdaTom71kqYS3/ffvLxrRqDSP05J3VNz9qeQ8N9+/nI4h3k2YZ
AlaItDkPbE7pt0P0AhY/cUXqjtsLbAKsJKSPSUgPv7QbfhsSfk7Q3Mox/SkA5EerOoJe3ARxuieX
CYiF3LYVRdX+85/1bvk6FBdC28JxTAHlZPnVr9ZSVYQxv7lqjgnd9N2Ygzq4KMnIeZjNGy/pjk1j
4baEqpyaN6N4/vfDs4hMNlxha/d0RoBDhRD+ZM2tH2SznnGzs4nGvC6l036LS8IFzTmKaTmY1lnD
erj8fPjlnb/ZvHh6zX8cDkyT3f/ks1tItSf69fVxFA/1fKywcSOHBgGe53ZbIzj7fLR3038ZDTN9
hKWSM+Cffe3Vu3bpmAC3ujXBhqj/gGwq60WV2Rev9N2+sYziWo5Jcp9NFXq6ObU5XNXCqo8wb/0+
Ioj9ZRgI0ey2VKifP9D7VWN7lgXk6XKeeco5OWfAH6vKHcb6CJHxrraD88FSV58P8dE7s4hmVaaE
kiBO31mdR+PsxjVJJojg7rB7kTeJaDGNiTEK/3yojyaDIyWPwzoVpj7ZBANuUmasivZIT5oMYvUD
XsxhsBFUt/QtU0d8w3p8+/mY4qNX6LAlsCdo7b0rCSC/dvSlGTQDdqRqt3chKEH6F1OYXcD4fdc/
DnF3M0CU6j08MKIDaY+7qnXuPv8lH73oVz9EnBw3bTXUIXVye2zxqbD726lAMlk9fj7IR7vN60FO
XjE2OA1k8Lo9dkRiGt+S6dxyANEQnZhH4vwa48fn4334dtWy3jz2XaGXh3614og4spJy4qFMsPe6
vY19f/3/N8LJ/km4ay807OwjXbaAKhpB6eh/scz+efen2xSzH6DedR3yC0/Wmed45qCtqTk2xg2o
eAGUH4kbr3oSKj9o/4B9ARz24ouN5MOP9WrUZb28enm+02Q5wc/NMR3hOvRnuX7wcbWbMYfilt6l
qwqA+PO3KZYJ8O5JLeWY7JKWrU7PYR/WAzZPYXskZmNjirOM7DX/pvT32G9k4Vkf0cEyXuBOfPGs
H06UV+Muf/7qWYMIW6gyiBg31N+ATh594uW+eLZ3ZSsbM6cs1uOOqV08Id6OgaAMjhPLHaPkHswB
8xjv1m5uZHcpPGctmr+F80sE34z+Piyvs3D3+fAf7W6uKejparZqtri3owOmJmkClfnYTVTNPl4j
m0oH2H84ol1nS38wTKfwaMzcXD8f+aN3+3rkk3mkQ3wzUpclUuDZPJP5kBVfHKzvSyvb48HQqCnP
xLPv5MgTE5TNDPusI1kEnv3gNpzfGMb++fw53q8Hx8TPiK9H24Vz/GQzIVOFaqG0WA/VD65YbNZk
TtApTi+z5jBV16746nRYvsnb1UBRZiKG0UKbLjfHt98sjmkhw+dhVuKTEmNW3jncMyy5kpjH1/VX
xdgHq+/NePbJGTDC6A6g87bHMLjz+VCRcW6WAVYMm9YlkqrGiuGiGs9H8cUh//77vR1Xvn3O3upq
Whxs0+xvY/wUxJdhfccE/fz7vZ+HjLLciiW2TUrZJ4dPUejCRCDbHrGMXIfF9dx8MUE+fAzaEK5w
TW4TpwUEPRI10eesjw5Kx3x+qKlmqY62HXTHzx/lw4kB7c31KFjku3Otc83KgF3UHMUA4mMHO2Gj
i6kljrBtR28tnf/9EcTL83gsAC7JIjuZikmL2i62NZ7AKUEdesAyucd8aq+c88QhY2HxmoKUbXwx
7oevlDs+pZFtWiyBtzPDAY7GxoH7wZDg0wILWvfXefbkWmefv9D31Q+rmmuZp0hApVo42R0DbCom
FGdcgxIqE+1vCV05S0b9xTAfTUHpSKAfl3gKT55MQcO1Ojpiqj3ayBxw1Bn2aTR7/4vJ8XqQk9VU
QnNsDcKkjhWXmA7uNE3JpnoqaL3VX1Q/76EYDrTXY52cabVT0c+OHcbKb0L/O8xpela7JfvaMI+m
c0m5iv3/lJqo3/1NlH2xcXz8Pj1gruUGYlsnnw25BGhgLdqjBWg6N90VzKqnz2fGRzMQDrg0XUtr
9v7lz19VBiF5SbrRWXd0VLhOcfc1qmunw8h///k4H81AkDpXak4Y993lMK0cl5ZT0R0xaiIwOYBo
jMdgN+w+H+Z9GQBd3vPYONgEEfeffLB+GFUQoFE8Frpc2/BCZ3E2EEMeXUsSRMvzz0f7pzI9OcEE
T2V7EqKeNs2TuYjE0EmNfmY4HOdUcB/DVcutOyO51c61DHZWES4K81UZO2us0Dcwn9YacBqRMHbz
YNWf/54PPqZQWi8XSk4BSuq3HxOelnLiKJmOkXVhhwb+qHSnvXP91VXyg48JaMftG/BO8S1P5qU5
cmntWzkfLRuX+98TupE4/gKzW/6O01drObxdhEYW1+OTZ5lo9+ZjVJpH3SxpmceApMQ4PjjOedSP
X8yaD24gjrBhjmubuyp0y5Ptv4YdXAQcDcdAo4zi7eWJMOEfKiwEEKCTam7I5hdsnfM5jr+YRB+9
TCpWi5OVjwac/fajQd9WLaSCCSvWeIuI1o8NQhL//UFDRf7fQU7eZjpJrFfyejp6rG9RQheUt62F
Ya764rN9sGUxkOuhF/YsV5+2GRSh2dWQ9BMp9mi7ZUOK9uZfT3LKG8cCLaEUfndU41U5OnB5hqMp
MX4uzCuFf1I6Wluwmi/234/2f8mC0gosHhjo9HzOMBmHuV4Nx9FvSC33oIYVBW1enbsIp2UWrXEv
JJbKQN5X6dK77Zqx+i5tXNlGCll41+bY//tF/uY3nXzKySJIllCUgTMpWrfZn964q+S1az5//po/
WhNvxjlZ5MTKZ5Up6uGoaISNya0Zo96KVmN5U7m3vbEd2nuNmcMXoy475smylxwTlLEuFznLXFbL
q/PIElSvNSmsxwTvOyyMU1kjTt3QJyvHvROkqzmmB51/xxKmVuUXo3+w50gFSUEiNTf5ESdL0fDS
wTNcpzsK7znGAAmgGA5CXlz41heLfvlI7x6T1g7XOfY3trm3j9lAZAalz/vjLP+mMJMWkKiEXROX
X0DAH+wuErgUcQEg9Ptz11EYiBfjOBw7XD45PPazICBGfXVF/XCloO7g3AGadYC73z4QfdgZttbU
HdP6KKxt0J+p+N4r9728pHu9beU+IOIGd5OBhlbsPHw+bT449pdFynShsQmycrJ/l4HKC0zRqqNE
0u31sDAxfq3G4xhC+0F7OCfbzwf8YKZwxvLpkKGiEjuFrGya1fyBVx5FBkPCP+jwyqhhWWM7AbXh
i2m5/PqTyfJmsOXpX62JylU+PGG3JE8KwkB+3nc7o7kN0j9JeO8kCGtGtf788T56n68f7+R9pizD
DlpkefTz9Ae52asulLu2mc6JiYaCgBPjPBw/H/KDFaHZ1GmS4DNgYlv39iEV7AwS0UV57GG4PkwO
Pph7L7//fJCPIIA3o5yuu8FDnacYZZoOA+oNHT02RJJ03t8aaBo5vDHufbId8Kb6fOQP3iiNN+YL
mXNCMmfePt7c9rPRzml1TKEprWpDnxckIsfoMHA+3NSwyxLjqz7uB2fxmzGXP381bxLX8jyU+NWx
ypBoGpvF0OHzp/pqhJPdOhPw0+XAU5UTZoEZEbf5FyN8dAzBKrCXJgyLTZ72ifEWqTCGYyrWzVnb
oEIx7lPoYJ59o/1vWY85yI0lv5r/Hz4XBT2Hge3Shj/5Wok0qrRzNZOxb39Uqrj0y/jwv3h1r4Y4
OV67AlOBPGAmlroaaV8FBHu2cfPFxig+2P8hMPz3SU5WcmEBu6sMQ1IP55QIT6Jhxr2DaOaNVBEJ
1K5fbmeSN30zOXONboXL72MamQeUaqjr0KPiaPv0+ZOLZSmf7GevfpM4rRHnKovMNOHt+vDskVzj
leCXQbdJmmhYhWU6o6mz7hJezxbXNqy8I/QtnYfuM6B5u//i1yzf8v2vcTTbjsZn0TrZXb2yFLOb
2Vi2qvrOgbQSafhb0ParRmy1hEeuvV0/WucDv0JitMYJuq8r8/bz3/HB/sdL+e/POPlQs5nM3HmY
58X/I+1Md+NGlm39RAQ4D39r0mjJVZIs2X8Iq21znmc+/fnSB3dvFclbhPq0G4IBAQ7mFBkZsWKt
5t5q6USFIKmvQRABV7hsaflI/dfU1NVGbtSlbsp9UmT0VykvZvZQJA+B/EXPabO46rz3wR9WLszl
ffif4ZkTX+Spdp3HrbjDnHutekhsrpKvl8e1MoPTYjtiDiZkrpgA/r1HxvpomJ4Q3T2UnXW4bOr/
s4X/OxzxLR9c64juTd8XRv7k+w818ov6i2V9EywEMsqJTv5Pq744w4/YuNKdteVbnEloaSgX2xTL
pr4pV5OwB/aeP2nltdu2NOdeeWDJLg9wcS4/GJmMr+oi2MjEEVWqI2zSlv9d9a4sWJQum1kIowzN
sEgLkU0gbyE8xYdpBDJeU7wnbrMRR+r+ROmVAfGBav0Apb5ianlE/zU1cektTTBBZ3jFkxdeD/pr
3b41lNkqayWwXxuRWL0PI1Khuo5Sk8Cwq+nsgxIfyQY6jSsboaV/4zFMmtF1hf9mSd2kyyWk0sQx
hnPD0+7t9EtWfDGbFdzAorsgK2cQlPGep75wPiS44p04dLucJ8R9lLw32VWMAkrQnmrraFRA/WO4
KFeMLq3WR5uTaUxqMyyruOJ2dNynpKY5oCgPsUJTdJQO/8Jv6CQNyeNRhyKoPx+fUsg9wsoa4zPN
eyPPT/CTXkElvQfrsvZ4XwosPthyJnPZeAEUrSG3PvoKG7n4WYGcvXyklmfuP6NxJjPXJFAbm54Y
jXwtNd/M6GuZvwf+42Uri3HFx4FMbk2oVKLWcRlIE0Wot9ESFH3zSQ+k+Z2UfNX75EA2amNb73qP
5sEX3/mtwbJh/BtnyMNPs3jcQhc4LXrJINFoZirx+UlLhkLIWJfvbq6uOI/FZftgZrJsWaCog6mx
Havyaxm8usZa3mPNwMQ7BQMk4X7MODrQ6lb928zeLi/Y4rYAYCGDdlYoaojff/RLtD8h2DkSRkP/
1Sv7zvie4Ztiay10XjM0iWudNg2gIGSq6F6EgPRZT59bcHVD9+3ygBZnjOOqA9Dlf2dyaoeujqwx
ZJ+PEPjSo8TzYw01sbzJ+bdtRyeBwgY7nzSYmockjgpei3TOF4AzzO4uMB86H/6TwNlA4YJ458mq
30fjNnJpJqIh27knQ7Gy/WZXvs11T11NtQzKrtb0ykezQu3aocpeolwKrv3MM+/8zrJu8sF0VtyH
IsZ0Fg7/tWU43McWsIbpieojUAJxNmYvSaVuw5CsZ4+mVLWDf7Sp7hv4YDKA7PSTbbM6OoFXDej7
UwLkVKIcKg51WwURqWx5ZQpm9yqfZXLCebNqooQ0OSBl3IyDlLfFi1fRpWbWCJM/Z2SVFHph7JWc
2WwLT2yJrffhrMRtaRdWAveybb/6kNDSsrn1Q/Rz6IG4vImXFvbjqCbOepDNqCiKrngxPRcyXpoa
u2TfrWZVFyfPJvvPjQU6YAogsfs+MZqsKF7k9LeMCEyiPAaetxlGCfW1NWD37GAye/ArsU1N/jbL
BBaWC1WONuQvQG6/GXVwR3vyyiZdMzFxx4AcTV2yuvzFrbP3iIbWBj3Hyyszj/BtgLt0SwBD0CiQ
TjN8UOHHQWRFDGN8NGixp1kU6i48ZlntxuwGZawDEss7LfavGrqzonKl9rCwZiKDaIONIZ8JQvR8
EyL7oRgQBQlGTveqDVUYLLqRflGJp2EFYWlWRSuh68KsOqZMR4VuA4HQpql3WjYNPYRz66Wpf6CO
sm+dNRiC8MkT34IFR7HIFJtzBAkcpLTRZXL2EtCuocOQaQb/pEZ1V8dI8sKeq9j7fg2Vv3CYz2xO
9krU11oM+ALfSc9krZ/oegtoXDL6q8sbZtEOIr3k90yLK0P8/oPTSOCloCbaZC8amZQOyoG9F+b+
vsutFqKo1efMgudwqEeZugY4QCfrfm7Or5o4LoY4ehkh6zadeN+RRSng+b08qqU9AfbAUEDUsXLT
B5pKu3sDEDt8yeMSqndDz28RKVp7m80HY3CR05fEa9YkPTopHtD0rEoUZvyXuvOhY0zhdNP3pdKu
uI351WZyoVFa0sFyg/aZzFmp9Zlp0V39EsN2i0LgEP2wEFYzEHE6pPH75Zmbn1+TyxPoPxVskr7T
bERrwbHTIT9KHgBmlO5bFt9DugDP8A+r+37Z1HyRMMXkAb2kwWuWEfA06O0qspUvYeIijSSZsBtA
K/9pI+CjxAUsgyAC8nC+4SoScZD8jv6L63bqQ9mnyd6wg3zlXTHfCTYvMG4qOhYU05hme4Ook+kh
tJOXdEA2G04ybYD7WV0zM68DME9Y0vF2IhyevvlSR1dd0+7UJ6hh90Nn3CVtsYUS5iv0/nsT/Jck
uQd9QAGeXLMs6bvLkzmPLP/aN4hmKMsZ+hTZkxajF9pFoj710D/khrKDhz0eBtpw0UWHh8H/0g73
EEPTpXTlAiDpg2uzPiGzevk7Zk7r72cACIMdgqr91IvEhY83Dlv1ycrQnAHyVvnxzmpaunKvL1ta
nnHRrmcjFWDNshVGIVW2jY7PkwHDPZqJm0ww3QZ7VGIzOq2VXW6iwWKhkPHpN6IY5AfLkyjeHSGA
iEddfark23L80nl3drCSipltW4G65KpmXCSyVFM4gw/OnzZizQ+0VH+Syu4GFaT7QINKphgPlydx
dn8KM3T02DINZsDlJ2cwKn25VuRSfzKy741+Y2h/ajLFrvNYoa6JpDvS5p/1/7Sz8fSxZAf3j5Li
xKKNFE6caYH3LHXpyaj72wjExf/NxvTMp5T9vKrDxkCqv4OC2cpW5m3m+Hm/qRZbD/kQSiHG5G7W
1CD18Tf2Ezr3nQr/ciJvteahFpx2UIZ55UosMPP92BOoJR5QlmbK0wKHO/aVNyJb+qSOqHYPUMUh
J4syuftA3/Wntx5xKs964nraqRnh+dZDQyqGy6l2n2JD/gXT2TU8c9dDHP++vPXmO1zcz9ya4KTA
Fk+fhW0G4sdDYeAp9tKHSI/vVa2BaMRZiUHnDunczCTqNQwfrl/V0Z/SEamkANpEiCA9xA3qtQr+
4oAogrBONiHH9H6uqcOGWQivrheO73LkfKlGlGjDtQbEBTPsAw3oPvAhZY5MyOJclevAfPLc/kay
XDojio3armzweY6WF4JKo6MuQFdUxybQ9kyx4nEEfftEY+NehmI/vZOLB5hKAiXaWtpO5g6xs88v
FmNSeB0JBAvDPN96gyZL/gju48mKgKY25RcoT/ZVm0C5b69EH/Np5CiRzAbUSboH/Ne5KTtSPKj5
6/w5c/KfKLAhbyQyDfqPy7t87ihoKlQIcUR0iGL1xN01TmJ7oxyGz332bKPPUEN7CB3hprSt/dCn
m0769LgcwhCTswu6VyXfcj6uMoc/2DAz+bmTFek2k2G6YC/aXMZ1Wa91qkwPlwJA1bJ5T4Jo44E+
xSCYytCNYV6MzzZyK4+135PqluLqyixkwO0xfBAro5sbVLg8yNiAexA5gckGgca5sgfUrU512/8o
8go9WAl6d+uQrPbpT1eOKvJHU9MDAA4hKEnaNKe+7FApkDZka+nGqeDt/aMUN3XgrdxaUx8vDIpe
V4ZH/8rszTKYeTU2Xhmecs9yfyh2D3rLzwVVXuwOd31YDLex0sWreIjpScCuyEiCdfrfesVki0p5
aDtIL4Qn9Lj0R6UcTHczOugBm11XUs9y/qCh10CJbBb3eZtBBZZKNfIJPSybB6lsoGN3QwTVI5te
6BJ+mZWQcoaJ5gN529PNoPOsBkk32dJOXCRxCIHcCcrmAmHoGG4us1ZM5GU7ePtUIcViw9oVF31z
XdhkAmJFocXDcr9rIIN+t/EI8kdCdid1bXkTxiiEdZB9/b581Bfm8ewz1fOTp/DIgASbz6wG/6HR
09+SDk18a9182oxN66vMA5fECs/OczPo7eSZyN2e9Kq6iRuQcQ5d2KN1fdnMwkmj40Km+ZTcDa2g
E/8fFuVQZ7JRnlLjegxQQixPgVFunfD9sp2/xb6PKRxWlwAegLlDHACMaXKkU82FMkmp0xNfg1Bc
jTq5kpoIeWaxevClwNnmFtp3MdvjDsYF2K3jHiIXMhThL8LX8sny+++aC0vROAThI/iK7hmxJtj1
Ws9+LJDNPVQhx1aGFEbd9KVmrZ2ghYUHNSwyGjxGcIiTq6STUA3x7DQ+tU13o4OMvi7oUtmhLfN2
ea6WDPGMNXC7AiY/7UWAvDexHASyTlWetl/HNJXv4N8ajqOSrz0M5stPaQCeAUDXwjtMEygQZ+nm
UKGUYsgP6Kpc2/Cu9BaE7GVzuDyouZ+l1YFeFOouMlDPaSkCPRTQFW3UnkL9dzZ8r/xfefkeyz+S
/o+hrF1YS8bIIXNbmXh3nurnh6fPZSQ1ybKeLAsh9OC6dMqbdizhiqdLPDhk9vfLg5uvmGiPF0Gu
8feFNTlFsl1ASKc4Fd2BxmMpubs+H15aSLkvm5lfHSpJKO4N2WEfsjXOh6WPJBQkzy1Pcnlf+eau
G7429r2ZP9ZFvbJcSyOiu4zEHbHFHGec5rrbeKpanUjoavtRz9SNLxpkBTviyqgW9qAtAzQW6E0B
AZ6cKwSuM6D5XXPqyEe9pSjp7hX/NXM7bacW3lo9c2EOiQhlugPJrjGXE2tmR0tNYnLfSwVhZ7Bp
pFtbvfYRP1hr8plm1xQuMdFnQM4Q10rz4/lq+aHl6zBsE1l4+7hGcgWK3Mv7Qaz3uU9V8dow/ZgK
79P5jRnCI5hJaXeqvYRmsmhjhf2D3IbX7eA8Rlb2xdTgqJQ9+fOb42+3L46DR5U27ZlWkVQfgZi1
J0iONlbz1kEW5w3Kyujm88fTQOXRzRvLEJRC5/Mn3uR2njrBqW2ju8Dy7lBbXEGLzHf5uYnJXd5k
le1WeASS+2C9MwhOJesLsJWVuqAqzv/5QolXDg5dVcnysFznQ2mKXh+0uApOMfShoIjo7RhdxHCs
sXmwnOxGV968otpVKiSC8IXcI4w0/PSCMH23wSgcnEgQnXeKflWauifSfnBQZKm+a1Lbg2xf/2xT
vCCeoUROkpGDCfuNmLcPaSnkZDp9GL3gFITJlaeXW1u5SsfhprX7G1PdO9SSLu/kWV7zr0Ueg8AM
2E+zV3XTFrFDxSU8weytbHV6KDL1frOrBRu9nHd7FNk6iP0dbRfa5rDJPO2fstB7lFCidt/BzbHi
lGZpx78fZJOvsHQarGYps7EqCFdJIpzC8GWAcZIXahHdZYhydF98FHRiRd7X5btjfraHWRgmyIAS
gbekOcuc+aPajYUVRSeDYt2Y968RcfjG7+wSfXntmGqr5BLz21IjBtQJzP6X4WWy2qqa50mYKuHJ
pidgqO7GPILP7rr1jZ3evzb2QZe+eBWcv+ptTIk5Vd4QO0PGWvB7oyygJm+XN8PCqeQyBVbr0M5D
VWLiOIs0RDUWjsZTXRwjaGaqpkA9dq12tOBezqxMLtM8MpyI9GF08gJjnxc/lVXowawUzFKKVx50
j4xmzmvXGQiAmJIenYLhtkPWEqlFqJr4aenXaRLtIkjZm6M+vvXu50MFjeKRSFHhbyxW9vwEp4ba
G9BORyfVuTeiQ4Dgp8U1Jz+6jvfp2wBTPNMJ7MC8Ay89N0VxKeNhYYQnZJgQbftmoR/X3VzeEvMY
gfQ/ModULXkg0vR+biMt6R0flSo9jc6LAaFiQJzq9cNGaE5ctjRrSGLRHKJ7A1Q3jfNQgJ2bypPE
DSzby05h7Fcbq9O/x74NogMW1Dx9Lprs2iRLEGn+VZrXm7qAN1cL95XlrtTxF04BxL+EDrQSCNaq
yXdEUQ/BNNIwJzXOH3LX/Sdy6pukD1auwIWZJbyz2aOcNHggpmZaDVXGgnSEU1xX/b5uvyBitCsz
c2VeF5yMA9iOP4sN1iVSBWgShuHJrO/D3r9JYSPswJ6ijqQkJ3u192nRHiV1is9EYPK0UFa1lJxR
EAhPqBRB26ffWtGr2n9FbsfNb1QEuS5vm6XVgnRC4FbI1c4OgafIbdK3cXgaknyX2ndVehzVp8s2
lpYKTiNxP8qkSKYJkqrK9dLPsJFbcOgDAHXbZ1JlsN1KK2XG+WjoSacfnMQAATkV/PMzADe4g3vk
SKvonKjpS6MqNAH9uTycuQM+NzLJCAwm+hRInLEjzH4ba886gh+XLawNY3KRuL0rVXqPhbjtABI+
Og7aePlKpLBoxKR/UFSdDeL887lSBm+skFcMT5Z0GEdl05Exd9S3yyNZnKsPRtRzIz3qlbydMNKF
6AH9Kt2VCHV5ENwYYAUFRfPkMhxD3QDNTLQjqdG2pNPSBuPO+qwsyKzcAJsb0Nr/2DEmk2Wo7RhA
Ah7CkwovqRAGLm7a5F6iN9ezrjLlEFPgjeqVg7M0eyZpeWp44CBxquezN5S15dWZFJ7qDu5M90Hx
//n08ogXii0CWK4OZ/L+TxLytQg5eydPQcnJv7NG8+qyhfkC0RoPBYsMc4IDyHKyQAVg87BIsvgp
tH/CcbMx0DpygjV4wdzDYMUCSUMqkDvbnowjbOM+s2I/fopsq/01gI496QXoAqPK3T11pDX6nLmT
Fg3/GlQQkMxQAtfOF6bXDUkaydM+GWi74KwRgb7KjN8VbHGp9laOa33a843Ai0YGKoQx9sH08R9B
1RkCMY6fSulnUNFhUX+9vEzz7IJjkMAU7yYyePztfEBjnpd6GsHznCHmAMX6b8cKb6lK7fBCKDKF
u8vmxKqfvytFK7goysBeQnJVjPfDO80IxV6MzfaUZkdN9sqbPigfoIf/TSX2Dxozt41e+7eO/9nz
RGZSVGUUWmINKNsmftVX4cVX+qI6AaFEAa3ZDb4zbFeGJlza2dhE/gTQFWQh5ECNKS6OEqsdoLA5
npAmH28kOc8PaqXGO7dqPbRG0azwK/tKt5s3NZa6X4U6hiikd0IwLopU5QSbeLrV9UjR91B0+FQV
bDqsqiq8CX24z3O1TB/8yg9+5VLi9JtIlzvpoHbOuGuszry1R6s9tL6aXnG2qfwPWfyjL9X4MUg7
aDD8YawfrN6p0OyzEJ6xOxoPNbWqbxH0RbCk2NXaUBhbRNLtZGelaAW6FboO4eBJR9QmNNR6Ff8K
1GS8y+WOdnOUwKOD7wXeu9r73dHtjR9ShYC3wdN3E8ptM+7RCCRPpaJ0idLT9eiUY4iaS6jc06ou
bepyROuSDmHr1UfdYa/7gX9XRmGNQnlcHfNsGH95utbeZX7H2wPBzq0dKP7Wlir5ULplviULUjwl
NiQ7JbLyAOOV9hAmOlryiYp8F8jxQ5KZ+qnX8rHbKJ7hbochMx9N9Bf/QXK8D7dIoxdH9ozs7Sxk
CoyN5LrO1y7sw0Nhee8IsNBGcHmnzJyWcB1kVkBrWqRHp08dD9hBrkXGeIKlZauUh0h6MNRj2q9B
GmdMxYDyiCcBO4mOJnHZn5+2HiFLPzJD99Qro/cTjWX3mNgW2qmS9pq0frSNtEylC4OgaZM00ngQ
6b+NE6p3ro+ipypv20L6XRrAOwb7+bOTgAPgrSmKK4LHaBax9ZKn9IZ+Go3fsa1thCIn+mOb2tr/
C0MwwlB7xl/PHpatrlRF7Bb6KbKfuv5Kc1+G4c1Ww5VFnd13ojLKnW0rlCcEluh8rs1WKNJyAZ0y
AgW/vA1JuYTly+WxzLy1MGIB2aNhkSL6dOcUEbCXsuy109hruxFFnqx/KPQbpXlBFe2yqb+VlHN3
Buc8qAeaIwRWdRqDoA4WKAqkqKcmpmt7+BMV3ZUOEZ4f3Tr2L7W6DYv7Tva2ErLvORKO9Qvp8E1h
lvsxPSkpykAPaYFU2FWx2pI1u0WYhr/kCexuR9QxzudalhsYcfhyHJi8tYTqoxqjOPCshNdxXG3V
Id4V0hfLPqAKsmu7Q5zbtLH8dqnZedmPDMLu8nqVFHp+qlWmCtwtVRwyC9OP8kUw7MG6B4N9Rq/+
8FTnOYxc9Y+SPoTLa7Nkyv5rTLxQ2XLn42+46NygyUyqxd0DCkdXVan5qKygLax6K1tuvq9hVflg
S9x6H27sMvMQzYqx1UivGgsMqLBYC3eXbADrIdRl0Sj4T85O6odJjCancfT1nr5iCGLcbs+CXZ61
RSvi4ADqgl1hGuqYoV65Rj1ipYkB78i7KKyeG6lfWZx5IhZmVoKq/9iZrI6ltjbpH9k4BrZQmSaP
lSh7rXhCsKyM923bbFFu21TJm2Z/+/QIURkA9S1IkmHMm4Q5kmcWaOu18tHRwJS1+xB+ejRjLhuZ
hcAKleQPRiaBPe2xUi0jRHIMRsgB3XeUNraW+VUpDmFwXa0RTS8s2kdr00UrS6tV5KyXj11QPFqp
+dPuUJkt/ZVBzR3r2aCcyZoNJdmLbmBQI7r27lVQneTgi4p2r42M8eX5WzQlIFeKzQsMRp3zAzWq
kuJpiNgezejPkLyOarLr+vYq8E7oml9ftrXgKIBl8kgmC0PBbZqSIyFeAfpI5SOl512KVqfwkXgK
5ee/scMlbgCXJ6aZbDwrsdNcNmv5GHtXioUQU7j39Sct/HXZzOJmgCH4/5mZbL1BH9RGrSv5iFLZ
NpGCCuVKadMp3spw5uUv9jiZW17HZDNpOpm8ivTYLAu1KZRjXaV3BXq4dUMQq1ndm1W016ZNMWFM
r9y+fk0aaxeiXYd728sBClxmtI/0GmHG1KGVrt/5GpF1FQj5wJUUyNLiQiIElbgNsm7WxYSKcTyU
qaeK034zQkM9mFdNRyNO16682paOPNUWyrbU1sHTTaZDbSpD8yqZbTSEN5aT7JVUcMfa206BSGXo
qUXYaxzGi6P7YHNyTIyENl7UeOWjppgbybkZ0ztVKzZW+fvze+rj2Cb3W+iayRCjtHUc0m+Uaw3j
h+etkT+sjWVyv7VKVReDiw3ili9NN3xpFBfaEx6DbrCyVPNqgNi6H+ZNP3cvSdRY7tAO8lHuAxg6
H7PoHkq5wHR29gABDkqMnllCz/mW9d9yGYf9dHk+l/aKQd8bEdpfNMvEFegZMiNSgP3O/xKFj2X9
RWqfK/+Zwv9erl4vG5tD8BjtR2sTjxAWmgvlG9Yow9wao7MPABL0erHF7e0VOb8pjPY6C/KdXZZb
2R5/9H28qwvvWtYUGn3H715pb2t02Va+S5yI8+D57LumDgRxvdpHjl4+WlG2caAEcG8i6zgUtNjE
137kbGQl3LvdCiXl0j77MBvTq8W31SBwC86Mqg+73Ne/mZ2EZGZFg94aTHnRRX60NdnTHYIChWYT
a7hS9AUh54NLMxbCk/dK6W4GD0SWR6I/GE5GGh/qOP1a9ebtUESA3pJD6JXXJZLOoR/tNKgOw7Av
t0XiXa8sg3ASs2UgU4ebBOs8e2R2Qe5UoSM2Y3ybZdcWyo2KftOU90MZbtLEvUdebpsgdi/o8y7b
XjwHAv0knuAwK0/8l0l2ROLy5RzGfxyuxCSBSQTahr7+ofU/fbpOL9ubv4noToRlkbcnBStQUOfn
3o8jmhr9RD6W5vCntEfUGpGzsoOT7cr0lbXJjnTloZeGw2W7wp9Mphi7XPucRBKj075JwmxY33Xs
0jezVYrXxl1j6FmzMNlpgdyWVpSEnCVwFNTZQZJ8lqyE9yToHH4K6gFRWTyfPNXzvDgJY2KyUN21
4z4I1zjrF0IXbmmwIvwUTbPi9x+eUXVr+E3kaOMxLfQfURfvpFb+na4mOhfNCIYcXmw836cvqbD0
wzqBLuIoOehiX6GhuBkpUFxe8qU7xgGcTagHgymQ/slgQlmrOG7DcAxV9dqVEfSMmseG1GIbWnv0
KZ5oQ7lKquZPrVV3Vqhv2zLZ1uhgXv6OBXfHZ5DUIYimIUSbXHW+ordkqK3hqJOyjve5/l7BT56U
K80fSw86kO/UF6iwa6Iic752tlnVqulIA66u3cZWeF1oyTaz7iJNOlCp2QzKg+nC2m98la1/Pj9E
0v4KFzoCLiSWzk2rMcq5Q6PpR7t7HN2fZvMYKyROw7Xs1Rz5waYxKdSS6eHpCkPQuaGg8wHxZLJ+
zNRYvqqMBlkMJLY3VOKTe81r/b0LwuiqMLOfatUpGwKAfFuRCdk4ftusbLCFXYy0HFtY9GHRkj1Z
2KauPRIauYGqSv4z1r1728mAxBor+2fBsYhAiZo7t/2cVsoMW9dsA5/JtbsdYuX3qjXcfH79PpqY
eGWrg/pQQjn0mPmZfUdjc4UsGo22FWiCTa6na/zeS0fibwsjFQj2qzzxleS7KrORU+zV+o6+h42G
0jR9KbsqXOl+WFojyvoyG4AXASji8w0jAfTwKOnrRw3R3AGqGEUhFXd1efoWLlEyXPR/iPerQEac
GwFlotepFupHmFZa1FUTCome8a5q33L7a9SskR8tzh5d7Ip4xsJXNzkEWWiXDpgZ/QjKhZrMN7OV
dkEX0lGysvPEPzS5NBnXfw1NJg+VRiMuVAwN1N9uq7B/REAZjI4ff0u423d2oa2d8KXN/lcUEew8
//xUQasZPYCaqqoeI8Azm0DRxq1TF2sdrksDE/Afoa8ANHJaH5WDXNP6KlCP4K72wWjeOLGz0wYJ
9++XB836dN8Vx1aoabFasGjzOD3fIGpZOuOgROrRGjz3G1Q22r7MSiEyP+jS1jE64/ryjlza9gD1
Aagh/SpAV+cGS9nJ0zqR1WOsJLvC/+r6v5VwDXq0tA/JJAuXL9PENq0llFajApI2GVVuoEZu7jRX
PujRo1atvFOWDBG4ER4jWAeWajKaqjWdwQ5IITStEm/RWHtRO7XaqAqJQw15vu3nJ0/gI2G4FXWp
KZhCwatHmiMpx7Z5s7of7ngo19BhC2EwyU/ibrjSALdMN0SeS8hASmyIpKiHG9mMjadQrqyd4SbK
jdE7xPpF0Zk7gqRQRoazt3aXx7g4pYARRBcH4KppoFfYduT6dqIeFa/5UpTRe1+hbt7XtKe17r+a
UC5u8cIQMgTiYz5ElXGE0Egih+qRoGVTqb/K9Hpwni8PaGnHw5vwHxuTI5YM4Vg50PIcK7q9t70x
vhZqD0VU1r7+3wxNnGILMXComOwOEnNXpo92rdTugjWkmNjSU9f7cTiTK6Xw+7BHWUc5csKDTVlZ
1xDErhyrxSkDskH1TPyZoudjJ/VgD8CGGt+m7vdMDzZyt8ZIvWZkkrjKazVWas3lMBmPculA2bTX
A3PlxM53M49Jeu1pI0NkZYavKdA/KeuesFDLB+/e65QXaLdIMcbZySmDFd86XxqyNLAI4MsNIF1T
TBe6YU5egIM5KkmvPOeB0/2Qel9fsbLweiHao4QKqIafpAXOD42T0mhT14NylHrE1wl0AeD87HuL
8/mtMHSIFZOrMrit+scBGrQx/xU3K7HTwqxCnkFd4y/P3UwResxGj0ygrxwHZTh4VbXvobtXS2nv
uisZofmUwqdFeAuc+a+e2eTwer4btznCfcc4fHH9cFvVfy4f2vlQMMDD1uJRC1J2yqtiNQY1O0tq
j1qcHdgS2yLbVdIhtlcGsmZH/P6Dp8uNpFYiKNKPHp6ulGCRyQ+ucZ2slu/mx0oMiOYdchnEL9O7
t1ZQje8ztaVkku7KWv6nbQQN3xoAb82MWLgP41GjPhqMUGmPaa0ftDK6ifPs3dbin59fHgHvEkxD
cKlMu+6VlJt4zJvmGIZHC36hLEs2oTHsqvLzNQIhNyCQeOC/dWSpzgdEYbU2axTR4KK+So2vrXNt
evXGjp477+cQvl0e1tLsGQTQIpgA2jIlSUDgSI2bImqOfqhvcvkkHsV2vv+8EcEZDyMmF8ZM0Vf2
pdanVbo9xvlzzZstlR/1tVfU0ra2yaII6Ahy6lOXF5YNokiW1ZEtj26tXH9wMuOQt+UuN+yby8MR
C3B+8fGgtgz+iGBhFipD8ZcTNcX90R6bjZXcdMEe+qud1j2Hq/JcS+vz0dbkKndLp+5IRvZHvaMR
4RsgAkhFny+PZ3nqxA4QXGd0dEw2nOLRAVQzdTpKForX/q20WeqDXH29bGjJh/JkIici6ioztEnn
NY5falV/5L1EF1yxideY+Ren64OFyXQZfe5EoVP2x1L7p89u3ZCyxZpExsK1Rys75CWQPAJpJkV8
Pl+pW5d2PKQY6V/94Vui3o6RCSlVTLY+3DTJW528eVm6ldTbUr0vm+Lq8jQupNH4gL96q4IHBBTm
+QfYnu2HraV2x8rM31pLu6WF6ynKi8fR1vbaaG6HQrszRFhuUk4YzfL7v/oAWzBL4aRmz48cTEjb
qewYG/YA9Y/StrsyORTSjdy82uG+ya9r5V7XVoLBpX1KW9N/rE7iNBRfhyoxsToY+aZoj1KxG4J3
b41xcs3MJPODMm9jhIPZHQv7zUy/59khj25X5QCWnAjdoODcyF9Q1Jh4+TIZMy8cOtawDPOt3Fc7
b4yvJMfeB7L3HWDp6+U1Ezt/6rRIBf51wEB3p68pzS2swYfX7OiCklWLGyFC1PQ3SgeDBVW0OFvx
+fPxie5dwUVqwTQ/U34dE2PsfK1Lj741bJJA2UTtd/RkFGeXEXR8dmyQWvKuonWSjAJIg/PzULaG
Ffltlx3lINopzW01vhlWzpXZ7IP0IMlr3GBLY/tgT5uksUOz6fM+rrJjobYbJXY2mRE86YmjbOQ8
ufagPv50GpcYWwUuwA3Ga2jKPwGzvWOkupweQzmglSnEgYbbIXYOl+dx7j0xwx3NzcbDH6D3+TxK
7ZDYSSelR1u1N05n/VZSgNW9260VohZcqLBEbKiYbEpGdW5J69XYH/0wY/fHmzq/kYobmow3stnv
NenaNG+q5HlsFD4i26j9Y/xZGWmFmstH+9N7Qg+aJh2xb0b5z1JX7hM3rDdkqw5emX7V0zWOsoWZ
tTgEoq4nzE7rPK6rWF6ThPnRafyDKZf7yHxs17bl/HqFh4IZ5WIiAwV92Pmkxl1eFQT2+TH0ftYQ
qNT9Sl/imgHx+w+httxWRqvaGFDN10L/4yhPl/ff3POeD0DM4od/P6xavzPqLj8Oibtpjave3Tkw
reZvl80sHF+4mUk7UkEU6hSTecq6pM1AL2bHRC6hySx12NVS/whzzavb2m+SV58uG1xcfZskNR11
bPipf6IclcW1rWRHo0U9x+kBZxeedSc55We5F9nXAm5FNUH0T/AoP59Bx43ihCb5/OjlSn7bD0l/
yhp/jQdvaR98tCLW8cM6pf7QguVnH2SydBt1+pe8WRMHnJswYbG2AbRTFoGuYzIQXYutriB7e3Tg
CNJQDgdNtZI7mK+KKEPS/iraB6DAmfigIfBrOWk65WjXsHSY+9CSD6m5Bu+Y72msmOgAsNlIt02r
BQVKXbYrFeqxsLpNZt1Iwz4fjvIaC92iGbw2yGn0p2c8bdD7W4ODUv0xU9Jr2cCXjl78QBRDGdf+
fLmY1xyEUTzsdYhOtMnitE4FeVjmKccUTE6X1ZRb0DrIk620BrtcWCMw87bgDxLJhCkUvAgbA+Hn
cDzCpdKYX/XoRx9+++zhFEUPohSqEAoTOBnMX4UAKSvJ/oU2XGjF1hpu9X4ldF0cBydfhguLOvu0
h8/Xkeoy4xAYpOptov7YI/tgtc//YiSgCNjQdOjOqDtyzW6ksHTlY5480gvitlCWryXcFgfC44PS
F68fAHLnR78JK25Ng4Sbqd56Ub0xxsdOXWu3mceqOGe4VVXRpyciunMjfhzSRRQDtqXrVQ+/SdWN
k9xoAyRwRrFJ1wodC64GTwndEbXXhddU50UOZJRAVtzW2Fud8zo0a8u/8GKjDCrqKMBJBA52Elm5
Lc2ARVLKR1Ue3stO3TeJ4fMEzq9j3jK+UVzbvb43M3OvUp0qUQP+dASJMq5IXQoaM9CnkydjQUMN
DFLOeCylF2P4ovk3cXtzefstzSOpF2JHgaRl7c5XrUb7UwJEOwL9se61tn5wnfb1sokFLyf6AcTt
hlOl9+DchOIqplfGwkTxriZ0Nzjwaw7G5l9kk5guauIkkv6Hsi9bjlSHlv0iIgRifAVqsstTefaL
wm53CwECARICvv4m+957zu5yRzv2Sz+5QwVoWMrMlQkz9i8WrBpfIVAdVOwVaZdUNZGfknnKQ0FF
ptT037cgCID+sZkH0QHBx++PFYsGR2EXkruhFVkwlmkt7pko8r+/vK9lzyoz+t9Rzq7PcSucAGYa
5E46wZVsTaobg9HeHaF3IXn8+2Bf94l/TiEA2mhJQ1V3tk/ovue9mIrlrjQwP+ndzPXlxnO+qeT+
OIoHrHw995AGcL6sirCJZQ3dksscDv3McrvYBiLnln+zf3/tXkePPcqq/z/SuXKpJWJWYDoxkuul
Ut6z6DmRvwLxMEAaQgy40IJmi/rPhSP4IhiGrpsgWOVzQxLmhRM4yQnzXfQAy+a072+T8sffP9XX
dfv7IGfrNjDdoHo5Q+lmyMXS22Pwrc/Q1yEAmQMnWitSFzkeZxOcjsKqluge8PJRzZfd8p1z0p8G
QCPoKgRZ+6HPTwyvADRULEF3KuYqh8dbWgzfVItftx6kJUDtsSY3g585v/OHRrUdUZM8zfRCxe+F
eABfDNJr//eP8XVG44q4uvqu2w4yDtef8a/Sui4tjMD9rjmteHwsBJQXLfLL//s9AcOgqsaq+Uew
tZ7A/xqmr8do6WLSnFhC0Dldb+ryu/TiPyyZdYzVxnc1gf/SLko8xIgPpducYuKkrtkHMcu5+lmW
5UYiDrpAaWoVSdW3TX1fN7rV9gXaGTTsAmE4l26i+dlwaWEtE8okc1v6FvFqtwTNZ9x5acL/u3Rg
FddB9wEFF4Qm5zPD1+XQDgOTp9EPU6ra1OnQpfafrRJdjIKGf5jMoC0eheTvX2zitVOiZaY5GXkZ
MCTOdjId7DVM8Hd/n4F/eHs48zDZESQEW1D/DNyynt8AGpqLk5bTy9i4OVgqGAk6MOQdN5ONnv8+
3B9KIxzmaCfGTRxSpi+t1bxdMGCfqFMZfvAokxPcErTMqnGryY4n6J0vN21zzZBm9PeR/7Cifxv4
bKn1YTQsEWXqNDn2Soc2jyZ6bCU7QAqQ/X2oP4hC14eEo85KH0Pnd1bREjTld35E1IlCCsTL69i7
8serUr1Kk2zC+D1MHih6K1ioM/Mdc/21ml6rJbhS4HqDPfLcTBGsGHd7ZH6elP+p+8uEHhEKsYkQ
EtLtuV2+e9Q/bMUAY1GdAUXELeT8qtN3yaT4ZNWpXm4j+AcqRCATRL/xCq7Nwc+Q7/0OnlnIgy8g
3OxuE7ppk9dv3vcfJjFKHWQcrfUuRRvn76tFKNjo+Z7tT4hQv3HhZ5ri+pWzQmw9Th8Qbr01A31B
YDU4PJlKSjajM2z5zG7lrCUqoyZ3BcRvPW3f//7TvnwNCL1Xc9UE9xtcPM9PqqDxZnfpw/EeSRxV
cw+7fdLvrAP72DBt/G8W15dv4UEgvyoz1pRon5yjKM5g6xHVLRLkm1fdDJlx/e1/fZyVAoOzM2py
YNPnX7sN1OK4oujvi+RqmrCzh0frf9Locl72zvDdsfVlyWI7wjYBPAXgNBpzz5aRA9NiG7dlf2+L
MHWlRsfJNogemfMN0Pll+qzjwIxoFddBsH5+lVF+AqMQZvp7ouN8avlN18nMdSUanxpYPXzn4PDl
0EeoEKIiIRBCP/UaAvL7bK2TAS5Fy2TvAXmlrv3JI/QbfWP2htX+dTag/xzEJYBBeNN+EVN1vVmY
ZSG9HyaNtAyOBqpJ+HCLiJh3Av7d3rASrScei+iuR3hpe7BAk9NkkZPMkonMCHdMwm43BbI+dlp/
DHGEGIyIwZa0TvTGlTx6X9xCPC7wyevTqJB1n/mUsYNv6Y/Qn5rbSXb0AHeKCE5ZyVTmZe+ojTWN
s0v6cDoVk5lOzpyE76vlYJeaGtZa2lUupEX8l+qKrYlKkQqBS1LXIVQSMGWfjTxCkZRM7kGw8qN0
qmKrNJp2Er+qt9Qtup/V5Jrj1M/FZQP/8bTrPfFWNEVv4OYCe/lNofGta+5vlx7EVdYVwVsvNSJb
i0i89J0Oq9Th7b0b26faDi0cI5bqWSJ1JjcCTil4fLpVEmYxo8uWvUALURobt9oo5mAd6OoRrDQ/
DrNDNtQ4HwtaPvt01ItXpBGP5S9nnorUQEO/QSRmeK1m9xGN4dVjDxnm3lW9l8WBieqM10sIP7YQ
FP3GpOXaJVTp5MWi5B02MVp7dq4y71U3PrsJItfcdvYu4wQvPW0SOEz0Wk2vpWojfJw2WLqUSfk4
q3ZNqXcSdpgpHTLplf5tJKzfpnHfyDpvGhrf+cazqXYKmbFO4r5TuT2/jWg7/0Bb0U/o14ct0hre
GtiWAtCgsCRJfVIEcEsd4yer6qdpiJ+9ZYHxF2BpcqeRk5gCEYNY1pl5ThaEy6dy5FCShcnU9plx
nOYzjHG7rznj2Tiw5iRQIe39pH8AePsWuNMdb8rCyy3cC8VAfmrX9ilrw+kmGRar8yE2QXs1OK3Z
2b75BWfbiG077fZo3B6Dh1CMncmYAnmYQwAIXSEfY6RuI5dB3FtvfmlC3eRB64RTOnv2VPXize3Q
fFhqNaRO2bxYV/2Yis6B30rhZyyZQCc0xmbMF1EqVBFvBxX2h8QxIUTcQjWbWiHnICfAzy/1Uogu
VbR79Nfw5ZQINm7CsBS7tlw4+A+tchf81C9VTepQVfKxnieekrbyN4jgfDaDQ5/CxmsP8zx8dqEe
xjRUvLmAEY+TGR28GU6XKHciJL3tpVjczzEQLK0GxLMaKfTGgza0v0P8PMRmHXQ50iLeFxaw7aYV
Ao3WHGfmrMMniSQVbw+bU14cZhin+DeMwKZ3Gfol7QLd5jCDrrJpTMI8qsWvsOyaPBpKxKK1cVCn
ASIO6208jQumUuClniXHcqakSWHO2HWHYZZ+Cv2bm4Ulkgkb3kFWVbf+MXLrak+44hl4FZ2Tubrz
CtDX2p8+hKTdLqwlzyzzgyzxOuptkbLrkmyY40+6OIM8WkRsVlCxXzW2QRgra/tHT8rjXDp3ddQq
Z7eMqpHoviEjNIvigU31qxuX2HisgOtoHgj7oiDAsReIQC6PwdhjWzPwHXZTR9GnYfLw6lBC+jeK
EkuzKqnsY0MktwcdOHxvA8XvZzDgTt67RuEoCZq0cjjdxQvjh07LRmxKJzJsh5l6U/VkpxkSsY1X
vUQEtCta4BCHgB+QDZFaHWMcY1LOPVgqxFNx28M9NrfjOCKQLrCXlnRYfI1QBEaU0xT/8HQcb6eC
kR+sh+vUduxZtYHlBOa/mPjNVCLSDphCyNNGk/i6F54UedUG/XPc0/lBF90HlMTkUurxtqnxMRyk
ob8A7ojhASWGIkuqqIMrtQ/CsSjg17tYxHIiejg88iCut8iXmt6N7tmOjgjoI870uDTlq1uO6hB7
XXD06hBGoB2mB1azk43ByFLgPIhNdYjIcU9hqZiaeQvv+fnoVMxpLmk4whqrlssHZCils6O463mf
3RDFUBpqBHJUdrK5wWaf1oUf5h7AqdyEHczsgB8vJKvDNkmt9RHGHNc/xo7arHZG7K0NKJTDpApX
XlWo3cjRyB4p1ImMhryvHb/dt01QJJtWFnBX8tAMKjy4czt6uusWgSRjNuypmV/buY7zUIKBVd4i
L/kCy35bwDAWJqEwj64/krjAHqmKGx0tXj6MPd0gxSp+JBYba2BH+Mr6ynnFufFr9oUgmW5bk8ce
TArSZYRyMG0MUQqPzoS7i3D8VflS11O1m+dGYpoWvE39RVMkERlRp0WT3M0hUlrJ3CmVRqvrB9Vs
yifS7cvIyZYaPJ7bNKng+ImEwqDY1pbuWod6G1EgmkmYuLyiUyXT2tQ7BX9q5uK76BE/DCe1uQcx
QG69njcZCEisUX/sIMEooexPu1o3T03g1ls1E28TiIph0rLhPpwmKEOZ6u4s1Gl7CkX5Ecgr39XT
AsMQbX/NeJUZDlyVxQBBbsMZCWLrZSeXCbUbPpYM69HRr52CBb7wmH3talds0RN+27od2zROqV+x
H9rXuprnHFt1e9HGxXCK0WCNTSJCgzuLbHWtPeZuoN4zQwYFaaNbZKIhxe7KMa59M9L3EI/S0wxI
LVahdtlr38sf7hAG2xA7BQKYhJeNk8cy5ZjqECJqdZdE5tOn+kSs++Qpv8uHxInvY1XSbWyKsM/E
VHcZ7Rh8tf2Q7V2KmGCmihbhZURkPnqbjnMRlrAZaIYD9uYmbcq43VSijx5wwHXXllbmIqjgHlN5
WDPGa5F8JlFn7mzlmx3zKnuZID4ujYsp9jYV0QsamZvuKmSu/0rH8ll7cfFkddmmwRR3lzV2ltQr
SxChA6opFXVYTxNKvNt46RK1ccaJprykzeegSYTGePi2IqSmlunMyCevddXkoyIPvp6Gae+EY6Vv
Rh+emwOM7dKR9hd94t1pX4pjt8y1PPimrKrU9Zexhwl/fyQiOsHxHh6QkHOmYdC/8ljfqrJr904i
ReZVxQ5FXBxMUBRP27Jgu34w46GC13buOlN4gDBPZ+A6urQnI0LTRAtNXO8uJWSaOMfpLGFr1YAc
N4G85gvlG+YX/WZyYKzfkyFP+DtaGWRmYLW5wXyBhCikuVAKzWtJvOxwBv+is/thlUX+EG9ATQG0
qJKdX8Z5x4JPThuSLhUDNwYSGzYbYg1nkLjviQKOcBYPESqNgLWVbobWe3W8xxZqi599X9bbSVXo
/vWGZ1p1Iqu98HWZA3FR6eDGUq/Io1j9km0TX5ecmE9kqpMj3JHMwxIztnNruEEGji0fG7iebiQj
856r0Cab2a9JeYW+kC6F5yG/JF2yQFs+h5dxZNsk93oT6BStm6jKKkgZNomdAWzHOOmCxrRvQOoQ
ERT4Ur6oGcdgSjpa3PtET3PmiI6+Gxv1r141vEHC/m55uBo2wURbjuVrEdsHNrfTqes1CsICW8+R
DHpUsHIJa4LEeAvTghiH1ecUL/FuisvxHdVEn+O6F6TSF8B+St13m4I73SZg9bxJKq+8TLyiv/Gk
JbeDDsW2C1WATxFWVVZyZDukSszssdIKQiLmDXV01CZqvZTDnG/JeeR4W8cjv1ihx5saVsd9GMoN
tmTcJYjo9sgoYnXWtG6MCG3J4RraaBSvfdjj7QxJsWuxVWXWraM33+nbS9wn0Oy4OMVkj40vO++h
VmHT7KGwFmoboujN6pGV26ru4MEoiodO08+2QvnXBmVGAzNjLzS4aCTLryQZNbb3ADtOhF9f4fNv
ZBVXzzWC7o+L8srNVIJdga+LvtfhgtK+hUGa8AL94PjOTdeP8HJLYBY98tlkJDBYCiXD1Uch1vIB
XzPWO3cuRYlU8GbkzqU3y6ZA6/WIplpUrQBAtOk61JLI/eKWrGEfTvg64gO9sjoJ+FWggVhEA7d7
IqbWP6jRvQamOEL0OtI2k74h+7oMqNkUcY97LZ+B+YAW8q+7UMR5WdQ/vDJAnQtd57WbCAthsy0u
Rg6gPXVxAX9yTMsPgjJuc+VBOOM0IaR2oBjbiwSBYTLFpl88TyGPUyeq8R4A0G9r/H9wmy5tN6Dj
38NgqQhYLtTG/hTfKj0oJBwVXeYNi8gqXj4Qd4Z9Rt/cS6IfW1ALF36iUPrxRePsR5sxK6S8aYls
smlh/XMTNreLWuNjiIky9AhjVcN08+B6UDMLF1403NMeFjONcxArzQW0sqQ/wfDPS2Ofdc0Vt0Un
r6HLOemQvKErcTBHxrUf3zFCoIdbiKlT1tU/ZGAeCK0fva4PMF/98bkggXqMETikUsebl2flm+l6
7PpjLHmY4xCFlFMl8dsolmc//miKBl4ZyiF7HgbOW9mUJIXHfoKzMuq8YisiK08M0rTnkOPX+20b
fYyLwTHo0zt0uQSbeVZPbWlE1pRYF7AS+jmMiBqUVfvs2wk+FcgHSoupa9MIqYToaq+bbKAg0s2U
kAfUxI9F7Itn9OhE7zQoiosFkU84RoeoTuuJtdes9SaTtTUutzXo3U091vPRQB5ItrDaZKc2bpIm
R+9Uo/aLb04DksPsUVSr5LkOcd8rEkgqjGU/3XH+WWlzOXbwnBhC+T5Hy30berLCXUohYtIU8Q/K
Gj+VHXoAN3B4w6GEEEXTpmEMiiWOmg5lB8SJQJx1iw+O/iLvkOg2AiXvd4egJR9kCj78xJRZ22CD
DCT58AaoYDxsReki8DJgSi8BXU8F3lnH9NMCmiWbY/gURaYef3X+gtxEZOhlcx8tsHnsC37UzWgu
EJNlaFpZdWQLdzIxBGBKSm9E0nPFw+dJgQJ0xXw71WGU49aPW6CFEUmIPsWesGdHCSeNgtrfLQKJ
0PNC4RNr42Lblszgp4nuLrQNguU9tVKYrOzfoL9CnsKC6rupFDbsYm6vp5jiGSy0MNVSw2TeLvV7
hVbdF2hxmnEPmKi/KaMVMMDRM2Y28u8XVsaPHbpv95HtRZl5BamOUKcGj6qCqW06hggQ7Aa0kKao
JemrCql/WDzkPuWsdaJu27Qy3I2m2waqIc+4K9tcggO7HiHF3gyyHZKdpO573SLFcz/yiqW4V6HJ
m2OnwCmYpIkmMCqKk2WnpvgFr56lqEpAysYoYueFPLS1b/eVADAQjXtcEreJ0MkF6SOblTUcIK+1
rnr/mLSw2jWB8C7EEPcZ0PE+961+igBk7EPHe00KhJFMbfJYjHgwWM+mYREcWUnuLYNl+lLxH9Gg
XlGYRZuloMnB9rgbJiAXpqiy94oXWm/6ntRZT2xfZw4hTQ7rJZH3Me46emYfkRlZFji1zKhf72Xt
7b0u3LfOLHvYHXow7gqXTYfyKgnrPe1fYrrXIbyI5+CnN/F+O3TKvaQFDGxSE7CfAUCR9yLSuJo3
hBtk6619CnVzg2vokzdwmKyNsLRhaii3NomGtDJDffStfy/mjrzOjlCXUkYRvPWYek8aTS/cehw2
fbGE18z37Z3tOcN104Q5icoHqZcfJW+D3YhWojkdaIF7MwHMMxYKjfn1EEwPcZ08Ng6pC9CCIdC4
WowIlFmcrNJucuhqR+YlpJJtynCw/GA4RR7BHo3ufinLHwolwiWfKLkSPOzyCZZ/KcEmc7nEyrvR
rvSB40iHpKPP0AAROy+JZ299+PPv+sa3m7bU4mg9dGowiDtSYZpfcbF687Zw4IhLBNPCdFmhYM5j
QT4YayCOZ+OUs0VEBx7AVeBiQtv+k78AC3ONk7xMpg+rfIQBVpwF3NU3fl8u0N8FCnUAApOAqMoo
Ne6o9nQo1aNo+Gr2ET2PiTfmYx27J2up+ilMN8qUYedcUlQoLwrHwU5TXHe3E66H8CPy1ljEUKkf
A6281A7dqXe1hw4PdIMgdLawOnO95qGpwukCpywQ/zmpp+NYi2g7jepj4hU2o3C05s4MXvfSQVoH
mXwvN7x3kuui6eDlyU2dl5ArRWnP5AT4MHkDOIBIZS2H5wUE6E04wecni2O24LFQqlyEXicIjPpY
tLVsthkxJXrxvPhpHnrxMwESegvJ6HMIh6f94s00AzK8YPMoZn+zsPDZBZRXL9hUQ7S+QfVdVD9M
7yH0MikHeGH5YylyPhj65rYsfJpngEiCWWyACadvGpfQS2eJu09m1i9O/Fv87iGfejbrrANwlnuJ
GTcMPlsPDKGSqTsmJ28sWDb6bZR6tMVCbKRNa1/42YQNZ6v9lr+XjHQnGXX65A7DsvUWfTWGlt6C
8C1Naj2xXi+cysdMotOELRa3427skZclFmAhpQ3gd6gAVF0sNJx2PpHzLUQ48ZVv0Yw9ywAG49go
TrpfrcdL0sRpnTgj8qY4A76iF3hsgcYKs86l1Te8zVcmBf0EyN5D0A0I8i8teV2Lmq0o2girPLiq
pjyQOx/wd49K8u8E0VduA8paKHNiiowED4qA37kNHbp0lCrBBukv4jgHzT0Al+BGmdH/ZqQ/PBJF
R97axIh2kC/kEC8AwHtVTO5d9yeAucxODJikgNjgu4SwP4wEVm0ldFfC+ksDoBUQ60HxAGPi2cOe
1tl+vARr4sGOSuAqVcTsm8Y5umqzfuve8aDnXBPk0KUJkeK5fK+nEbbCtqH3boKbAHeCOpOijkGl
9sPVIhc+QZSkYKQBZInnzuQiphRod6oXt7tc3Lg6AOcUJxdURspxSO9QyUbXWB/zkcqZOLs5hCOS
Cyj4mk5vc3sUow73lRvobU04ssF7SFEEUUhWZUE53JAl4pspIA6Moir3VJaY33+fN394x+gThEIF
ZiQgks/7lRJ0K5Fw6el9DDApqR9mD9Guyw53hb+P85Wax6tdbZoAK4KYxXf9fYJOFYycjPDpPcDx
lNpbAyUZSud5QBUMuJ1PR2N2njzgrMFl9hsNwldKDtpjUPKwt4CmEUzj74NHM7F1yJR46Fp73bjy
grrfUJlfR0C0K/wT1qx3aN3DdWb9S+mDHCk2DWXTPICARJjnfMFq882nOlf6QNYKRAAiMoiW1sl5
TjOPro9kDfSuP+gIZoDeBrm+F455itAea8xhSeYc4B9OpuIbsdQ/0oV/LYuVMMUaxMeDMgur/tyW
H0nJ1OVsog/zBHwBioLKTzkuwY/JMtOdaIBr9ax9EjqwP5n0zE/bhslloyz7JZNQwlKCwP/Ib7fS
Y0nqUFgIp8EIeJI6+PS6G1iBWqmITwWcLrPEeMVNPAxWpiLRIMouRppFNrcdx110enRi2Dg3atgk
ok92uAmrnWsoAEqg0ocBgAX6TKoJ9KVMqvoI+qE42SR4gCKB5H+f1PRs9awvBtQ/VAY+jMjQNXYm
4qFWCKrgffSAZjSImllVXfPIVY+ubvktCbrqwgkWdPC0rMxZBDuDoFLBFWpiHqSjjZC6Tk1wobwq
PMmh1TtsKN6v0NorBtRuTzwbY2t1yrwrHXVIlsHdlchz2buRASfvDgDz4kFtRw1cZwQRunP9Yspm
AfY+w31jSFVlyGfX4V0YtoYnzRO9BDjyne767PBZXwPAYAgnEWyE3IJz0ZTSLE5kzOgDaNzUx9Vk
mi5AIv39Zf+TeXI2C2G3vkqzYA4As5qzRSyXSE9Vwv2HaI7ytt6x4SXZjdh8/TcAdmCMaJtXP1dy
DG4582fo3oXR24hIEmf8Tqa6qsC+/BT0GEG5hX4zLPnfV7uXDAwy0dZ/8Ex71Xf1xvrFLbKjAQOh
kapYruF/lAWIzKStu/Ha77wZ/zDtVoXn/wx/ttkAfTCmFBh+HAC3ViBDbx11yf3vbIDPRWNo8Icr
FoQ96B6ExyT0Rr8/5zKYBOHBrn+No/gGQdYgPrHWraq2tO7KjS2rmy4WL5OzcYfqlvjfmQOfm7au
DgP/Vx23uqn5EFb9/gMqC7tcQKr8xjMoC1uTuJnnEKCKrXqQHamvoL5sD0VZ+etp7B0wdzTQXCyR
CoYBAdmbuOYZH5Nfiy6DvIQFHEDFCWKwfrR70GLfheqct1z+84sRFAyJySrLBHX2+y8m/VhN0K8X
N4N2go2Y3O4k+mnOR/TLb0cc/9ezchv4WTRRWhZhnDNqtwrQOFHjp2hM9c0edT5XVqMT1Pt4d9Sl
yDs9WzW0JHVfy1rcWe41B2UrfRW5IshqA8ICUWHftWCeHYRYEBgPDX8YETWUH5/NzdJT89KatoSC
+zMBtpd85/BzvtmcD3D2gnskaA2NwAA9A2sZPbrjqR833+w15wt8HYRCiLxWgwQBGWdvrR3cooey
g98JO19Wor32HbqLHADy8Ca5mcCBuwHLmWC3kQsasYkf//4D/vSQaPyJPESqrXvM2UNqHQugBITf
1YXJuaC7IbpR88vfB/nT1Pj3IOun/FfNEkHBQ12IDu68GRGwooRIB4ilcwf/678P9MenQY8Ruozg
Jwufwt8HMoFNgG8nxR0A6o9CtJ9hCB1DMn5zQpxp/v6Zeljvq5sfGg2/qNPdZrKtaGhxVwohU1OM
+8EAARPuvaotbl/0V+d+t0P9aUwoMlA4w6NkLXF/fzR8nhYtsGVxl4QfSbAvxYMUFwh3TDu4y9ro
P7aEro8YQ1uKXgV0VKL1+OyTcUhfGstHzIu62YFGeo/66r9Vsv9vCIj/Qh8JTMio/v2JRsJGiZZN
fhfO8w5o2WUPncjf5wPCzNYf+u8TFP6YeBTcitETipHOm6hHBXgClOpy6yxabAekcYODlxHH1dzt
gY5VfcYQ6yVB3l4vVdPlTlnXeRskOqtQlEFnasZsUsOU6pAht2tMoOLgwJaWBgQuQCBkktZo1N6P
4LHTmjbmnhsK+MPU/V5IL95wO/jX/mxh3zYZmmsIqK7aKR73tcufqBrss/Tp9FkFMtkHXDhP1ex/
OhFE/N7Yl6ewqORmmDo/j8YBAH2A4EOkSnyABQPEQcmiZG5a0yBYYZIMUWJKbtHy3B46MYV77vdj
qk245FBEy8tEzPOmI5AORAOkLn5X+tADUJhUySlAAJmkYPJnum8Lpa7M0ia7BWf2dqhNdMFGgJRu
2ygQ34GfQVNJoNkkCPTu1jvdqMG/eczBweny+RSJUpwsGrJvEh/Auu/zX21MgHYGfX1TT4FGFEYR
ZozAiJlXLS4ZYFSuJIUYCo05ST7RwOYdsMyN6fV7SUGp+YF0gavObg57wzZtC9iURzwk19JryGmQ
PmzY6EEB8Z2bCawPkxuBvHXIJXp+gOfSDHi1ukIZ4m7RXosdtow/g0AuuSjRNw6LIJ7XpSCbkgR4
pbZ0NokZqhfQgO1xChqC/RGX9NQPp8g9aiFO6NunkJ9MDCZSyQdtK7ufq1GNePUwBoQ/ZZPsHd8U
0KkUr8ncg1aHkPrFXURsoQHxucn6fnmF5XowZDBfkzdO7MBwF547H+gSGvzcxl7yJmJOXj2th41j
e6fMnDmKHr3Zaz4YAnQewGm1R3Q+owndS372pNHPC4XeAq/mHhNj3jCpf8IOzLlnFVuOks/VWyxb
Pz5QAb4giMwU5n4gwCUO1oNQoi1/FeMSnuwA/FHwBOh9PPN904RjBo1duMOJUZwaUsYQk4JGeErg
5/4hlBgz4hTY4nvPvrMhkXe4ejg5s13BszIqoAea6uiKdvY+gn3dZS/GpbkB5cV34LQWvJxBQKA5
8sMkZX8tlPY3ri7nrFgnyRxAnYlEg1vltyPes/hR0bl8a3hsbgqKfMkGL+OxRH0ZHlhbyy0g2PB+
Znj3aegV/C6CSuPacRv+UHfqzYuUfB6U91qxMECiLBTto78AzrQQjoO0eVmcKdjiI003eLfJM521
lzVx5eYghXQOlKXdVp2M87Yir8HiBAGkdYOXtsLA/jlQ+KfHxRIaiuTJBx0KaFw2OeF02EQTGZCl
4SOmL4kkv/I7bfCgMZwzYLc8zR9R+TF6RcZZA43FT14HCwiSClYoFlb5nafwhwEoxXCISiQul0MW
22TMl5C1eaCTcquhDsgagNGZJMLd0rHvDrRNfGDBRfQ4+CW5GAU0mDWfedYM1M9mzLnULvDqhtaf
ZEs3dDB5iaDvMNYBpRKCTgOvCZpDoEHFr2j3PIy+8wF8d0wXH3CujNSYeaJ2LsNC2N3yfzg7jx23
sa5dXxEB5jClsiqIVeWy254QbgfmtJl59eehD/B/JUqQ4AZ6ZnQtkdxhhTekdrbKaNADpezkVWTE
2Uqt2xz3pUiv36wUYKrqR/YOSHGxEq01/AZOIj8ItNT+bYsoPQCOMBgEFYAp1ARo+CiCcc/BI6/g
K/frVO6UzyBX6mLlpH37mEVV+K8hATJ3IxE4Ky0W04xB7o5aXBm7spcsxBmV7ovaJhS1g10qKM0z
lQ/G3t6XiPWtqyIGxg8yyo0TkXxSsybaiYh6rzO78KGjT/Iy+G3JMS4xrXFweYmVVn5uk9jYppJU
vzJLQPk9rdt129g05nIEals7KbxOasyjpNjOvsFMcAOEI/mHSXu2j8dRoUMNirBJZUD2UVEczZqu
t580TFvaaip+1YBKXDBo8VqSEZFTmNLGvvMSSIq/VuP6Z+pDbIh6zPX0NP1COon5XSDRQIR9su5A
W2xlCRyR5OTTc9JjwCPZwHySquJiYGj+VFcMxcGYd66aovVYNICdhe7nGzCbsJ9C5pZHUamzJmzS
PHZx026jJmmfJpU5nlzYYqOVVrYBFTau9FEq1qEx6vsgkJWtnwfOZtCcbFUFSvuN2zfdjGEcbaYh
S11LKmnPR1K8KRPWdFfo5kHoBq0IU6cLIwEBCwfFeaq6Nl2ZAtug2tF/p445vQk7EK9lXGa7WiOs
1Qpji51DDh0sGT7nTWqtqx501Az7ewYQAjawjeVD4vjNrpTqchNy6h2dJuo3adaZW8EcB/8N2TiI
BDStJBLzoNPbeWtRlMDID6cdkuRqbZWsnTqx1I0VduZ6yuiFSCP+Equ+pH0yaHWwDhowz+CF9Md0
tKU9LWxpb/gWQ+OQ8a5TQDDNeg6NUUrEEWy0sgFfm7xixxHsNKZ9r6JIy0Mmpva9wtFwrYy2/iKA
CGy4yLBJk7rme9LOuGt7rFxHoYkZG02/y3FiEuuYl+WqTpBvjJShRQKl+pCqvrYG2109lPNEXBsd
DNdYxGzpqHnTBz36gQZSvMZOoturqIsCr5GQQ5zanwXkUZc2YOyqCstsSArlgS3ro6qgqNsZar2z
GB26Y2NPezo+bDLfDtYxc8UVMPXJ1aZUPzS51GEgROF/pBAcezeMAc5otfmWxAG6JsyKmdDLrFlz
CtepXxSbspXNYxlo3bbKDMu1OzV7YuwSrMy6BANdGBl9P7Kr0KIDog2Aaf0g/5rk8uT6+oTzozpj
w1Hw2fa2jrmMnNrumJs1nCUYzGNpOJtyAH+SV+YPe+p+CGuwvnYdVDEfm55V3KryTnRF7IIPwsgg
Kv19I0r9AafrAAh6GO0A6xWfk0nyV6rRNrskzbVVVoNyqgLsj+UstLaGXIhdTo/tkayANTh2hTu0
QCFE0TkbujuzX5djuIqlgg0DFbKL/IJ2Jc6saKHNl03cIHkYz2wCelL666AXoKwTSRYrxWHAqndR
ukK1qodqlgwbv66jfV6HrTcxBt8XdVs/ZxPtKkk05jP7aARmFASnok7kZ5EXuHN1qrSNFanfFT3N
g5EGoOVmYMvWqqqU2zhp/Gbdtlb7NqrBr9QosHc3TtWMRsM5uP9iohszropJEt80a6w9pWqTn3rZ
JP84kxlsjJhJWC+HPxIlAbQl9dAD/EkDSeFoq7ojlVVxHtkXRudsgRXLG9xIQoZusy71ZA8b4K7D
ys+E2HSAkrexZDbuVPX63lFAo6cSNtapjriV0hVfxwLBrnBwspOtT/Fay0O6uDrKKYFZ2u4gq9om
0AtpEwIQ2phGEMqAvUrV2Ok49nRb0UOpy7vBd/Uw+BJMeugGTSOY/ZehsdEz6BGhHnePBm3O9Bg7
8Yy8NXQJbGbTrmNdaEdDOPWzE1g/e5H0blmw6HUAoFtIMCSlfWDvfafn2sFXZxXhHLkZ4645WLLa
vvWFEm4tVAa/airANtr/zSerkdJjXReTZ0pBZAL0x57+QQSTgaR17lermDGmsoKKGJ/qgQMhVNGh
bpEA5Uqha5aOCYj91Ei8mrY7VOocJJxfptsQJczHfOjsd1CZfrmK+7I9DgyTY7fx5R5yCS6av9Iu
bz1dsrK3FEDyQ1N1UIvjLojc3k4GZOvNEivF3tr5RSOhcDtyPBjoLFcTSKlJVfp9WlThvnD6eq0n
1reGtfDkl2XzFPd+9nmozPixC0EFJJlvrKaxi97DuB23g2ZCw0H60NWqSv5kq2XkqYEEusuIQsqh
qt1pY25v1KAr3ru0wtN8AtvjlMmc9IDhCjrDOYbNlOMWXX6RalFv8tjMHnO0Cx7UyGyeqHgC7nyt
OhmpGN4sswoOsohZKgzikZiMf/N/xeuw1xA3VdmbBhJJOwfk0oFyq/KqsiKzF4pNj1Lv/U2YBJ2H
3aPkSr0VbzS1SYE5UmJkYdC/a76hbk1hyCeHjf2pkc1iE4Z+ts7jPlxHctbhVlt1D2jK5NvR7MbX
SM+aVz1BZFmbdNDhfVtvReKv7Ng+gOT9nPi6tG5jmpSB2oOOzPLuWR2olWqOw5Ws5/VWVVN9O08X
V1ot97vQ6JQ1kJZffiKA6ZhddSxEpDwXKkiAFJzsYMrA+aa+o51sN4+wrJrvac60Huik9gSOjmG2
BXs46SuTq3pIjiHMFUAEYblOJnkXzkKzTg6ObVKnY6+b9qbx4+oI/DDYaga47mBCiMvROnXFkBAY
ciOyB832HUxosam2wTY9KmWcrMvYcWhgRlzroqg/6Ur+M44a+yRrHHOmU5K29FB0IklLD2MQ2d9V
oWT0zvx2rTaiOZlZrj8oudMcrVb+ZVoFB3QrlGM8aINbw5Fw6bSn28nwu21I72EFCEZ3DVGMG7MF
GYdIvbmRhkHZgdsGbpfa8W9dbdVVrwUgMc0kPkZFm20TYJTQ+Y1wU/fALjjCpQ1QxGgXGTVIALkh
CUXt6mg7tgC9bkAcgybmhklprxE2BB3jhOmBKaXxMMwEAvxDMUOPgvJrU8XjBl10H1RVl60mOZ2O
jjom3+n4m1tbKMMjug6/xzhJ33VN4l0ayefeQV26aP0fLRIWb0KLS69JfYZog6p6hWp1LulosOnQ
otmRiM/O4wqWTqXag90sNBdOUHBoI4DWqllJxzZAEMylcyI/y47mwz+CgJXiXhwqvXLwsWjYBM4o
nXSMIOH56MVD7pfFU6fH/UsWQQwBqPQ2NRkTxFLOnDff0U8YsErvkoN4JHu1iNwqdkIvTHpgWOHw
VGhOsYp1/7eTJ+0DmpfDUe2q/KBzZa0iULhuQTMdVQ67T19yFdx3wcuRCN/K1sGcYaVJHAPZyBHg
zCPZBlAjgpUfGeWDVinyrstle1WVdrfNQj9ZVZrxGcK8vQdfl/9OOphp0wjoq9NwXE8MdHOHUVQn
ACwwlFRnMtyiVKZXk0HFwWyVeEXGK+9AUv0WaeLsOxUY8BDgZjBEtfaAiT0W65LyGJZ9trKDUvYq
RHR4hVjpNI7krCMt+Z5lSbRLKb62sUhbmgrwrmCUzBw9oMx0nYVxpH06vBeDiZHcJFNRDnH2TyJJ
4os/ROYRflmza0q4f0XldCeJfArTKT9Y21VFe6vLlH3R+9MzV2rldlFmvlQRQwwqV/8Bn3d1k5WD
tNcbC3gdDhch2YUVbuVAgA5N0wa0aeZs8pokM2irXzaYJjdliwPfLwFXgzJyrQF99qksyxcS5smV
GEu4lcyKChyjR7x9UJ7sdkgfw0xEn2/3964091BYx03FQqEI4MuiS+mLvpFEZ8qeJNRvKtU3DYY7
OiFXQvzpzaN3gaE2Uc67lAVJSlLWpeH5cnZChzV2Ia38vv0Yl/1xx5E1FVwNWk4wvOd//9Afb/VC
j025MLyW86FWrTcj7ehPpt8s7Lvd27Eu+8jEQoaPgCZAhWUfeaTJUk0lOuRNOuyTrDtOfvsCy/gT
2MEf8tjSirk3tb3AE9CDBbSg00lGbQVQxuIdGqXjpDnwDy/vLHC6qm/QTBVHw6eVVIQQYIDBjfmn
QZM2fQ5w9fYTX07KYJfDZgcvMUOWnKVaTTypQm6gCHsT/dyg3WW5l4vetcrjVIJRBQUnofAs+/oO
HbwdHtgrffh1+zdcrCJ+gsJw057NFmfC9vkXFtLgC2msda8U4Rq3bVKWO+v02lMiHq1qyFrONjJL
+UOjC2gP++XkhWm7zijY4nBHzeBK0TGvRkggz9H41stfA2Mj/L1f3enmX45wmRfAdmeKisGpoS43
Sgf9WEAEmjzFAByvrsM5qRseJgpOwBMnIdbMRoPDX79XjQkMF7bCtEddqi77ec/dpMuDl6o/FS2C
MnTnwy3hROxGmQiz9RuDTfb3PHL6sDfVAOxlUPUDXw5zqKYHp7Vi2tg3J2nyIMF/NWJzYwy0dut7
Jp0X06w59KwwYs9qO4y1zkOjOlvIOLQOntY6n7sx/ycZzTeaZOu/f4cqxbdtItrCaGkxNMtGJUxQ
eRq9upK7td9G4pAm6T2A4vxXzuYwPAzrQgceRSAwWOcPEzmYfnaxNHp/8OhN8aDLv2R6u4ZMc2h8
vf1IlyfOHA2f93mqauF/tYimCKZ3jmSMnuy82SnIfTPdtdXXUulpTmNsOjJDqbdyfceL4+pDMtGy
8H2btfkWB10HiSwBvzJ6YVtzUXTmpwEcWGLSnDDaHR6MdzbdlWMF1C2gKZkJMvpSixWSyJVB6eaM
nkVTMAmzx0mr/0sIJG5xr0GIFATO+XcrqT+on7XR6+vytyz8I5bmu9tf6+L6mz/WhxCLBSjDbwtS
BCq8pPmu5Iqb5achh+VqbG/Hufa2SOiQGdTQHGEseP4oIQdJDJdg9P40pwI9cwcah3fu12tLDy/M
Wd+NQ4nUZPFNoOTCgc+AqIsaOqE7aqB2qgGOWR47Nb7sGNzCoyrSh3FQo/cC7tQWWfV/bz/qlYUI
RGo2IgUxxkZY/IhMQkgBegpHB1W5ZcaujdqDCrJZU+pVl9zD71wNRxQFnSlk4peYy7im2zbTPDzk
cDZaAYK+dlO6ynX7RS/umI7OSJzFQQInjsvcQH378ja3hGZaSjH03jDIn1Uj2ELzE2gSQGGnmIvh
W+fryEx/KNM96d+rkVHQ4gJnKi4vD5Ve10rhKwqQUqBQfWuhsYHEQX7wtUele6mRWkEYeHP7Q16k
ayBcwPZYrFk0XsigFmu2w6KzU2wID2qB3MKYPZtZuQqLal3YjemOZDCbTFXvIaKvhTXwtcLgCZQp
y+g8rF7XECGEM3gGDl2QebDPhMKvUmkpyPHtivLOR71y1WGixd5kWs9psFyvTDhgpSKm7eVUYbYT
ol9Ap7G5lwpeOQF0MJSzcCHgBjDd54/FCmU+r9aDN+nWepiMk5KIw+0Pdj0ExwsweZMsaHnIoD9s
JaIbvKQs2pfRpvVo1kPwdjvKte9jUe9YoP4NrrdFlMzxhWFIxeCxYpiZ7Q0oH1V6LNt21Rr7oft6
O9yVExoZxv+Fm3/OhyQImlY34p8+eErIzH/4Zauf0PTZTvekK+f3v9zblqqCR6IwUS4splq5dMLA
yAePXsir4ZeckSP6Nvpnq1ZcLNxXTmc9Z8BSVref7+qhzXIHYosQ1YyzPX/AApYisOB49KICEpMv
0TqAmGzUtHZ+Vs57QYESaP/q2p3Fcm3Zo++t0eSm9rvImSXJMZo6UgbPnN7hm9KE+l1KP+8823zW
L16qAXQUgSgWC0pui2cz5YiBFzKUXiCfDA5ItY4Q9j61vgkZGaIZaqT5HvpVqP6W+gMIitvxr2wI
hLLn8xL5Np5x/vcPa0fvC5Fqkax6VY5xCF3CILqHG7/yGnFVVdkK7DlqvcUhGXU6vfZImTxHUNpU
Y6u8V0AZkLJXjDsH1bUyB2T8nHSpgBzVP//+4XHGos4npZAnr2GoqERfccWZpGgbFp/18CeqCjT2
EX8GfaPfKfCubPmzwOr5e4yNRAsGo508EQdvkmltQuwNeq9R6/UU7dv0Tt53bUsQDzMb8Liopi2R
iWg/a6Qu9eSVavCvmcj/lmq5od1OfzTE1zzOd4g7/MD1CW1ohvJ/vWiwvuAowBgenXhngXfv8iQa
Q7S1PbJ8Glubxv79HwKQptEYoCqhK3D+NoM6qmO7b0cvC6TP7YD2C7pdxp1ccP4ji50HovL/giyV
RJtOjmWnrygHfAJQzL3mCVwGyfk5hDRNZfkr2gAwLOx7ZJtrG2LuNOjIsQDIXd5zhTk2SRP+yagp
6VI7/Jaq9bMi7vmE34ljLD6TjUaQPiHE4xnkYoPaPAdMR1wj/EujsbkIxzaCvAsAH9qEfxD7Hzad
EwgrqNCF9uAyujM924h3t9fDlRuOO4cGjU5OOXNrzteDxKyrqGOTGoQLIO/hJsF/9ctjr4r/sLTn
Vh8dIR3x7uVVY3USivv1MCHBwrxVbhDVsY33v38aKipwlbPd7kV6YKe+HwVKIHuIgWycWOxjH2as
o2zs+O9rqhmwzwVDxeNwc5+/N5BApK7SiDSosLudkqoZwgaWfIcHce3r8LIUQ6aDdoktNzMmMf5k
TN6ogVIJqlVqWZu22JvNneP92oL+Qy6xSUEudf3VOjf0sPcHj/mB2yXfc8aJeba//XXuBFnuGsBO
tdaWc5AiWJXVF1irrn0v1b0ahCt3blwhD7nMEBNnQgYEXR3qdrHKpN/Ecqvm7faTXLnbLV4UDb+5
qr7oUKmUYjEdwcGzQSQd66lUd37Q3jmqrxSXZ0EWSwyjM5Q7Mb7zMpR00uprzoSj1L7yZZziv4Ri
mjDTfyislolEr3eZM1lgDGP4Z64qi4c/ntzF9FTG5rsAcPUf3h8+DtQ89ISxVT3fPWUqdJFUOm0q
A3sz5dCX2p3TRrm6DhgpKLoMv4a79DwEpiFM3HUeCZefmqvgqTcRUkvrLxgvNA9+WzFQo4dEuZ5h
ldTCU8HDXXMz5OZ2LRqCRdjBHs/ucQyvZTPw+/BXJ1/jwNXOf1ZXpArad/Riykz8mynRk1G24Uqy
mmjVgLFynUzudlWe3emLXFuwH8Mu1tIYlD3ZRjh6wuhXoBM291uPV0PMvWK+KF3GP3nVh7vKciJc
MYHb8mSwvvOGeXU+IiEydLX5II9K/SB1kfMMAA7EZcSYbMilbBNnSXWonKpEbaaoVlKrx19vr7Vr
CwFWEp1kqJ0wdBZvHPmzDv15FoICUiRBrtSX3ou6v7Perp3UUEZxY4O4jUb1IkplA/fqHM62dFDW
+dQcKbDrBlCkdSe3uhdo8SUDO88b5OIoFUfGf3KBUmV1GrIBgomjf7n96q4tVjhpZB5k/Ey7F2lO
HwUT5xw90FySntR+ROBa2ukRfoEKrbS0j7/IcvTtdsxrgwcuytlsGZNHKBKLoLIzxqoYyRMSRPUK
YLw181xnQKkr+WylD1pB6s8+iY9dKh/KRl3fjn9tGXOyYzbOBUI3e/Eho2SoIrNVmXEIFQ0i5Ojs
EXDE7SDXXiz3LMA/jdmqai/OPzuOrAKXKwBOKHbuNEmaHrUq8Fe+1lBrJKm1ifU+eatRsrnzeFcj
czuST8D4s5e9PC0FN847p5qq97MyhaCxMamfIgS1HdNTrDsJzJXNB1WIW5jBgE5Js/iYemMiQ4EO
nwe8bjWJn+DtmvDz7Zd5pdpgvEjWp3PyID4//4YPB08jd2nt653q6WlirVsslnwEn6S+fdAGYy+M
JlnNwhQAspN/bke+shchCkHhtBycIS6mcFriK7E1hLKXym3kQlg9INzhr0Jneje17O8zdfq+aMDT
ONHnV3r+mHrvQMxkmuy1tfkKPfVtRhq7UhafRvveHOnKKjmLNf/7h1cq1SDf1SEhj+6+pek3RWDc
sqZrzzwug3Z1+y1e5jmzBfEssW/QAL1QSFBUhHFCEVsnIwL/ERwD558IfD4qmush9m7HujItplHP
MGRmYVHeL9+iU44mYHhECEE9hQJazXRqA3S3MJI1DiWCnGbzU5kh5dKDAt5WGT7d/gGXG+I8/uLN
OpCaQRUiHCI57xWQbxEd20y580avBqGvPHcSaKIvB6id0+fVlPCQSvRataBWMzexXm4/yB/0wHmR
Pw/egKwxFEB3ZYkuKCZaijHn6In6tdqKLkPcdwg04y1so/gLbxlUcJG9OmPdfG5LVeM0K6PQlVLF
R6e1hJ/QOPXDoFriuY/poAHRjKMvrdTaO3SR2wc9CgMPa6fsgHNetjMCkexKjTmLPNJXAz+vNljU
tjWiDPk4HAf6+fuAxMut6fodxq5Jv3dVFLxkqjYgzWgrX5JpkL4EoyFvEeUovS6EtNgKtMt8Mw3R
0JuQ64yVZGVl8N/7pFXyHfsNReViKp9jIKCgNnTtfYidt6Zofke9pLpSKKcACaeombZk7OFBjGOA
cq49PYjRbg9oyEZ09LvK/D0w0PiVqmgo3/4S1/YPJYjNjN5xcPVZHAxFwe8Y2sA8yXKPjs9+qn6V
GSaw/jEA2ng71uXtOOd3/4u1WL5D1ehpIIg1dugDMsk21TtX4+WZqplQ4gHrzo2PS0ddW5fKMHDM
k4La9wsyjbBdjEr6NKVa/2x0cnpndK2qnGXn61iHST3jNxhuMWta3MV+2wbdlIqcHnFVvfTleFBs
AMUb9E4nyH428mNK/tWWy2TTT0n9bDVQDhEiCV3802UQjUV9rO3aeStYuvbGNtNqOwo9p8FsWysN
7YnvBuOMl5kpsCrQcP/rE0U3qW+YCs6kXHP5+ZENlHSwifHJkqvVRAu/NlEZNe4ssssPP0chL+P6
uXJI5yIs1BjPgpPUPShOuOqne8v48tAigmPhO0Sf6xKgFQbBOGANnZw0FN8MCww7INR++P23CxhF
Jcb5wChJ7y7eFvUtWjXDlJ3UPH2ywPaCU7gd4fLuhNTrcMfQ+Mc3fLmeItwCIkdDW0hR6/ipk+3w
kyx14TExTPGo+11/0CTZcoewvwdxu/xGc2QQC6ap0t41FpsTWXnoDbGoT+iRrMzm0DnBX29/ikiZ
rjiFDjTz5cWiBYqOxV9Rn0bxLCF+q919hDkhPN+NhmqSGMtYoGPMukzmFKRpksAOEMAj1ibIe2Pl
C9hmKznNLGcfTG30qbcYkppOriNSDVd55TRdpYLgHyO05AZD+l74jlg1si9WxWi888oV3BsCYPx5
aLZbidbNS9Kp9hq5U3tbOakE2H1ELC6FLjZo6lvQN8az7RvSPkYMN3ChvU/vA0JZmLUUarCvQRmU
MGXRl5HxOHjo1ap/zxBBdXsT7Vc3ryXEyGshj+tclNa9CcWVFcZkCaY/JyUthCU0K84aaMq5UE5C
TrKjHOuA+dque4H3pmw6M9Ug0NUZTnvGUMh7gJzmMUa4c1sXgUpiMxqPxuQ0WxErGuX4KDYQC4NP
gWlF27JqsCe9vSEuT3TyBJDtFBuyRtN0UVHl8VgFHTKfJ0PrxnWjVdqzqkfjjp2RP2KUUml3Al7Z
B8w0AQeRlOggXhYFQUImEAQTg6gy1F6UsXmdpPzOLXVlHEZNMxdwCmXiFRL/ZDZ+hQr0KSxhqaay
PvxAaNXY9TFmlHOC+WAgorYH9ALTVseYw8CyZk1jsrr3Sy7vLxobOmwhFgLE6+V5U6X9KErF6k4h
uv1bofnVu5Y2SCA7RZm8akmofppK88c4+sW2y0D3hyWepvBCMsktHP+ee+q1N8NNSmvcIlPgIyze
vtxYEkNkqT/FetKuobOlm9zu6LsIyP+kR2wK1QENaodO+waGh5lzUxtu4HOx/v1CYHaCppfGzchp
v7jaY7wURyhJw2nMn2dAkNT9e3tpX95ZM6r1/wJY87f5UCeZIz9dTfLhZMvfssgzw11evN4OcVnd
zvhrgD+WM3/h5ZEb+s3kKJAqTgL1fx1eY4b6QdbK+c/KdIIfZo1+qyidaTUgCT4hDjX+fTUxS0iw
ewFVzdDCxVvUpj4Mo0ZDlaUHb+NAo1Nmzb2J0crtR72ydADyYoEy535zI21xgTGsb4pJi5qTo35W
po0RPtTDu4o1Vrizk3pdmbuoOaZZdifu5XlxHnbxgNJotlltEDbWjOmQhaZxHDME324/3eUxaCpo
ypERA1pE/HD+9w9rJQvEMAk40qcxkapVUkrdKury7F3Kkn6b+BA+b8e78lQkbHw1wOcI3PzJez/E
i0TZ17U536TjW6Z/0Y3vt//+ZdkxJ4T/+/uLY73plDjPdEk59Wkke71o6ieFYRjaIHKnwakI1Qgl
QLm6k15dbrm5Iwmq3mZYwbG3CGunuVRoVT6dEhmdiDxNDrmK1jgWC++3n+9qIPQGaRfogEyXqMlE
TSUnTsbpZIsSPpL60AUQgePxrqX1lRdJGUHlBniK3Hd5P7YG6YQvap4oGjb29F7TQlKj/EmHG4WQ
1u2nuswdGPciFsCol4qBdPF8FYZ+WPcz4cgzQcoH2m/Dfxmaf8z2EEEXQ9Dkr7fWWThDPQ83oPcL
8NMvPMk49DYyysO/t5/ncpWfB1gsh9hUqkZVqObHLt7VzRYu/F/vW3IWshcA3EySLtYBTDRYXlkR
gTXuZdQ4Qij+Wu8GpbX1dcT7//p5zqItjkAdN5sa2YrIi0wEZuz4OTTuZvGXKxvk1Vz8aBjLoqu4
aBi0OSjHCiVBT7ZkQLJHUWKdd08W7WqQuQbi0APmvFQ5ktGrwzS3izyqVuCA47NSSM90R6s7L+zK
gp6RCzNIG1Pjiw5zHo01oFglAqK3G+KHID3gDoA3Fe2XtbjXzr4XbIGWCKtOa61a5qbXv9LDk5HA
xxSD1pG80o1fPkZSt1fD9Zf4v4dbbJ8SDjGubTxcguiCj54cE0mUae406a/sIV4h967G7UtRt1gP
GXIqAWd95KWmSN4xqRFHC7+g99vPci0KgnUOQ3kZD+AloH7S/NklLIq9TJVf1Oxrk6qfb0e4PEgB
bYH8mQXQUDNcXg1WF1VD1vG2RPOpyR8QC4WMrLomllYAe//DuvsYbP50H65XZNisHonWyPOltwFX
i3jACDJ3szJe4xwJS/dOn+raUiChBm/AwOjylrCw7EKsJg29CY0AjbkQ1hPupN3DA117h+Qp5F8m
AAcGReeP1Y8B1XcXhl5s7xznqMivmtLvJBVVi/jn7c91ZTNRvMJMo9l3RfuyiIc+9LUx8PLScEO/
36I0dJSH+l0pMZvR5EOWiHs6xZdvcUZZzy70M3QDC/fzx1OHyJZMXWq9UjFxwhwq1N+7T4Ga3fla
l8kecZhnABFRZPWCDIG9kNnT2e68AhOiZ6az3ZqSCZ/KobDwJO36O/GuoBbngBSCjBVBvi1VIY1J
7mQxwMaPaGr5WF+EgJ6aHxFeQeVJBMNGaqZVo/x1jkkKAVReph8B2m45A0hb6K46Rm9ebk17UeQn
7Bo2t1fJlaJgjgGDiisYAtUSsYhbnBWN0YDOQN65Afx3lI+Ucl8goIC/2apF3CHCOWfAqVLPpDsH
8J/u6Xk/ahaX5z+KbCZUSx6CY+tNhRF748E6eBqicJ0Ie62Y+Rbn1qOJOKHrwBiuNG0z5ui4BKJt
XDOTsD8FWVmWv8oIPy9TXldVd2f7XFvKyI5SHc7NoAv6moTbZDEZVQO8WZNWmREbD2FoM/7wxV96
ttMc5yVwGkDkJHO8aPvFtpbWzNNqL9bWRZi4LZZbyrq7J5d5eUPMYWbQ1txVgcZzvjlDu00RRVJr
LzOHA0CZV0VK71x1c3q7/Jy0obggZA7oC0NkhKQUWmdq6/kGsujhrwHvjin6XujWrpJflNRDYOnO
RXHtqT6GXGR0qCo7OMworaeVCngJ5VOmtf9hG34IYS6m7KXf6r4Z81RB/ivTfpTqf/n7QDZZaeC1
SBXOP0zDAqx1Oem8Dv2+OE3W+T092Mu7ACTYPIQBP4T29PLaUWph6WGltZQl0T7TZbcRLRld95il
/nuoxd8TRVvfOVguW83EBPZqQhpGy3TZWYkC3QxxVyNmsnOGf9LwGbwfZjw68KRgEzVfk0rsdbG7
HfbatoVZpAOFpd7jeli8y1k/TZtYDqr4jGcL3jaDW4534JxXr4OPURaJo21rrTIqMuvcHtPveH7q
h8wPjE9VJaTnYlJAYSPf6EZT+DVy6vCk4id45zdcuwLnYwkqLwNimB7nD2oZSaRIzth6aECit7fJ
7GRnqgdN3AEMXVs6tmbKCEPP8rBLkJKG3sT/XzqynR3bPt3VqnMyE+bE5fgcGOopbO+dh/NPX5wi
zCaYTwJTgjxz0eKcCl+kKLJ4iYWWUvcSi0OL/6/c+qij3mufX1kwsyY7XQgSCU7ZxXusS5QZMRmt
PKfQN33Z7WR1eMxL/e+PKXq1QOdpD9BcWSYQlS1av2zHyuuQe8CzMh72txf+tTVJooD4gjOrEVzg
POowmD2OyspT4tcUPDPTCTw5n7Erx7f2qQpTDAi+4vt6Z5+rcwtg+bXwo+ewBws6ZxHnC9FP7FFL
HVF7UUfHW81dE7Bc5cebcPgi/Icp2Cn+P535zccaU8brGGEgJX6zu/cJm0SFgiutrVWv/x7SAfdS
4ZbVk97dwaVc+8gffuNSKSJMtaw0QUp6bfqFVoNWxW4tv9/+APdiLM4Ei6F0KLSmhqz6ohbfMq3B
s/DOTXFlM9JYgLhP5qtDMJn//UNVJEFE7doqrj1k4PpnrCKlE6Z7Gu5KKKDhvKetsVt4H1HS+y+r
62PkxVdWMeUyzCaqPStDoUbf6+Uz+kabMFXd2Qa+2SalN4X/3H6lV864WdmDAQOYeYO+2vnj9nja
ce2qpYf45SqqvtWa6Q7Stot+3o5z7bVSTijWjJKCQLH4dBIoH1H7HDjo6buG8mrjsY1Mj/gcFofo
3je8drp9DLZ4KH2McLtrCaaUL072daz2Qf2zRj1AN+5kY/NfWuxMDk/KPw4EQIdLMBbiVrKF6hUM
vehLhTw6RpC335tyJd/TEMoh2QNcYJNhnH8gW0GlOKtN6jCcDbaRLt4qv/6ihdXz0FkrK+rcuhWP
/iihpBc94Fz1c6R+whbJZeS7jxNnhYXBMcrEz1I3PSBAL7d/4LU3gHj3fItQlFK5nf8+5IfwjsaI
1rOQH5zByU1y5xVc+ZroeMDpABwEuXSZVOM4jOOykDqolmjmjUb1ZrfZvsI/yUKRaz3Ww/r2I13Z
E7NwCB1GAH2zV8H5I9UqyAqni3rPF1CJ6nb6t7craxWJ5DDU/e+/DwZZDsQ1wmozZug8mKaVjZ3h
4+ehJ3uywuyljUGhTenrUNwrRK89F7mihbQBRADW0nmouP5/nJ3XjtzIskW/iAC9eSVZpp2quqUe
qeeFkKX3nl9/FwXcM9UsoggJONAZYAaKymRkZGTEjr0Fs9antDtHavQFnXS3iZJP5mBCbav8RTBD
HYGuLsP+5IhLjQuL4VHoifqeqSxo8MS2fxrE8klS/GMJNOmOm3PfSfEHLUIVMkk3fHLlnmB4bian
J9tgNmP2qIsYDghCrNJ+7M81FMB58FVUT160gWFY20zuB9A+sMDxulwEtGJiCsUCFkMWHN3BlgY1
Rfy1j7tPFnW02y6yVkAgQOMlM1XWNUkD3LQiAK9SPE9GmX7prdRzE9XwDz4EfzZS4tmOV9l430yx
7vaMjbhpVpXP1WBJGydj5bDPGlm06AHQ0AVcbGwGmwgIWKDl0kj+bTV2Wu021rpyUbwzsYh3AeRp
Bujn6dz5tdOMn8VU2RtgWWap0WDPBCuImBcY4fczEV6pwIFfO2hc26J28LvhkCXnXNQ3ftTKtwZM
T4RHUMEEKbpYtmFmuYrkGgdHzh9TIz82+pcSiu96SP65vfyV1dOqBpcB/QC4D2P+ABeeCwBAj4ZE
IPT4cOY2TEtVjhI+mfkDujRuPGy0IlcuFxrHjC/BGGhplLbfm2vg1WNGAXYAf5AEeH0U4xgHKAvL
E/zOAFME0K5j6j/4E5SnU1wGG4fo+qACV+TyYIgA0BTYj/f2BVVr+rTLuzNc149Dx3gLno4cgrlJ
ZHbtuYAPIJuiKQ8wS1p2CDrYLqvWUppzBG3ZqD0X2qek/qX1X9LxKMIy7DclTMixU8Cb2Y6VO3rV
LvnzKgQ9UmoDtCk4Plc1VdL7TJh5JU5C2dumWTq6tjFqvrKhTH0zqKD//qTLdx1cLvXQto1xkgtI
WNtql+Xyi5ZkfxwHeKZyEzOgzMP4quEr9q2lFklpnFJNc6SUqc6h2Qh61ycBWiRwurwcGfRgGPu9
a8CVj2SOF1gngPVPoyrEiJKjzKAL+vfQbI+VJdwB5dswuuIl74wujh+lYDGvq9g6DSWQaEFEa/tw
+4BfhxKmBSnEynOXB8jT4ro3Q0H0MmgXT0GWVXbma26aZ+e6UWYK4I3kdNUWHIu/pZ3moP1+CyU9
TFSl7oWTZn2r2zdN+djJb0K4Ubhf2bOZMun/rSwH/mXmYvo6xcqEGIsOV7ZY3N3eszULDIzQyqHY
RRY8O/1FUKyTpqiVrvBOSZAjRS4++bn06baJOYK/z+OBIQL3MoHX09rTFx8e4uZSzgLLOpUx/QYk
NZ1Ul3YaKiqG7MOQXKcbZfm1b2OApbFwKQSWlpEXOghoSiXWJAmqU/dInsMfqmTnMtj4PKsr+8/Q
75rGxeZN6ZC03YAhIXyR++cgr11GtGA7tk6CtwUqXDFG/xpoEHGBBtXyomw9tMQE6LFPivkalccS
gF4QfInQANHyPz9IM8ieMIQuKaCupVOUpuBHv2duFIQ90u9plt9DtmRBfXvbNVaqPjMWmpaU9ZvP
b5nKykajJGbR66cBmiOoeKOHOMjuW113g3j4NvS9yNCU8iqjetPr2e4vrM/FRx7pM8nSkmFU6yEg
Mz1miyo528XDQUPPTzyL431eFqhrF3bXHr0txMjKd2R88D+jc3C+cBqevIMAma5xGtrREePWabiV
gwLJa0nlnzcO38r5BmjO6xbWKsiXrh54euUFEpR7uOhJF/4twy2ExdpyAAfMcz4weNKdeb+cLBvM
nO6aACpPtwvvVfN7W9OGvZRk+zgu97c/2fy3LWIJDvmftfnoX2xeHHkmzMqmcPJlielsH+kdP36o
rD8fm6CSIkOfQ6tbhg5lcZWkGdwkCRDvU1FNd21RP4b01ONkKyNf+TqAYOb+Nv3Za2yFOJUIIeWm
eQLZeFflxS5Ng42s5ToNhYACVAAzDXM7Y3nCJgnm4S5ovJOlCo6lvhb6c67vFevsJf969Yd62upo
rTgEcpXEeoSj6f0uX8Jcuwg1N5J/HiqkH9rGtMtgOKKuKCjF3NCYNjx8xSVmdMo8szH//xJlO3op
1FfoCUAthuaCPhZu6HU7sVHrjWtlZfaYCjtuAe0p+JGrjF6ekHUwatAP+eDva6N4ZDr92KJFkpry
Y5IZiLWkmku1HqkAsuFAQuEFAP0mEHZOzxaH4PJ3LK8dpCpaZeo8/wyXfn2Cm19DGESRny0LsvcC
ZYMdWWzxoA5cFmajfUl8vXmYACPbRTXKP8TS3Aikaz52sTG/39gXp7Kch+MMhNbPQGL2ItS2TfIJ
iLfvo1AA9gnZpX7auHpXandzu4NHGwzKIO+WjY+8VJHw1NPgbJmNAHLiX3pMtiGVHwcaxbZadPXB
6PPCkczS37exVdhyHjJl3LadXVbp4Ip1Ubqh34YuKYvqRlGYPPBSqfaW+ueF4Pm3MhWDJCkcjct8
u0EHbSzASZ9zs3/Wkv6FicCTr8WuZRUbeenqabgwNUeci08hdb4eC00UnEtDITZ+DXjhw+p+Owqv
JFjM3zD5PxPczByM743oSAKJqSl5p15/qJORiUzPiaPnRN1qyK/FEvqvwKUoisCJsVhN5qFlJJue
d9K8J8G666XIRWeZWe2Tp26RO67aYkEUQ3lEgB9+v6hQGcSsq1SBRQVPVkDtt3gumpFBCTSEt6Z0
VndwRiTOZQ8w34sdLMpEtDipwgmc066I0l2hep+DXPjR++XhLz4WV78JMhrc1jLDD7sSFURV9E4p
DHeK/yjXIyIhjwl9l9uG1lxvJoUHQEXB+irVKNSmV62u906TENwVafTEMO2xHv2NusZKxQ4uwgs7
iw/Vt9QmPav1TsZgfQri8GsfUhpvZWunpNOTEMpOzuhVXiv7RhQPjZJ+ub3ONUdhPw2GO9nVK+57
XxOSjAEFbtQYEpOit4UC4lPhNUG7Mvt425Z5DUNgsRfGFovN9aHJ5VH3Tn7GcFqCYCQR3viBSGN7
r3hdeCiLRneUMhQdQZEQ30HVERm2Ko2Qg6xHW+4a1FgoEO2MUc5/hIHxWUAXxPR0AvVUP3o6YvDW
mMiPmtQkbsUrY98kAvroIr3NnHq3I3B92NrUWG7KtcKMSea/6HHs3RV1ZT2kyEc5FlIrNl0/y8ni
2jtWotdyF6rehwB6X8cbJevB8tOvRTxUD1PbNO7UTNGhHxCLi4e4vyszNf+Axku98zIEBc1U956q
OPk1tOG+DdsWvfo+rRwx0rsPQlMXThWPhk0r34Mhv27u5JanMSVMdUQsK3mIJquDZ2FUnNyDL9nX
Ix8hTT89xl34ZRSawGWUlR+sT9+4QSs0/ZDs8CC32k+Tatld3QcHdUoLyVGG/hfKL717+7NeHRWa
TlTmwBgSPq8LMIrHprUNRk3h3Hf/ggRL2w3PmUPjuyRhNsH02dwpmC+wRYRpIkb5FMsTTmIYtPaE
wqRgVhs2pKsw9tvIPPsDOSmhbD4qF7fN5NUyBYSITGRg7ogB92zPc9m7NyHq2U9+H3xl7xLbbJrC
ydNo3GeiXB0YQ40cTSrC72LRSK4SoqWhTXE82kJpbfG4X53WxU9cPre6TM6qOvHPnVV+p/fc7Mp2
fDYE6WkqKwfF740LeH3f/9uSxb7r4uBNUhz6ZyMMdqoZOGH//bbzrK5I42nOq1m75qCRC/S+ikAQ
Trr+ebREp0kfNMl3p+IFnNJtU6uLgVBkbtjPg0mLxfi9GqYIy/hnLxpfk1T9yOTe/raJ1aPwn4ll
mRoqSEVrdZ4LWvBoZf8IupOEf7NhFyYWjzkoequoz0VcwATzXf9oEfU2QIyGX0LV+NNLcHY30gdo
bchbrp5bRqND8tLUPtJGAEWye3n81Xi/bm/ZqgNc2Ji/2sWpK2iPaErewn8xCG46drbUf8urwq67
B/SB/2ZBc5eRBw+BZPkSlo0kNA1GAM5MBru+/G+fyvtS9P7CisTDipcjSBzZVN4vaYL9Vp1D1qlK
Eb0S1W91OHwVh+Du9s6tORtezMTJPBdEQvTeTEd2LBcDxYqu6CJnFNqjNKDhU2hbu7YWGCGIhbyJ
EAwwchEYix5JvrDljHaj9QFtkCMi8veQt7pirzp/sSbGdLhQZoaj5QOfKAE0yNMJ9NKbHvzwjCOq
UX9hgtr63B+VVYZ23m9bWUrqADhIONVFFNyNzCoedCQBD1ldbj0t5nC8uLZkoKTcEtyOPNkWjpCY
jJE2Oe16qR0/xlaq2W3uf5my8CNx4mc1kZcPprQ1V7VqFXQ8HSRQIFcve8TsxEmLG+kE3d7OFw9R
Ntha+U/k7crpYQLTfHs/Vw4ww5FQT1MSp4m+fLtqpucLXW6JJy//5WeGXYWe3cMqqBgPJbjL28Zm
n77aUcAdcz+JAfClz3viyARrlEmnOOu9B0PhFTCGXbKvJGBkKjKzY2bMSo56aKsRYt+3ra+cOIqr
83uKfb0uJYOgrvrYj6RTJzWOKH+pqhcvEDaWeF1G5j1ANs6tywubKtfCQf2oCKywlqSTKT8Hk2y3
/b2ci7bf7SPD9T2UdI9W/O32yn57/WJjQXnSUSbzYR5GmZd+EYYbj9w/SUrtpOZxuWPAmpkRRQh2
YdmIx1SsFRfuptd4SqvONqqpPnRNkznT1NQ/zcocXD3MpQ9WEVS2VRitHYt6c5CroHrrlLr5mKGB
bivlGD/1ZePbsSrIL3KJFKLkk8+JY4qjlkP4XI362zCW6XEwBtkRxbbbk7WnjgFuKHHzJMx3eiUG
e2FCCbUuRwUqMguq+IFXx8mbBNTQK4gtSqnY6vusOB69l1nuA7wPDF6La6opg4nx/s48JQjH83qQ
lJ8oVA/lqSigPC/fgKnd/iLXBTqoBS4tLr5IIgtCXueIInqJhRyR6RgRjSYv3DVWbnvpgzzuFd5s
svRtSHet/ueXC/CNeTqKXPiaW3YoDb+QhcQ8lbN2Yak/eGH9qTfDjRO15uwq5F1A0wE1A8VZOHtQ
jYjRCXS64xKVb+RtyxqiKQKWkNt68FWO7zNVs4E03N7dlZP8zuwiModTKITtVJqn1M+/K2P8rRvC
3ZD+RQLFm4iAywJhSV6GKyOkOV2MsnECs2MX8ksXfkrMLTjzyvVMtxO4Cbi3FRpHkVNmBAM9GLVT
dtmIJOUkO0X6tQ53tzdNXbXEdBDgUy7iK0Y5LVfaLBJ940Qft9kPEaRPxTR1r0pqgZXQw+qLoYbC
3pMg42qGsN9rDHIeI5SADyMEj77NAoDmCIJy34dZeQfNb+G0CnKqhRbE9+gjZvc6Iu8UIFTZmUDq
v2l6Pjh6WSCU2HDg2qHW91FpahFv+j7z7VyLqpemm/SfEVK0D4OWmKjLavG+Rkz4TK6ngcvzzMcg
FGBPM8NqH+XG8EGaovButFCdHOo2/NCgfMxzTsrtotaFp6hqzQ2HW7mUCar/bd387y/iqzpVwiQI
fKSyf2XQQq0fKx2scH1fTM99ur/9oVa/E9xlOB2QU8o3743l8dDrhF391EVMjKXHNP/KAu1eerlt
Zw56i0sDcAIVP+5iamTLdJoORhVFtaqfJkSjA+lf68/5KgiCs9odVVP+d0X41sshRwtdy1PJnJ8e
f/CFLZq3lfSFQUJGdWGeR89rmdx2FcrnVGu9E9ORTtF1PwiGd3lt2krA7VIVzca32bK3cISmS8W2
RlD4JCTtB6VSD5nfHn2ZAhL02nnTbLUW5ki2/EaX61u8EirP8hWhGr2T1xSVM/E2fvYC4ycq2WjE
jpW1D6sEomDJz13RqH51QvbGBIZ/nIwR5kiYKV9v+8xa5DWI9kQPgiJu8943IzGqtWGghadZp174
2bXAuf48wweD95+J2W0vzlqACp2RiphorCdFekmal9zcmPhZ8/y5YjrXEujZLL1GjUJTt8rQO4VD
+W8kQDBhGuHx9k6tFaTgXQIkwcQ/e7UcyGTwu54y3fJOHdSATHwy6Hp0GI8P4OSL0KbO7+sEXw2j
gweVYzFad7rQ7FrD+5wk6uH2j1ldMHWa329aELMLN+ozReyUPKGyGEiwfkXJ5xpV3ts21lxjRjYz
AksX7IrGRWiq0lczmaOhzXBchDvLVh3sCQmuvzAEUIhHOhVvnmcLB2mGwkRtGAcx0qdWUvZSnHzQ
p2DjqMO8vXL4mL38n6FFdmOoouT39UR1vVPChxKG+b1shskh6b3PvN2nvUhZNhIq5Qlh1HI/jYp3
17RdsZs8Td9nQV3toNFC/UXqSrstYslmBvm7QuX5kEA1dp9NRus2HlVvQfbSHTgY5qbSIT+gdIJY
GmB4bBW69ab1ucFUsZW6QZ1TtiafOCSGGO6KEXm8qkkqt5TD2klKicH+hFJ4ZnXdQxIO4Z3VWENu
V6Za2oaX664xTpXThaO2z4o8u298xdqr4YSqezkkYAm1zBaGBA42sIeHOCdi+1HdH8UgMmyacNOr
ORpc3IjuHoYq1I6RBE0q0uSG3deN+KIaVDMmyqt6HTNXLI4fRM9nmE6bXlP+qw91Z2W7yZimQ52q
b4aefJti1djLg6BDiRE9qmKK3HLc7YRSSU9hZpaHvh8SRyn7zB4KhYHLye8ewzESgKsmo5OYzEGa
rT++iCW5RwHrp1MVkefqxsS/oCKyg9ildeHry1+1LKjcFnUgt9Xz5FC1uerA0jM4QEqaD0Ko6Adm
7vVdazJfBXh9cMNKs9CJLD5ZsQk734Tj7/KhShEbb1r0mbySNkRdUL3xQ//JiIvQLcNhsgeAI3ai
TD/L0ZicqpXEXZ/LJdCUqrGzmPSJRmP7octycacOcPqNs6i1nKrdQ92HEri0tuNHev+irCC/elEn
3VuV0VsOpEzd1ybzJc3NEFh3NeZOrSaGxZMEc8+U6K+06wYbtH76y2+Fr3JfZU9TQvrWWFn40o4C
E1tt3zv0Mg0nVxvRAZ8cf0HhOpDue+/jkJnWORAQkZu0xuO3jsYDcsSt66Pw4vgWTRM3byftMc7C
9CkNxMnp2sJCXrVoXDlLi9dANsrzZKJFPrtSdjdwamyxH0QePiFJmhQVtoEgNF0P5Ib3YigCVaji
NzVpfhlVlX4w21ZxqGfJv9TSN/dq6vsHpLP6RytSTLet1GI/qHnhJg2KVUDk61NSNhGnyC/2WVl3
9yF0Swy7T3W20xHKcw1Sg4dag1+QIiILHdLQTcTkZ1957aHrg/BZiBAvg2/Gf5X1Xppp2zvq2T5c
jHdGHo+HtKhKG1rJ4F6KBOsoi43mGFMQMK0qmYe8lgY3l/puVxaVSgMaAeEp64O7UKmLQzf96lCn
D/DbmrKjqwCq3Sg7rOUlVBGhsiPbYfhjEeDFvjN6Pc+9U67nM7dHW9p1FsCULv7KveYRWfYft4Pw
Wmyc2+AAypnBuJqIGsB9VD6jXqdysI5KCeAkH+pjXnlEBXkLZrJ2faFzBawGOLVKmvc+4rdVJGdR
SJM/VdudXEnPNdOXGzu4YuM3zRSIbTqJKAO+tyGI0lSk5hSdw7S2e4NKyPjp9patfCP48TQgUDB7
0N1f5E6FX6F+HTI0WWjWfWj9A6owmganMajJNN//whaPSihLZsaLZad9MAXT1Mc8OneJAd3mnj+R
Q9iTh7tZsXFRrq7rwtbsKhcJW5gpetETu88KkDGYtaMvUyfS3Wj0xIFzULOLSP18e3krucbMZE/J
YU40rgrNgjj6SjNG0TnIwoPoPY5hfh96b7eNrLg48z5gPjhWM2XJ4vqXrVCJSCAj5sNgwSX4N+J3
yet3nrUxGL5laOF6ZheaZlLgeor0wzS/ZIJqe9UnLd9oB658p3frWfgfw0JSFmYiHj79m9PCLuDl
SZnF0PznWv76F3tH2RxILS2oKwCGNqZ6FjAyeUYjYgT0nkbBJ9gRgpeyDuEYUYotoeUVj0DAUCfR
/k0xoiw+ltjCXAyPbnTuZQ/YVPQhMsU7pLc2Xg5bZuYocuHrksqiYINnDxlUKkpaqupjbW0cqLXi
IYshngPwm3nJFhluDjF2A3NpdB4LKeFeY9pTDimmJdo0PrW50jlcgzGA9VRNnahNRVcdrMhN/Tjf
yLVXfQZRNyIJ9UxzqR7W97EgRz3rHernNH6S2xcvPivhHaTHG5ZW4i/A0P8sLaJIlQr65FdNhEQk
ExOeqsZOzD1/2y3ni2LxnMYIPYCZUcmisPf+842d0Ho1fJDnNCHrGpxA+Da13m4GctV+Z7fpj3pL
f23FY+aOANs3f086Le9NwrXbSH0iBGfdU+9hWv449Lw3tWrrS63age+e0bWZhdVY7J+sJEzSqHC7
inXl1ubPhiR5a0Jjy8bsLRfen0adkU0JN1gzVLbaQVAQFjxpN4oe8y9dfCRK9XPg0KjWoFby3opv
BKqfeEp41rSJjsmvuCn3qFxUYG1ue8OaIZQnYE2izze3a94bkiuDiig0rsTdb1lyn4ffq841mi2w
7opn/+54cVNxVV3d+2Jb+ak6wfbWy6PrWYGdp1sJ0upKYN2dZ6hMKhqLG2SSkkrU4zE4hyCibF0s
jmaUvSqGcBSKP6b5YAgItfD/2VpcI/JYhnHFvXFOOnSHrFkNqBgFz5U1b9rd/kBrgZDxuVnfmjwT
Zq3ZIS8cTkgiv9GCLkBW0HQtEtown36atXAvZ7mrBcEvuRZ3A7VN2zOsXeeJP2PV+/N61LvfsDhY
WUPpF1rI4NxJne5Umbmrw+yZl8hWDr/qJxeLXZyuqZ4i08tFIoWpPyYNz4+pNoWNLV01QiWboiLX
MwoJ73dUstpKlP0qOKfMuANUCx9739oiI1t1xwsj84+4+GwtY8lS37fBWSzPivI10JWDLKeOJH+8
7R9r8YjOzEwFyUjJVX2Zx6Bc+CNMjYUe2akmMdq5S/Mvt42s3Bmo8PxnZBElcjFhVB8S2vkK1Oqz
GN4LwqNQHOPka1t+a7qNzuHWmhZvnSYuaz/yMZeLnzz4GQ3poCkbWczGkpYRNhWmzEQxmyVpkjsK
wxHaumMptjszaZ9qNX2penVPSWUj3s47tQzsFzu5JHouStAa9RBjVvjXV1o78s6WfI6y/jDUpQ0G
4faH29jJ33Q7F15o9WOri2h6nf1ROOTCFADFlz1IVtqNC2vL0MLd+9YbiE0Y0vMfXvCsm1RNtkiJ
Vm3MI3AMFXMvLjvYlZH5TaQLXCKqaofDczl+zrw/fyDM4mT/szH/hosN8yEsbwbTg6HWyp2s+zlp
n+p2L04Pif/r9qdZSSvfWVrEVMWo/V7LfdLoftdMMBWB8pWlzokoIdXBtL9tbS0cXa5rcYLBNWiJ
JJjheZAeI++bGf0D2SXisd//wgwz2SSW0PiL+iK0lm1rlsaEEpicWuc+yB9yZD5KYXKiWP1629Tq
/jHjTkdyVnZYFivyLh2TprXCc9WnE9ev3Dx2DYV2hAyKh67yKbcBlds4vmtXB6UlQ1aovF9XYeK8
USOR0vvZDCYoIUaht9XM2DhLq0aYlyb1Y1gMdfP3Pgh1VVaNsRae1fJbBPdC1n27vXWrB+nCwMIZ
QELnelRBhxv6xnGed4st/SOyIrvbZlZ9btaFYlwEEMaSiGDSOiNn2IHnzPRD1kZnQIup0j9nk7hh
aHU9kB6A84CqD7d7v2FWrfgFd2N0pu+PKCzl1VhytH4LJr62HvoP4ODotwKGWFxLRTv0Xpz24bmG
dohCSAqMf9Lctpbt2xsnrS1IYfRFRKsauM5SC0OJCvTsh9m3g+4QeNknoQYn1glRSp+TynrOzH6M
5m0WHPpkQkZxtMvUeIq94cAk1sHYmphauyypNIHGg9kOgev5915ERSvQ9Tj0TP88icpJafvRDbwR
gnilvy8a1bXa4ux77Vvb9cfbO7F2yH/z7QOblyFGWhjuBREBIIn5KY7KPu0HV8nl/SAbR1luPlb9
FuH+lrmFI01yOphFhrkAsEHRD/tYF1xdkR0tHU803Nzbq1tzKDgyoO2ZOaWYY3y/rXFXMBs5hQGv
ouitVGIayTH1ScHW2j+msWCDoG/maQREiZflwnebWEvhpufZOpYPcf0lsP65vZQ1j6UsTQo6z0/w
mHy/FMh2U9/UwviclVxj6vCgSi+FudVfXYuMMyc59G2AKnizvrfC9yHLNeP4rHnfMv/LMB5ur2It
O7v8+xff32/jKKWCG8NS8dgzyl9GPxMG4f32gadkIWzN5q59/0tzizgMHcgoec28HLW2o/otQBBx
ovUZb3ycrW1bfHzdaIMqrFmWWfyqpgxw69vtfZM2LCxnYDNx7vnkSQzJpnVsuofYehC8O8F7zcMf
kTg4XfbSVN8V666V9ook3HdbX+7a/2bq7nkAgzoG8q6LJeZjxAvVmJJzUbx140ul3MvaHz+CufPh
wJp7F1w0S9h15Ie9VQpCcg6T2m6EjMEkdJuyrSfwtQ+iew0kHgEf8NZXDzrdL/Up1oKEsvFz6u3o
Fj4n4fMAjjyt79XmfPvLrewbsCGiApxzIOSXH84whCks1Kg4G+19FVh22wZ2OG4k1atGgJHDZ8Uz
lVj3/tjmRhgKSBLmZwOt6GMcJt2bGkbtq9qXlnt7PddHiloJJUB4gmlbMKb63lQsQZwCrX9xzn2o
evW7cTzndHy3+GZWVqSSAnA1iUgfXdGjAuE1jHJA3roT6P+WVII1qapca5Kau9sLWrWkQYZGFjWb
WmTUmhilmgIZ51mmwhMzJQr3odODLb1tZt6X9+9S1NcuzMwH/OKG94yQEXYFM3HxT1kNtLAsW9ZO
nvggCGdFaJx+3HgqXIcMLEKRifDbPLasLhYGzYaYp5OancPqh69MbmP+vL2kFVeYdcQM0pW57LzE
EDK/OBhy0wkn2fqoRsxe6t8ao7SnfnfbzspC3tlZeDeAEytta+yoem/nyVtZbBi4zkp44TCrT8yB
zvCqRpv5yKb0CB9TKSj5MKZTIA1Y15JDBdBWqq2S8AqiGXt0OqBLm185y0DX5LUqlvIs6CsxSVuB
bEn3EgPeTfE6GF+MBHa27JNXbHH/re4jddv5/BJmf98xFy44yW1qlVbMXFgMP6s841j+/CxxQdD7
oEEGM8WyD0EQiqMkZKwpSUX46q3gjvmW+k7Kxi1WmZVTy2EFEc5iaGItnz4I2eWBGkc8t/3urWny
XaxYD+z4RmBd27JLM4sEokl7tZk6zJSC/NaF6sex3foqa84nkzoyBgaWn8W8Dwx1q0R5rmgBqhHz
fIrsVpHlRvl9HoR3kvLx9lFa3bb/jF0p0It5YWW5QdF0ineBr31mwtruevXnn5uB2IcXHFV1BiIW
J1YemkzMB6rMavNiGdUBKKQDTmwjpK7tHLNkkP2Q49PKWexcKIZdV+d8HEMG/1IxFuqlL4043EWW
sAuEaCtxWNu8WXiDq4Lje4Xo1NopUVu5xOfMNLL1NjjKQvFkalszYWtxleLB3GeZg/cS/zqFZmSM
5oBHVIIb9Z7dqs9tH7gggTZ2cN0SQc9gsuKaSXlSE+RlDURn/J4UUrTskvp2XtcHc/jntkdcsxjg
CvDjGCbEuzzvl32w3MvHBgCVfx6JrRnPa6Xa68xo2eEelsTaDalh5X+RRWCU6QpAnDpJ3/xFLyKe
VAgM+eXM81rWU4jcalY+BOYWI9SaW1waWTh7J456lDQYmcpPnYHKrndnjFvpw6oRdDrQjpWIdsri
YQbdpJxbTPKfWyU8tcN412b9uWOQfuMzzX/PIk1B1BKKMrizuBGXuozCKJcmKHDsFEINkyWy6aW3
V4T4PGmDM47zS0N18q6FeJvBDK939STa3f4Ra+f68jcsgm6gaqFVKfwGhIGi/E1Qs70x6S5j9DZa
GLdtre0rNyGkLkD9rgtBsEYiwxFNyC5J6XM/6E8CxHY1HYrbZtbuEW5dYiLzUtAPzj/jwhHLiXtD
olRHU3us9zE8h7/kSoPk+7aZlSRTA1U+81/p8wt+3tkLM4zFD8DpuEsqlYCbS4esuLMQdfEBhAdw
ymn5x1bbmmBaCyKXRhefS2jktJFRkjmbM9I4CyiavZWB5wTi33wsXqDzApUZZbQI+HXqZX4e1JRz
zPwpEHglWnnohFb755kzGe3/7CxpKAEOTK3S0VqEEMCFztYNtmiLVsOhpc1ACviR+FhXX0oYPLme
gvMg6g/FVHz0UvOUtYItdv4ZZOAnJiyosOrnGNlgISo3jtia21Mzps4OkZgsLV/zotmNnhh78zcL
PvDcPkOvdfBMZYvwcNWOARMbVVZewMtwAuZsoHLcw5RVjE4z/Bqan0axJT63YgSvZpKJSUTQm8s8
II/8TkX1lJaSDJuRJtxNNSJt8XB3+3Ct+DlmdKjQuJghe1t8Mh/AcKrI7Fk4GIweDMCydMcXnv32
x21Dq+sBywNsBAD31SBFVwR9mDegbGY6cL9TDo2kOXKtbzRoV80A/EJjGGb6qxEHORiiRh5Jn9CN
t42xYT7leyf/sV4yCRpL+Z+VBdAm6/vSD+OQmr5WczVatqCDQ8+2LuG1NxW898yBMWJOdWo5JSpU
4MMHXnLnqP1sCcm+7DwnUQsX+m+7Y1ZEij9Kcoki9PPtj7VyWb2zu7iYfUQpNa0JABLRXg7yADz9
q5ffZRPw/GArvq9cIxTDydVmLMJ1kXnshkkoO/hxqVj8m6SZU4f965+vh2E6+r/8CSZl4eVtg1Sf
rk7CSWq+VJA+i/VptL7RLnGFZIMxfOVAocTMF2NECtbu5YEqjSo3u6j0z5FPGmjC6uLtpjY8ltPk
3F7UiqvPUU636AIA31QXi1J9lfd9rgJIGetdPEnHlvqlVWq722Z+E9stsqd3dhZXYaY3bZH7SnAG
rPTkCZoD895+EOtDWL6A/D4oUuKoXut0tJ+pzhxrs3CGfKu7tZIFvPsVi2uyiSBMYbiB6wsqaLXJ
nTSm5jg8xNNny+sZvAeIOL3cXvq8shsr1xZo0qiW0kmKyDwMvbbD9oOPbtDQNk9tJR+0vD/rzcZL
duUoGKQBIuhzbUZ0LhbZZ1HZZIUZEPQVNy5qt956smxYWC4J4R6lUxqLbCN8ooto683P23u26pUU
hpnfY6aNGt37bK3oLYihFHh6vHHnKw9G8lHd4qpfiU7zI5ydoqROyWcRfUuhEuATSUlvdcM/mqP3
TzGor2GnNnY/NupdJPhbL5U1k+S5Kgkoo7JXNaAe2ZjCGMhiLC3zP5ij5bsB52IeFCudqJusvdXH
+a8/30piliVKlFCuiW6qWpVr+BcwCqVOUX2j8PbN8zfi1dr3ghAfBpMZAcsf779XLcG1wBiVD/r1
W2MJiIK9MoiwkcKveR2fCqo0QNm86hZ+beT0+/MoIzMT36LqPii3ppnXVjETFs5kAPPIwcJAAzC0
zWC8PpU66MKxoBsK3vyx7b2taZe1+H5haVlsyqdAafwcSra5tz7Vz13aOLC02Ym20WNZ2zOAKmhx
AlYBhLNc0ih6ejdykEw/j1FFHc2HAFW/jZt+LcRdWFnGg1RLrDadn4qGmbzJSvd/pH3ZkqS4su0X
YSZATK9ATDlGZNaQVS9Y1sQkQAKJ6evvou45uyMITmC5+6Wtzdo6PIVcLpf78rWeKmXtoeT0Gufu
Hrdp4OW/bnv10gcEJhAPcVAJQtdn5nD2WOXojKBObKjR18lToSN6O43v6puPG5rKP3SC+VyzELUa
67K+gqHI4ndRFUd+QrUd5gPCuBrXymgLq0LNFr2diesAYI/pv589UmNQK0q3hRZ6lQzMl/CNyoD6
VNz+rpv32+taygrRpJqSDDCBohY584xizHIV2Q10qdvowa2r35ZQQYIRWGAsoFw/Hts6u/M43ciq
Xct8p9+eXYnntufub7M+pXEF2yNKW2b/UKDr05F7qXWb0vomarCTdisuunC2MSMFllV0mrDi+fRX
U3Ze70U1QAiOFSDy+rSzQuatFSgXzaARPNE5IeTOqxkY2OtTko94cJn2na50yEZH+4R6K8X3hQOH
EDUpGkxPFJS+Lh2lEC1vsKcoPeVFYIld1O4B8G1t168qDijuGvZs4eZy8XxEoojEQodayKU9sxAN
aUozR95UBUOWo8QLiKKxd5J4XzsrR27RNW06Kcg4KFBejZdVMqpF5on8SKoYlKo8SJjnJ60eQBjS
NzDC6imwE/wurLWc4C/ydu6YKPdOWTfIVvGPy3Xi+eokjVHmR3SDnHtQ9zM/qWt6L1nfA9dPIL1h
cheFv6oKIrxEMR+ucr+1uuHOtYu/gs8PUVpn0GdLnOwFyMAGCCXb24jK/Z04A79THQXNL3pQH3+y
ulPjGSTYgAlccXuVhqsst+E5AmL+qaID2jIUXFHVWk9mKZE/NzSP9XZecSj4YHOE7fV+RdJDI9IH
J38kFUjh2r1O+UPdlSEox0PwYmw1ix0aEMTcDl9L5wyejzsUtLs4CrNni1kLk8FZi6Mqxrsa+moA
q8XGSrFr6ZSBCMag6G+jUzMPx6mgZsLzqDjWvdgqpjYQO+sgwtP/QfnqrqtJ4Q+FtobMWpi6APE0
0jDMxIBUxaOzw9ajeyzczGMYfKwCE6y5sQ3Mcf7bSktfOnegovNaMH6yrSN+pb1ccaTFDcYQLuaY
8crFwMz06c8uIbQOoYaYxcXR9BqfqnIPMqtDlAjg/5hx6JC05lNtm7p3o9F+LQfj3u2zR5BQ/r69
xUuXoetOjWf428Q7evl3SBCoqSIvscUCECXq1XyjxZJvUmCK/CQ2q4+7FGSypmlJ9LAQV2cxVSsh
dNp4kAmSfRmgdxekzovefvrwoqaqj+tNdHEIGLOaiEfKoh96BO4mQ/MKfUBfTgo4YOWD5tJKZX3B
fWEGkMnpEXjNLG4qEE9aPdA8mfmS6tYm4g+S/RHsURXfwe0U3F7ZNQ3/xCz4j7n5HRGpuq7jCOZc
4wSZs1ocdPCuJezRIqC06x/TAYOh79xV/jC8yvhl6PuwBP9a995Gf0p7q3l/bv9FK+v/e87OHdkE
B0Kt5QwATuhdjCfpgqPi1FYvcfSFke+3jS3gZi+XP3Mfp9Sb1vZSWMNQ3jC+1fE9H74T7Td375tI
+lp0z6rGj0BqXWXPTB5Q4PFLupLmLBwabALgGijmoOTrTN/kbM2DY4NTrGHsmFsKTMra1iJsn3vG
M/qc+9srXgjBF6Zmd6UCI4dFCpgi7L7IGlBJHqT8dtvGQt6B7N6aoiAIsiFmcLkctCh5WlqIRRyq
V4n93evccHhgQROvGFpaDDpdCLnQxsHjcvbdmNeMvKqMHIgtGrL4sZpu/lVCrkUruKHRc0XOdgXd
oqrJLEE6XNJxgQFiErD2gdorLrB0f0wCeODmwZgAJitnH43oRjuUsZMDj+g+KD09VKRFLx6DChik
x4MmMIQGDrVY9zNRvtZ2GYA9fWX4Z8kPgVSECurEbX6FsBIUghtdVzAwBCiyBc+HtcE8P2jXC5B5
SLtdY8fXlw47Kr/ooiP5mdTWLz1lAnaYXl8Ux6xzHrrC9t24eGJ5simpcz+BW0mShyUeGYkz3pnc
OLQlJhZp+27J7Js02JNK+Yab9qMt3JWYv9TRgkcBgAhMEyZG5kN/00PLIEPEjtAU+WkLKXGTAk2n
QEZxF+ekxSwMhfAeGdJdqWcPdiN2mKtbkxD+P/4MOMQEesNnmh3YBFGIm8JiR3PIHjUwmBGm78wE
sSkrOViVkie7py+1MzznRfnZHtrD7cO85P1oJ+MkQ8cZWLJZzpZWhRCS5iXsi8CUTyVQhSTd/jsj
s4PcULDkEJaWx9b6Ucq91v4cjZV7dSkoTfM3mChHZf6qjCeawXPi2C6OBqqTRDwMmhcQu99r7E7U
9sp6Fnft3NosY5Bt01NROsXRSb6jlgNIEgS2HeK3JjCfWRLENea3ijtKH4E5XLnTlw7Vue3ZncYF
5aQwYDtToBGlr62XBBgO8m24a5N9bkBUfHv3lp5+aM7/822netbZ/eUgwSZJ7RZHkLJt+wbjNORV
78uNUicX8kqD2Oh09DHbuvKZl3zTssEHjqNBrhXG27qKHTbpC7PeDlzzbmDvulqDAyw5Dgot8Bm8
WnDhzhbXcafhQ4wYJcb6dbSgmFHqdxJkv37cO4c0ouHtr7m0qKnD+PcFg4LEzB6zpSfHFA3G1npp
q4PWvETZSpxf8hCE9yme/CXMmCXpUZ8aVdLCRBknGOeyQq60E5J5YF/Go1m3m2IsXm6v6i+gZ/ZI
x/D0PzZnJyJjrQOoGZrAmMncshKCjraziydSsSbf5BjDivESVwULAeDaVgKcqXYa4tmKxyoyBxfq
j2wMMJ+3dSV0hmXyAND2obR4iNUEiUx+ZTTfpIa6lxEPtEJAaEiC1NK7NyPnIKi9IcW4slOLp3xS
5AE3NjzjSgzdAAgsbtEMPtqW61vmYagH35Jsa2sn5mya5iS1nzWTPnHXTC/u4Jnl2Q6aIBQAngS9
bqVhFlT4tfMp7o+8OUaVDD4uaYtHwvk6Z3tXRJ1txAYACYVsXyWU9No8XyuuL6bi50ZmYcvu0QKD
Dg1Km3a+Lxvbb2vLz+3aT1N6sAsKkZnxDWXpz9QQ26xwT8wCaMsyg6THiEhnf7ntsNMxu/LXsy88
O4ZtjoKQy/DnOOmDJSUKR2ucEGt7aF9GTVtC6shR+KpZ1QYR/TRA/SdmhyFvt3n1E1o8/25Bs4u8
yaXFISWWHjV1bxYx0siVx9RSHQ5ugvofxmqmwa5pwWfXQAyKzmQEX94xBjtjW79F2Sfk5iR66vVT
2T651os2NhD/+tzyrwUTPqs2FJxvFFrerN1V7E2vfsgeZHQrddcFVtHJf//5w2Y5VDo4RSwG/GG5
/dRW0CADcCKuj2Q4GM0QchPQhuqojB8j/0XK91Zsk+hP1hzKduW98n/4+P/+IVccRQAol3rKeHpk
ox4IzX7q0YDzU73cWtCgGiXBhCToW2gdar3cgWk+oPhzhzzb6xG5s7Tm122fmFzsysld9ACBcEfp
e57ctQPoM/gAZG4zQL1AHgA42XegJWk+rL09RZAzQzPXGCH6Neo9cFPUGO5KFIWbsr5XYJ64vZ6l
I4VuJvDMIFSFRvx0t555YJ9pUZIwXGzDX+3tU2N3AbdA7gL2oC6NdyxaQxwv+ta5ydkpHockrsca
kZg1bZCqred+71FLkN4ph6ZXT4DWyZOwb976dAtQV2Bo/cbunpoKGYu3JuG2mImBfHUiGkb/C9My
lx9A98BuySfoWDl+HfgOBFd+0e0Vf7YgUtvydyrf+nylW7n40c9szgJLWTWRPuawaXUcikluUPJv
nq35YyNDnb6qeHd7k5cSMqQuk1QKCp5Xk3uyUVnvDNjkmqe7VvRhF1koUnWP9oTtyY39bXNL+Rh0
SV0cD3SiMKl6+UnLXMMLnODMGlnjW+3OAlY4Lbe3jSy70ZmV2e0HV6BKoSZ/5C332fBC7fuyyHcY
BOnr17J9odlzZDyAWg/8sJ94hcdo89LLbVGsPPcWQ9T5cmce1ChigGsLf0iSvGvs1Fq/EBPS9C0f
OPg9vwjrKIednX0Hx2zrcH/C/IJnauVrTOnLPC5BbAR/B5rggHrMvsYoy1GrMHlzNMsTkZ/J0ASZ
3GeZ5YPMM/AiMLw41LftU5as7PZSIR25/gThAo4VlGAz0+7IxzQeJ2gV68RGUt19ke3wPbN44UPW
+7dtC7YhiR5tLRv0qQbL/qSDUb+qtPzRZc3a22rxcMH1gKeZKCnno1VO1ztFM8HxalpvREyOSeqG
GlLmtM63rM5D1a6l6guzudAGPbM583hElhqKJoAeOsR6Quds0+bGhpUgZibDVpNtSIvsuSma9z6L
9qRKQ72NQi7Th9Y0VlLsteXPdsN2W6PspsyTgitZdwCOtg85eEbtlG06d0/419uet3jYz5Y+y/p0
rS211kBsIU2654C2227yZ3DY+20za8uaHTK3TTqSqSkXq/el6YVMfeESYSUSQUygIg5fu21wynCu
DtTZuma3lFUKORTTeFkal6+RKH8VfX9IosovBwlGEk4DVbYb1AZXjtOiXVStiAmgMa7k2TvF1cyO
SUzzHmWiHnXWPJSEf8Ow/qZg+T3RykOaj9By+y+QmB4QwAY0i/A0gzNfxuzKsStNLwFtNrx8n47V
QaAJLNEE49aaUtiix5yZmrb6LOWoEr2KaILDYrJh0+raiz6qsM2KlQbfUqaGWaNpOBUYVlCeX5op
eplSQWAmL6XfpPf/XwOnXmvfTf595SdnZmZ+Ug7K4JoHM0Yk33ON/oF0yMpKll3in5XM98aMo6Ib
EdEwmPqYmMmDwSH4DHU6KPYSQB9Z/XXMh001gMfr9iFYWhz6BJByAREfCPdnwUR2Wqa3IwAsQHA/
pXF9goes3ONLizs3Mdum2K4gG2cpXOMyuvcibyLRBs3e8FwMKtBp/hsh/FkD2/rtlS15B+itpko6
plWv9M+qGCygZQIAS5SiAjHKjWmqL5TFT0BqrKzw2pQBhUTQPaMyP7EozU50CfoJC69/EDYB5GRm
6feJRLyJnFNVufZK9F8osMAYJpkBgwfHgTFvimhQr/Syic0FPABQ3voFxnl/HEDuWu2a7ivRuR8J
vJ3tdJNpa5n94kIhy2cjCfEmFpTLE+coORp00qVP7I4HHKCMgHTc3CE7qHXf5g5fs3gdSrBatELw
UkKX2ZjP0PSQAIq5gUeSgBox2ALAupbj4bxS/Ftc18TdALpToCXn/ABRN0YC3BeYxhzAWKasesN0
eseU92AMa9qG18cBKzqzNbtObVsbPatGHM6d7C6ztPu8MEJIKm55HYVpUWyIFKe6aFeArYtLRNyf
PGZivJ6dwjG3uY35Cei1KxrWZQ+Ebtz5XirvcgGyp9tnb2nXoHZhg0h+KgTO39Bj1HOrKjEuZvBf
HpihJU46OERvG7kOXeDdxXPu72gwuQLCGXWki6TBQ90axh5FApGDSHmNXWbJiDGBkSbSEvjgLDI7
hho6KnFZV+4rYGO+Vawh+Ze+1bmF2WXZdVYeOSZi/4hpsLJCQwmZRxqZm9tfazFugCUJkBAbhASY
R7s8u0ZqxQS0yKgDVJnfe2FTfynqIbQhG6M6vzNOkXwa+sbX6afblqcFXN6fBhA4/xiefUJMVOts
NJGvZma94QX1E/ItASKZj+B2x1VgQwrwtsXlT/qPxdkn1aQe160Fizy1Pqmi3gnIBmYYe12xs/BC
vVzadNbPEp3EaYDsGWCoKHYi/kSyMvCqvW78SZIfNctDwe47+gUDgj417wowW1AFym11cJLX2yte
Ot1n33g+zVg5NSZqdXQSHOjA+aSzXoxS3eU12yphHG7bWtlPb3YJpFDS8DpzKml6T/rwgFqmB5b+
CAUee/zmrOGj1/zWMy6/cdq0Ma0svAtG7zlPfxOjBnQRDst/KnBJRSXGXsoJzfVTX0ParpqeJUcp
pNwMo5u+qghJ9bVvtyn/3XnH1sV1G30zx0fQ9fh2x1bO6or/zttrOkCJeaJhyR5oaNsT1w+9Ot3e
xOnQ3TiU86KYSP/3UCJl+ZJT4wAq332W6H6vWKgcbeWkLIfR/5xIbxZ8Rq83I+riS7b6H7CF+EP7
dns9S7fq+QGYBRk30azMq0HNppm2DyFx4FZdPWxTiamY5L7R3CdF5bFT/wVGZQoBeFmhNoP1zSER
fV1lWjHRsptussshijXqxa5p26Arq2Dk29y4Y3EaymKbmfdut1LGX9xGTJJA4Q+J7hXF+ajrkFEr
EIA88tRDqijKg2p4tbVPA0Axt7/w4rEHWQCmpie09jzEUCclfZai5hdhjEn/wqvWH0kFTc4Hg/5x
qpfb1haqtviuZ+ZmUUZYRZZb5cS1572yEvAEcJ1TgDn4HTF/Nc5jke07sfIMW4yiZzZnoSauQENS
ocoBjiBnJ9wHQ1h+Ix8tbyUXW/uU02k5uzZohseYMGCn7uuN4gY0cZ2N03rh4GkHqN6ESY2+17/8
oLMjWAqqSFqgiGmN43MJCde4tE6Nmd5hWDss8HjhhOzQw9rr/RDetr14ODEBhxYYcvmrQfgSIHOC
GXcczrIJnPIhRse6PObJK+Sotm70o/o4VxqcBzX/Sf0aGoDzWilQU0aCvjoYZmN9WxXee1dkIYoS
v2+vazGqoTA6odXBlkZm9wPXKyiOxojTUiu+QmzTL+z4x20Ti65yZmLmKq6WQWS1hAnLGnwzfXFH
dxdDBa6SJz37Qvu1lGbxCJzZm66mM9fMcmeMGygsH4WBUsCnpNP8ztuus7MuXXF4w043wjTK4s6O
GtTDVJIPLqIJhnU85aLjyXeo6d/+ekvhEbjvSa/Z9SbA1uVqRsWdTJYayK5J6Ru12gzdNy1u/JGa
Qd6s5EVL3nBubHYFVXihZEYDY5if2Nbps+aqze3lLFrAk2fSWUWTZ069JQX3aubauEUzzy8Uxuzr
lSix5G6Y0oaEIUoZwM7PPHqkrV33AyYT0+I3L3jQQcwM085+DleAIISZrfTJFjdo0tvBiwSY1XlB
AaIPXep0sDdgVyLxnes0yNy3Sqc7aIDf/npLro05gKnKBRIuEDxdOoOITI2xHO9Fu7M2muzDkTpg
t0kD0f26bWnpK4LZAQkB5C3wQp1bQu/DUASh1mitoOkyaDs+ltU9r7uplP2UJPnKthmLFvES/kvy
BGr82aSFV7EoKqosP2aDIgCXMTQnYqiF4vyhhN13Y8hTjLGiwv5VB0Hh97bEyEdiRWLDxg7PsLgd
g86S+g4SPd1Gw4CqDxg4x8zS0D2nkOXyx5gh2/b0X7QaKkB+OQ9Bv9H4jeb16AiYJGSacr+1PBpX
fGTJ61H+hhYddK3B3TcLSTyTyrLBL3HUErBxEdD1YQM/XgcFGQeSG3TIkeBcVbbM0lM9ZOtzjOHY
zR0RFvfBw5CtNPGWXJC6GIuciPOcKyUwOtQ0Bp4AI0ckuyNM84u23AB86Y98TQ58KcBCBg4QLAfE
aeA9vPR2x52Y8RMrOxLKh31vswoEBZHjE4evKdT+fY/MHxPo94OfBbQcNgglLm2ZzLFzplFgpCWg
jdYI7yl6x3y2aAkuqcTtXN81yx5t90htoIOKIkPfuG/41N/IIMuAtLQKG8wCHhytpX5ntiMURTjk
vohXP3nUrUOTaBhAk3X3xtIqv0/rergDqL72UTXPt7QEIM5zq2QXDaSNMBJZ02fB5DfSDsm917dF
iGcAhSxFCvw0Ve6ji5piMCaucywQtANI3L1hnqZ/qUk5QidDveG58j6QIX/RY2CvM/Rk7wfXzjcS
4EaMJSJtGvIfZBDxTo7ZNCyGHnU5jHgOGv1rm9TZvjWV8dA7VgSa89TyQSz3BJ4Uew8NVsuXXcV8
hxWpL1v2jXjD9wQzWgFaUeM2yb8U/Sd3PFVHaIZKZ4dB2mGb1wrkaeXoJ1HWhR1avaAybVqMEw5B
FVtBVIHlD3ToOw797VA0wF6blYkZAIoncmWyKmgM6d65UiDioaS6zXgl1o7RkteBpR51d+R6GGmb
eV3TV0SxFmh5ZkfH2Ikf7SHZKLbWYFo6RyihopUFqAPu3NlVq7Iq1pUnAQCfgCwl8NE0TCprq6n9
7Uj+t743d+1zS1PgPcuHbDDHRlanYMmOnzPVEV9pxiECoac1pAE1sjCfCIwhbGs646bz5FNimF/t
pA/Mge8lK0KtM8KuW4skSxcnpiImsCoGxzHXd/l3laY+QEd4YGA7eZfNa+w9G3wb5S8xBkxvf4LF
LT2zNPsCLKZpYoiOHS06+F5xkP0Elw5uG1neUKxmCosAy80iSDNCj4mVDUZw8MCL+jZweOynzgGF
rRVLkwdeb+g/lqbb5mxDNZvUaVTBEuBXJMC0TB1k6Qim6yhLt5FZF+BUA21qzHFgyIBy3e2FLn1N
D69nOC2UIK/GPVXFRpW3eG2NGJQzYG2kX6t25cZcco5zI7MtqxQzGhYnEKwxSAC+6i8G8zZjAW7E
Lt4iJK54yAI+ZqI1BY2zAQiShbHqy2/KJNYqGST3MkO2fplG3dFLtOpQQbX8vkL8D/Rk6DeOZnj3
uiLJayMQPQJO+u4RAyT21hQZu+vxOt3JmK2JFC1+csyggqAMhZKrm9A2IQIxeCI79t4YMFKFKQHK
Ov98e2OX/Ap6LQh6uAShnDf9FWd+xcoI6qQ1HjRgDGOTcm73CdntT+aOEM2W1H6OC9XudCQyD7Zd
WitutbDjwOZMmr0YysJA1uz8FFHEwZgyce6DstE3WvthjLJDVFp7kUEshK6pfy3MSGLEFC96jGNi
IgkjoJfLjUwvHb027tEzBtVn3t/byVcNGsxZ84QOmgYV8iZ5E17tO+JPR7sgJXe8/umar8jwfJxO
qIukz7q7NtQ9edrl6Ub2AfK2v/J1E9X35Z8F+RQtieNoeCr1r23ON7Z4G1IT3ebfY0PvuPdye9Ov
Pzs+N53yHrjWRE5yaa4Xdq5pFGrkPH3pih+i+MY87L2eh0R/v23q2r8uTFmzDB9ML3VlD+PwlBcR
2nZbL9vkgMS4zmcVH8UQYrD7tsGF6jea2aBmR80Hr6WrBjqrLIGnuzY8qf6ZStDHGQdt+Fq7T7nc
NvRY0N+sOw2WXIkm11cByFAmYcCJSta8Yn1uU4slPAOaKpd1QMV9mk5w6J1Wf1lZ399kZOYsF5Zm
Ycu2B4XkMQOKEFJBvomy+9bqyA8zrt3PBWh7/Xys7LfadbJDwTg95NTmocI09/cyGusfIK/HkIGF
P4/0TrOVk7SbHMxhW5DmC5Jv6wn9yzEY09zeAGbkfI6j+FeuHEsF6WhFP0ePDOAp6Zuty4R6M1Pn
U6YqI+CNXe5ii7afCr3P+k2ceelzXRnGn7SL22Zv49q4BxhQfNbaWgQcrAxbt4vch7Tg/YsoihrP
Nk2eElf7kji5d+oNrdh4rCI7NvR4xcVlnjx1sV3vUNG1ch/MSubGKTBkGUBBuD20TQ6uFjvRkLUr
dPSZEcd+C+zIzmxzYM2UBlKpmJpb3kTqvkh6fsh0q/Zj0Y534G+PD1CxqIJslMkOspEUZECYNWkw
37NtmTDCWBrRUUf0R2kJYE2DDoiOsmkCw0zBmK8s4r51ZaE9J1k9CN/qrPZH53bsjoxbt1Z/Iq9+
p0DCdKm2HzMzhBZ28ZJkdn3fkPaUaJLuyl6oQ2ZX/QZKBhQcFpNYcCOGoOVUBg6mOJ+jltdPCvXK
b5aRar8qwAq3aZ+1r9TTtPvRE2MwmNL5LuxMBVoqi2erHupdbg8Zdlgfh0AfrOR7rXT3VCGreMI8
2a/RsqJtMzISuDZNtwUXzcbwEmc7plYVeE7U3UWtBEmrWUT7LvE4XgOps0GXCb34yugDXc+zAwCU
Nn6la4O6N36oyi0xsTOM4Wi5SYhcUwZaiSZN8JmkepBrff5CpFN8HqvafcmNKntMMDbrVyClvy+d
WH9uI+bu0qgu0H4B3R/XY/5VFErtBpc5AQMH0c5hkfWomzHQhIClgYgIz7XBgFKqAos4pmcc6esW
c6AcXJrvZDC1P7pE9ullmCCC+jA91EWuNm1Fyl2qCD52V4A8y+2yjXKJtnGHSm4dTW9Dw2rUwY4q
/U4zVb1zYlYB44dnjTboIhBN1AZGlhk7mwqkYoVrrYS1tfAyC9k00rhT13n2DJjt1vDeRLrz4h5y
qj9vhxdnIWCjnqUDcQFq1IkJ6fJucOo07vOyT597M7HfheVAdyrtreYuMm2FM4CXv6KRu3GIHPfI
FW2IKhheyG1R3zl67vl9kWth035HySOwwEX22NdZERjqG6cE7NqO3KgUAzjdKMdjUpDuh9vAYww7
3TayMwLQpRkBZrTpc5nYbOdKZGBZB/A/dJ6bUNSsepSRNF9QTxQ7zRijbRtREfbG2B1TpWkhb9jX
wWvqfWrhianRzAlbiFOFNnhgdlnB1Q8lWbktbO/nUILwNRZoWjhj6gWVF5mPg8A7v/bcrWGp5oUM
kIxwPVcA35Db7SuEmtgew8/2ps7ln6IBsz+tMbhkDkTtWruocclpdRIUDA7RW66FPgnB4yoyIXLf
pPKPTHXqk6ztdlEDmdokB0W1YE36XOiKB2WTiFNXDmQlz7qsRUEPGVOPqEKBknBCQjv27PWQc8KV
HkUEYpOA5vlZupbAXLonDAARinI1RgIc1IfwXL/0GsGKzCEC7GllvdOHNuwOvGchCl+3vfNqHUgU
6cRGYqM8hIzVuDQT6SUS4VT3jsK868qtZ6wUuq5/XycoA7hIi2AIY6KXv29EIMVsMqEdNd0vx9Ba
q25dJl7TZwKqb5JHhLAzsItzsk8OijNdG/PqZOphIbdesiXJzkS9eo01bW6IgrhpgkdiDajnQj7t
ciGxGY1VVyPSJfyRsedWbR0Exiho1jhO5l8MJMBgZMXmW9gPKLnMDCVlx/vcptlRoCb9u1yF7k3/
/z/JDsCdcFbsB5BG4DCYROguF5JHg+Zy4QDIRPaeuPOqJ31t6GVhCRNRgo14j/omqqiXJlgFRvfO
hhhn+WBpgb32dL7+eVQzAVIF+R8KtaA4v/z5psj6xOuEOnbV6LufnOpjIIXpE10amDktii0a0ycD
PfGREEJC9GOHDrQfOA+4EYCdtKfhu8sFtJ4gmKOAiAAqj/XOW5P5u/4+GCgD4RKmNCZA9LyXkqS6
0DyrjZ4BQkCddVjjkp6HJgv92wmGCQ4TVC4QNC7//FyOiT4MpfFY18lGZKhqhiQNB+Njos94Oc/s
zG5o5bJKiwns8LL0E4j0/NSIr6m1qsVsOdgEvC9siPSgjohE3JqFQHBIRGZCWPSKkVnQVYOAYHB2
ck3nYHbsMDJjYEYF1wXB5B0SgZlPlTTRIoL+94s0QhaFlhMOHwxRMGGC5wV9dbAeEwT1mVsZAgc+
iXrxEkmwa5mY/k7u6n6f4d86a23yf+ZkkzHMmIF6G6Q8mLyZa1SYQjHqclW9GN/BIFZ//tAJmX59
6pmBJxccr0iZZs93rQMX7xiR4qUgB21Tko/devh5kEcRJGPQKEGQdafFndVoLKunGlIw7aXtPD89
lWW08na93u2JRQOVFqRrKMzO69Ii7VhLI9162Q75F5KYB/SdV6DKVxsA2kIo2GP6CUZw0me7LbKC
0palzcnFxNkmyzcf3IHZz8/8tfGge69NP2+2W2eXrCHlr/96B289AJXQJwJuYt7Bzjm1ikb07Uu8
j7Rd+TFIMMrGqBogTIMtCAULhPPZJadrIpFdbbUvBhnfLW69JeJjCeBfC0DnICtAmxyZzcxDmd6I
uAVF4Uvu9PtvGshSPvb9UaNE2xhfBoUPBI75YQb9MGRLMyQ2vPIBCnKjD/7989+f7S81OPgfUvw+
YycU6iK+u/33X54A9J8nqD7kIyFBpoMdYz5lRLQod8e+954EHoLdhrCtXHPRy8A9mQALNBrrU1r5
l1v+8hSXqoj0Qbbe04g30q96DKNmo9rt7XWsGZmFirFgFcVbw3uiQ8BEmOqhmQZWFv47K7PDDNUi
lkEM2XvC3MjYPUVGYBh+viYrP1sLSt66AfwLnbpFaAfPx1M4YYYC3al2GpP3fAhVjvnZYz58KOV3
QW6G34cGIbZkmsydTxLlRDMFaljihJs6n3Lkldh6GTquf3+2I6JhhS6IJ07iu+QBXZtSWvv52Vbw
fqycQsOfT4eNw3ZVtLLV8yHaq+8z7dLZ5WNYmkPiIRInbzy6Xzz9FLcPXYpGOapsQUt3WbVtPJ9+
HbWX2062trJZ3iYt2ldcUXHSrIPeh1ytrGzt92dpP+dFl+BZg40ZN9Bjo2sjQGu/P8sHUfMeNTJi
Z8rxidIXsjYtsPL788q64ynpVBK/H6sK0w9PXPtYTPyfnZ+yGijYgS5ztoAmlj2KtJo4ue6rqHY9
3enNz9t7PAu7cxN/a/lnzuXSJpEDapanEWi6ag89xvqDHExXJmb5MhAEHoozMBE5AeTBDP1BrTH4
LO/Efz7UHEeiZ3Wslx5M2DHkx1AA+q9CyD+/P9k/+0qRDq6RXOL3u3xfFxv1+u82YRZCdI2meo6p
w9PIwHoRFq3frTVH1r7QLIh0ecEw5u1iQOyT0SNehLdXsPjzE9smkOSYUZuXVdxGg8yXXdcnz3nW
7BKgr5X0Zoo1/1Qh/ieIo/KEyha0nDBGeLkD4Dhu6UBMHIWdmwSdHYBC7zCuaQVcXXjTVQRNN+Sy
IDvGAOilFasF3r+08ZWoDpLhe/PPKEP77eOfasLdQ74YZSjQ11zaKAywHyJBqE+a89i6W87WMH1L
e3FuYBZWbVPKerRhwGsCJb6nYg3rufSVQCSPggqKEtcgmsKqY3zBkZ+K96bbVP1Oh9hztTKgsLSK
iSoRGF9w0GC48vIzJVy1ItYqfrKcn77h/bi9CYtLOPv12SaAgs7sipbx0+CGdnyI0tCzQqlWnlyL
VgCxwdgDyE7RXr9cQwmdG6QHsTgNmyR9dpOfNH8bjZXgsfihIPyECpoFdO/8ZQTCD6k41/nJzu/4
1rRXsrOlCwLQhP/8/Cx6j24D8QyN8FMZKz8zTohPoDO9vRvzmY2/VwTFw30qjE8nbxYAHVmMhlRR
daqdveS7xDtY7rZJ/bT10XYqfuhrFbXFVZ0ZnHlXiube1CqoTtLw2+w5If+PtC/tkRNptv5FSECy
fmWprWvpxd1t+wvyeGySnSQhSfj176Hve/V0UahQP3c8I41kiajcIiMjTpzjF9WKx1paF6TT1Ek4
Eu3HZFZ3ty3RQz+V1k/O36Q6EmOlFWRpBKaK0Bw0OhMueXbKVbMoNJDL4/Nk41g7gLpjsjKCRRNA
2OOcIO+BAsb19uVGQ4XDtOqpGn2W/kaIVqzK9C4dEfSU/q+N+bN4qhiXOP/V00h8w3gfjIAZYUTW
uJwWF4M4gOfipYGnzOy8O02eD03iVk9FD7xfYL3f38C3ozCh32mjcxmpIgiKTOY/xQcGkFkZS2T5
pEEsJIFeyBnNZOPaIKYlvb4DwcSFZxgupykPPMfqdFrdDGailE/oCTULTyYh/z64u1zfrQLRb+cL
piaWJqDBNFzps/MRR+h96SAG9FQcbDXsy5WdtTBfV5+fLYdLat6QAckEtT4mDNW4rRIfamsFzXa7
f68HMTsiKBoi6Q05qSdWHGIoJBv7zlgB18yZpuG5TNR50O8Azi58bQ7kSWNzMDiJyqfsl+39ETaw
h49OfuAp4J4HoztLIDXct/u7bZqd2T6YLIJAxgUDrzovl5SjbYB/EPtAd994EYx9oAgX5AO674wr
9+TNPrB1FewUOKAEfgaoneuNPYkyKwp19WdSPZXu49/7A1n7+rSAn46NaFCloym+3mht2GeB4rrh
fQs3G232+6e//2ShiSwNEgOwYGtH4AXiBJCShyy4b+R2GJMykoq0JM7mVB64NpJVkQQKqqYvnftu
Wa/pSnPh2udn29gYszbrdXy+sUKr2KyRYi18HiqzOONgY9NRGp1F1ixLakKlGT1b466TW+CGvjw7
k4qti3h3aiiYp7aTsolFpGjRc2J7kHhwvvo0syFKBYwmymNgTUb4fj35esm02la5/dzwUwPM6Er4
szQ7aAdEyhw7aYrXrz+fGSSNtUFGz118GDaN/PraIjaAm0VyG3wX8ytWqyuzTpU8frFIBfqzyvvy
CUPsAcooIL2hiYP6y/XPJ9TgMlds5TlRYj+uvrGvVZ/xLsP0fzJwo9TSWdpQNo7yHA9eGm/L6qth
Dr6Pkj3qk6i8TJQ81wOQMdKGpK3iFxegIwKxGW9YE+ZcWmLUFEASg/IO5mr6+08+AsiMFMSdXHnm
8b/uSV8llbj1QYjPoAEw9e8gnzpHvJpK2ypDbSYg+w2GeJMxj4y7LwInPhbiysrsHGjK0LQNIclL
Uobt4LPy6+fs6vuzt0w+AG/FBb7fNvs22Sv9//H7s1XAL0c8kBjJy/Bm0w0IEe97oYVFAA8LaGwQ
MkNPyJk50cR0onaUJH+pygAg4vwBlCxK4t83cnMxY4sCQk2ggYunMQxd7yQObNQA4dz8Re3AKem8
RuUxgQxMvKnXhCAnt3MVAqDZQYM+Hrq00L2PGODaUpGgQdVOO/5SOGe05WSKZ7grj9fZYAiCC2vC
5GMkE4P6PPnPC7z80PWdXHJin6qIlmCu0N8GGxCQMt/GNHq6P3lLsGGgZXANTaVvCAPNLqJMsqIs
VZte4NCro5W08shw24a92enhWJrpIQawHC/CSncvpLXch26kygEdm9EXp/d/xv7pp8wOU9aZY6sJ
i14m9tmq4AdErM8jkSuXy2xT/n8zwI6g0diG95k5N60zU1tkJr3gZeHjPepx65UNaJnsn+/P7czF
3Ria7X6WMWUoNINeEKGkYDjPQflw38L0hU8b8sMCaqdgePgoY8/9tDu6FU9V7JZRAeDTGaGVUHqN
onjo/gug1OXra0p1SxahKAJmdpBFAfw2PwID0msJrzF5uWM/gI3EPo6mOoZaydwzrS0n89Sc05ex
1c2VwS5N5+RxIScKONwN0lxLqlwxhYadOg4VZFVA5FkOX6wufMwoeHkBgcVPR8F++hGfrqUoSZUR
2F160cUlMhKvLNbeLtOBmq8ZNA1N5Ixw8+F/ri2UQOVUlCv0wsh4pgN9zbte7Gja/x2T/imiJlow
9RNI9o6c9n9qJl/v75mP4GD2A8CzgAEi+Plg/br+ARACTo0uTaKzPVZD4lGrcLcc9Nqvpl4Qj0Fz
NLBanu9Eag4B72x2bIqch33d80chWfoDBNXaySZmFOYQq/dHq45fK80uAldgYRotlhtgLt1dEznj
BvDkvwDssRNzc76P27huQGWh5ZvMZOK5zEfriYJp0Nd4Phx7qjcviDuxeRNbBuhRRcfl6Gbyx4BV
eYoGYT9BkSn+GzVO9S1WgeO/PzlL7vDjdfcBlpl6c64nJx9EpjrRSM66xoZt2hP9tSCm+mzrY7F3
WQQYB1q1oGVr1Zs4xfajLHE3+qjFf+//En3KVM2WyXWh2oNrYGKInlP+DLhTtaFIrHNt51kEuljF
BvN8AqFgMMj2NgttSNHhMeo4w5YlbRWg5bY+KBHYJngTPzta7AGJRDaZsKunVNHUUKCB61fGyuEH
S3ACPJ1NPZGauUZKMTuoSLsC7YfcK7A7SFjfAOecEl3TkdFp5y6TQZXyI+D47/dnZzoknyZnMmHi
4QTYAhpdEMfPlmkglTa4Q2GfHap3ntsqFPidqAecWnQrphZGM0Fi4fFQKcejfGYK7KxKj20q0DAQ
u4WXU6P7J1HQJvHlEWHjgXjTBCgQWKrZrSR09AED6S3OHYjxiirxO/FOtTVA9Ozum+Zt8pxIl30I
js0jmIShhcAsB2AXJAlzCFF0NLTUY4tS6v3hLBqCTCbg9IgpbmSxtKaNenVs+7OmdeW+rgclpA1U
MbhDf2jYuMF9c1OMN9sPLjwqGvqmRx086/Wx1bvS7gCq6M+iZ56RWFtnQPG599L0F0eS1jUaMDpk
K85iYRMiYsLrHZuCIAk1u99tcEnLspEwKhtP6o9WwwDo+1o67WPF7KkpARQiIAiYC8TFtt3xnmbi
TLm7IcPgDYgJDevP/flbGsokOAo8oo43/bwU0IClOpZm0p1p+qrHVpCLn0X+/as2pq40ROr4A5D2
nOWnFmrmpI3Vnd22OtQtP1n8Gd37941MC329EZBS+VA5gss0AHu93ghaP2RdBx6DswFCb2H97dDk
Q8dDZIgwN/KVPMKiMbxhAREGtOwmBeVQ4BPVuJBnVyv3xXByQWswqImntqan8pWRzcs12Akg00Cm
aFIlRM7zJucykjLPGkWe0XH1SHQ8drhT+0B4PYNyD2IojftqZNmLIuJDS/rX+/N6u0GQjkZid3om
YDvOU9MMUM9IKboe7inxS/XcGD+NcQ2td3uKkWMHJhZwQzCjIHd1vXgOGOq7PK2Gc9oo9SM6kaQ/
NGoD5gVb7w8UmKj3zDDiZ2IV7MGAQPMa69bCKHEnop8DTR1T1WL2lJSiiY2OdN250/S3vFa/gZDo
D+HRiuO4vVLQk/IfM/MilWE1I/iU+u7cF/ZfdQBbNB5Y99fr1v/CBPLkUw0f9+RNdlRjooXmY3eO
x58tcTYDc8FaywMQ9K643kVLeLWicQSVMUCNrxct5oAhaMAYnzMyPNhMxL4wmU8bgwS55Cv16Q9H
PjvfU284gOCovuHhP63g5/jcjWpGbMnPddVXG1jqfbVgzVOvxfaD2+sy7CzVN7IL6ElSr3HK+JBa
Zo2uxSZ7GaD3HlI9cb26tsaw6izDi4Ro9/fnfsEtXP3GacY+/UZjrLS8FIKfm1wNMwptnrwvDyN4
mA2tfB+KOrxvb2kFgBTEywsc05OeyLU9vJodgWZHfo6ZjnxmrOx0JkIQnJ3afJXPenKg8wVAbQIv
B2SvEZ/OHGzTmSUA8jU/a/qfsf+TKN9t8iqGRw1iOCVawQ5qpuzNBu8A9q8kK3nJpZn9bHzmIBpd
UVzaMX7mJUfzmd7/Ynb/KjPV9cfS2hGxRhk3rzRNTlezkbhCigQdMuq8zi+zScuXcH7O1ZJPbXza
DrBJM8DLp0Fhtksf6pykl04HuWnSmLHvNuiwNxut83EXriVNl/wTngQT3B5dQTdhTot+s1zQsT03
PWiaea1cMpH/kXSNdWNpR322M4tsZDKRmKho4CvZSevSQMkVP82p35blivdYcoVTnhlUg9NzeP4a
duK8dqKoac8dVeJ/wHXMvSxL6b/3T8jivCGhBvoVtFXdVFsswUdpDVp7BprscSiHnV3LMOF0JXm3
aAbdTgYeCuBYmF8fcMPcifoYg7HKXWcPL41r+70TrUlhLC6PCS4+tLsh+pg7QQVtnbY7dO2ZubRG
Zq56AIPDpsR7zlMbe0V1dOFSngJCqLfoE0ZkXv9208wtRpm2Z7swA3RjnJq+fIylVviRg2wPWss2
aun8q1drjUVLAQ+6NoGDQMyDoHE+nZkWme2gu/xsuC+qskPvPo5YGURKFgxlQJX3po/hcVYC7lmG
6+PEI5gHqR4qT3gnzbxpl7HcRsqTnwutDtB+LkAuA9GrUjFjlDHdLXDHdCujNUropYMw5dQQHAN5
epNbztx07BUGswKOhWbWC0Kkf+6fgjnxy/8MbRJ/R2gMJpB5fMWbltBcJ5jQUYyh25djiO4XJM1b
hXil1TpBjJ53PyZ1/k2UeREOhj2izN1o4N6qTY/pGkjby7o9FJ36RU6h6cehVoA+ezwW0d41j1g0
ash2SDJ+Lm3dQ+bbI/FB0Q/CfL8/CwsTjXKBMz3a0JmABMX1bclNdDonAnaE+i6LP1qzVrNZ2rdX
FvRrCwM4QNM+L0CtIjc1uPjsqvNEUoB26qXRwLDWv+HpCOKx0b8/soXb8cru7GouCjRiA2CF27F+
Y0bsOxwMwzuePafR29ctTUBEvEfhf24jjqgsXT7dw2b2C/qnVJ5F+Yf3Z3V8vm9oabE+GZoDlVyV
09SIYEiiHd9wBXrS1zIVi8v12cZsuZDNLgqiTEFFfR4QG9pV5IPlf1O0b6NeBlhKP9PSzWCvjG3h
tsBNMRWgcfPd6uHoZqR0YIjg0KcqhrCrjDacWIaPaGKuV3bGkilwXZuTDweibB6jJ2hKdysNzsV1
s6NNjR2Njo25EpytGZnNY1n0gAXEPT+j5gcp3Hdu/0rA+Hd/Qyzt8c8jme1xy+auKhzE1tTZx1MZ
wNoZ+qtJvhlfBFd/+KPPlqbhforiBRkVnaoj7oFoeFBj89nOyD/3B7Nwj0Nx4z/LMv39JxMyNwuw
nGIwFh7ycflPQjRfB2fJGr/y0ikCdxlSOxPY5KZyorfMpizHDs/SwTzE6NYOpDJW4f3RLC0NuvzR
Ugma0ik7fT2aIkOgYyXTMyQv3GfRILncZGoFsgriBG1SskMrxmbFmy9N4Wejs01H+5TKqMTO1vIj
SiiUoCpwVMrXLw8NvcA2ohAUTYBVmMUEDc2c2AEj2DkZqvFJH5ncqXnl7B2w2AfCGdqn1O3WSMKW
3h4TCwDqwSA5xZzO9rpA/1E1aNgeo/Jk8V+NbT00aNKDwrQP4rYts0Rg0lNE01MUyaAZ9/cHvXCe
oR6I/C3QGXDy8zpp1bngTUrb5sxJ6fWxAbHwN52sGFnYNDCCf3GbAHU+r7dAd1NlBSuaM9XcQxKD
QaRujh06+kV+qMXq1Twrvk2HGpQEHxRZYAFD+eN6jxpJ3xZZnDbnpkifzDxSPT1ttoJmv0we50GV
ZYkXC+O1EI3XWNSXBUs396d14TBOqaWJagMB/A2/nchp1AyFy851nv502Y+k79ZoPRdC2M8m5i1S
eHeCG5/b7Jxpu9ppT+lgQSv5RR9Tr7baZ8NYWcSlnYImkWkJAcfT5mQYJAdzaWwY7JyU9S+rk68C
GAlFIuy5P3ULhx1nD99H+Iq21fnqddLUm7G12FlLDTy+T0X3rWufrOTHfTMLwwGgeALNTZrLN9pL
IBeu1QElz3ORmweucH/soGScrUH0FlYJcThAYqha4IzPZw0kTVnJ8lhF+UD+qanxI2rdf9vOORaF
EnkDMl2ehr9aCQVurU4lMzB34mFl3+I9Ert1B1kP6tmEClkwdqMTMF3xrNiAEmgW+0MEtlpQ2aws
3cdorvNGk100FiJNBVjcTSTXl7ib6lw9Q4An96CqVfsDjdqgk/k5rpAnK4xt17e/9aT6jij3V9OM
m1pBXkkbS1/JeRSMmrmRg3MeO8VzqQ4xBOMxjcgudeRTLVzsA52f8pGJQCXdK4TOvsk49vW43laO
CDWdvWRlrYKAFzyisQwjpA5bUHiRznprIBGI9ADaO6v2rWysXdabvqUQX2u1h0yILW6FldrBvL4L
VzTRWOClh2wmvMDNuxodT6mV9eq5rml2GTOnO/QV10+l1MQuprr2nACAILxG6tUF4KrfitI2L0Oc
uZZnddvIOo0/e9rVeaAkTnZyI6sMrNr53dQN0rxtN4T3TwV4euAcr5fQUiftBMQH8KE3zeI2ywY6
VNw8lY5V+CxxQjMdvvNu9InWh5C7TTyNxQGLrI1Vkg0ILg9mQyCmwso9pF1+gYbM47JNA+ipoQ/L
2Usj3ZVls8fnggrCrGpW+eB8RtwwtLoPbonX0sm6YJB4NTVOfFHbNjuAyRIaurnxRx+ch7jSbW/U
m8eujo9F7j6xqokfZNWcOlohE52w0KrA6ZYm25QM3d+YMLBNRSkPmi6pvNouLa+M+q2snfcybVOU
1uWZyrL3Mo2HipY/6NPNl6BX2uupkXmdO/I9S6A1XvQGulicvA+lm5AgybJAt5W/Tp36EtR5TlKC
Uq/yaaswzxbgbwehfuJlQ9JuIuSgmRfR/Id0rKMo2/fEdIO+dPZGzS6mxk9mmgaE0Oe2pXsZqXuj
dR+ixPSTlB+g3fUOSuc9NawduP2gWtUFIx+DrM83QEyfCsl3acW+2VGDXr34ONJ8UyHfNbY/qkoL
em6GwlZOUOGFZ+vd0OzrxzIedtVgf9Os6DmnQux6t1GDbLSOcYMO3oT1v0Da/V6RPkAO9mwVesh6
F+Rz+bnMerovFBEQ4chQp9gJjo7OK/MfaGof1Ljt/NJNY78c3diTQ043lQZEuKsk55GkyGL26XMi
eUBa4x+lNO2NAZ3mAAkn6vV9+ZPEdnNgSbq1Ooi6Iwlh1WDmI0OQgdpka8bF3kAjeMAhbuODQhHp
ISf6lSa0OeSNqwU2Uz30pvQBuLUMD5SQ1O/i+qdsIfpgReYKtMyZgTZwqC0NIQaQZRMvChJ+1/EF
IEp1BPiUebIauwTiC8RBYJ94KTkLNUp8F2xrxO2yYFTHfuNqib7Ra3Q7NqryW+dDWJMuiDJahHEH
BnIhUPlyrenw74WSPaPF83snmwD8e/1+lHmODRrTY9pm4D6ULQtrDuLGbGSvsurJ3lJSv4mUHyqr
n3pFBX1r/1yM5EkZSug3GMek77OT1EUBPe7h2XLLUHTGVsf56Wrje5TlP92CvudxYXqgj9N8rWng
FF35q0zFT1Nrj7panwZDCxJRn+y83sf96GfUJZ4D/vOhTX4iSwpXbZrHBPWWzRDHFcgp9WNLNS/j
xjd1MOEKmG8I4qtNszGowNsR5XoqtIfI0HdJOr5oOTG9PnWPSEa83Pdot7EnFgslYohzA/d1k3Gi
uYNUZiKsk9mKGL6A1V7dDc+dnjxXquJFlrVyCX5kLGceFI26SC1C4QQZuI9UxKcHH95AectlZ55U
l6tnDDGG3E2vvw9KVQ4+yD/h+U0SaOomQkVjCC6i0fdqkqphU/wFzca2hNqXAvU2+YexoIVHOFUd
RzWdMOtcqA2IEa2gJIMIq4KNAWQpx7cs1fgxg3Ty9v7s3QYSE+YQNSATZSBw985eXhmAw4XIRu3k
jiUYlCl1osNQyvalz1yGno8kAtk9HdpTyYdqJYa2po9fTyTOq4UOAbw0F9Ayjo78o91F/YlC++LI
SMNe7aIt9l3LwM6AZ+4W3If0FTUz5RFSpNY/OXAUB412kMmJVXKAYGNzMBXuvIFn1Tw2SZttnLbO
Dc+0KeBwkiW1B+ZEAKPLXIZZbP5TNXr80g1Vnfl6zeNHmarieWpUCs08BgU5cqjqm14T9TePIMVi
iBYuGYf6UTNHYG2gc/IjUk2Q31W2++pEOsLXQSnx3mf90R55dDR4LR6YQ5OToiQsQAqq3Q0aWGVE
F7WgRtaSh45LCF3omf3IRTR8iyKrfxVljQ2AoOWPpnPw2uKY+Ql4TSOPUUspwC+A9vw0Ek2Ijhmy
hUrXWk7mNi4AGsEEhRy6SCfW7tmjqhdJ1jJVw4DcvvBYZiie1sXvqgX91/t77vYBAEuozYN57wON
NdtzeJxrdT9NnU0SDxLy25z8aKcskPn6ZUMA1ZpTCWCi9ZkLI9Sa7Ma20sQpM23xb1Ko4zaDRu8l
SYkeasgur5V0bn2RA1jH1AmE9zY6v6aRf/IMqjkaQ4HTcxLc0vdjl4zbsq7ZvwV15Qtp1dS3ZQ+0
5v1h3r5Fp5ID+JEmymionEy/6pNVEsmsY0ouTqbRsLAZVHUj7OGLhBq4FGEFcFfno4gDHN21FZM0
HcRianHSQM34yOSQIaCPtXDoyFo58aM6M3MMyHIiCzWlTYCAmF3AmarFAERm4kRHkZ5FYYAjBKzf
l85iHKSQI/mdDe14sm0zPjfjqPxKaZbsoKPUAyJRlD/a0UkOETxBWEd09LkOzHbBnfjZFS7CvUqL
8JKAfiYpx9GzClPv/Lgt8jCH5KAncwp+ZNlCgYtVbCNF7gR9M8ZHOJHOr91W9XAY+x2V/HdbGwJA
IQVupqtYOEgwjagS0YyowYtJSmio4Ox7gyXDhkIPoHeyBJ5Nxh4wKn6dmvHGkCYSM7nt7hPS4uCN
VA90BtqYroSqqJUa+TsQvX802Zp/XDlaPq/bNmwNrTvoWh+FCW3ZNi1ZdlHLDkXKDomgP2MUK6fc
afXcI1oKjmmr4f1Tm0Z9ufISXXAbkGKDLjUeo6C7nG+Luoj1UQUW8WS0anTqq4r/zEDtfdTaalh5
bE2rPt8VE7qSgHcPlGNzcOXYROi2E1l/4kpXbkYQel2yCNSLTIFMO0joSRi1VX609Tz6g5uS/hcj
nXhoJ+ZT8IXNk1wZzxSA1pr+5GjD76YDytpKIecb52vcOwv+ES/sSWwcr0ukDqc7+9N5TiKqAi4I
T2xZtc/lmSfAwNQvTkzD+45jYUIR4CInCUsTYdXMcWSp0SND44gT4e33RgfBpCl8h5GgRJRbmGwz
9mg9LEhw3+xCzIE+bHQGov9mwq9PW+rT+BxuK06iJ/2pAnywS/5WyStt9zkFMgEND5X56765pemc
ev2xc1wkKeejBB85c5WciFM/PiHzCm2fh9J415R/75tZGpU5bU5klqFKPyccGtCK6Eg7Eiersv0o
NgqvGIrvtsx+q5nRTqzrbyO4p1d8/9LgJoJTxwKFBcBisyWkeQ9kcyrGU0tR74ovo/kz1jJ/LNaY
UW4MAU6H8NDG9keeC3H29aIB7elarGfpxXCPkASN2u8limv2j/uTuGQFhBnAhiFrh1mcbQ0tAho8
s8zkIsR3mfUAQmhoBrNRs17rN1u0ZOC5gNEAJjhfrjSrDWTrouSSmuSg5XRriMrr8uqQW87u/qBu
XCSmzgW+AwEPsLmA2F1P3aDXelQA8nRplHLD7OzbgIe3xccV3MpH4vTKP052Jha4CfcAtPZs8qSr
4ukoIYLokiIgNQS6kCl5SbJT1D0DTJ22LzUI5pUy91L5DN77la14E/x8mAdqd8IQ3mLKnLbKilZt
kwvr7SlF81JL5Wen8iCN6sMIDPd/MavwTv9rboqKPnkRgFnqnJrgHs90E1z5ma+BeXINiHwTWs3G
NJtS1ZB9YQ4iuZQ992xycPnKhl/YG/AVBNSW4O+zsHLXo4gpakNGj1GgmcN3C80vjLei2t+fqoWV
Qc3YAKIa+HOgLWdOAhtDZQhv0kut4iGiIKv8UMaG+OXWlhWkuZ0+u9CyWPHyiyMDYyQoQfE+B8D+
emR94cRjr+GAoQfG1x3mD+6e0nzlUl44xrYKrMkEIoVrn9fELZMptYxHLBChXmc8lfIt5ZOuyMoU
3nh3XB+wMqFa8N9NL7tRUD1PTDu7tB8oAkeqm7aO3EDtjVcHntHroSDqG2ltbu+v3byXCdAWWAaY
CPzeKp7L87BDYQyAEJHmF8JoCLqzLaoRG4hF/pQ634uq/tOY5imzxsBg5VHv/t43f3sAkAUzMAIk
+038mVJln05ZqauFUVtJdUFu3nxuGSt/yUwXa8u4ZAa/++PZBOD4vCYkOjdnY1PWFyMF81baG02g
1v0axHZhLieeawjsWMiAoxFo9oYhUk+zRmvqi5rn50jVIbxAw8p9I+lrmRpHZ9QCqlnApSGP2xYr
B+JmjCBnRZEc/wAFd9uUNvSWM7JUGy+cC3fPU4Vv3BK6l/cXbHIYV5fAzMr0Kz4tmDKp9BXOpDYd
bZMBVaAxDYrBCVmxr/KtMbYebob7Jm/OIEziIQ9ECjJJE9H6tUkG8WKz0Ev1YgsZHUs8qi6FjNJA
z3vIR5Imffov7IFPAsk3NHki73dtz3VLPqZNNF5kUyR+X5uhXRZHt05/dwA33rd148WmsX2yNZtO
tyoJiVyqXqCpc3EI34pGgu1jjU582Qz8Pyiv0LU6h7MpdYwSCw7xJWeD7o1N6+fSKT3W9Cu35sJa
of0NCFAQHqNqOWcsMSRD3y1kCS5EP471e9acSfuLp3Rl2m5RD+g/UuGTwVgPIAkAUtdrRFibMRQC
lYtagUCGSG/MgFUcH0oTivIF5P+EVgZNI80juNr5TqD8ETpCWUtq3bjt6WfAawOdAyK5m0Z8RQ4V
uk+hajR2mqfGYVyFIonQjf9SZsKr1+S7FpYR5nDNAm0OTv15S4jLEsU0ok7BRXtWsu+6teVfrtJ/
jOg/JmbJMyepsOEbTKzIKg94FbRN5p7ev93f9kvzhtsU0AY8uJEKmTlKQ60KpVCc6NKS39TJfc19
7Nu9pjy4A2Qg4jVp0ekUzZzWlFgCDz1uGlC6zAKUMqU6iV09uvTjjwRadaxZ07HQljb+ZxPTiD/5
xUERdaenMFEjb3e0CvKWoZ2jT8EgoOR1seODdL2srZrGM8n4qLtx5slu+EWkGUC9yI8i8lwlFmTM
na5eOS1L2wbJQjC5OZMwzLwtqyFpbcRRFF3y8aFCK75EMcddyyogrb4wy3CXk4sGhybYr66nQFBw
hHDUHy66dLTLkCODVwrIodU9anrcQa6okPXvOrXdjXBI/72yWBVySey9QCYiQCj+Q0s7CKml8b8c
sUKgcbS2qkCp+CZz00AUpjhUMHHQUWraMVXv9nEpFCS8BFJZrW6LraLyaqsVOB8xerQ7z1E7yzPQ
jL2HplsaoAaQeMOE28mghgAp15r5upGoXmQmP21haaHsRImkmmkFHEXB3EItk3eOEhiJgaYZn2lA
HavPPao+ziAqP24k9erR9Qs1h1pYGiveEFe21zaQtE5Fr58JtCO9TNe4V2ukhsK7bI59qhVHvbf7
nYouim3qWtUxad3CB5xKOSll8p2VNre9ypHFdy4kUoIyyasA+dABDX1Do2zZWLehIKkZthmtH8GE
RHZoObHfi5iSLSoxJBi6pD30TZQcysrK0aKhtAfFUVJPLZLhgYOZ6UKpjZKdqIHoAOHFFt3jbzSB
WGfU21E46HZ5MEae7jLXbLZdodahSwEQpHg2B5xA4xP8G/kFcNjITyIz9xG+YT4Lqw1KBXdMlAkS
NhYpNz36gTatrUCf3YG4mJRxf6xaahwSghxU3GnZTupRHSLTjLw2mKc9NBu7UOiTejC4BmQ8aikD
ib4ij0p7ONZD02GBuv4YORno9oze2qqj2n1zlClXmtrRpbHTaNPjwX/htp14ZgJe7hzJcjT+ohpp
qIqzMczoTKI2D3mUAckFGAE0TVX19b6vW/IMyH0hjph4km5gtTlU7UQbWc4FSha+TYGe6bUiAGjn
Le309/u2lvwqFOAQyOOdfovhTByzxhUcRxdXlo6HQ/pg5NlJ0SUq604FzGgWaLm70m43ec+5d0Ue
b5I5Ql86iGGvzz0Kmbk7mhIaNUV+iAnd5iwNStd8BE1FBSYfa3d/kEt+BkE23mRIkwLyOIvPHLtP
R4Fc9MUdiz/QMgybNFlpZ1kaEuo66F6b8m3AA14PacAbthOkjy7QvfVbQz3aFbQytX+Z2YZUcb+K
icadiy54CFLhPsTzeXY9AZoapUWluZCvQyMFGrcyM93k4xo2Z+ka+GxmdkWlaS/AXDG6l9G+JDrz
lH6PO3MlS7O0Az8Z+cA+fLoH6y4dpXBghHTb3n7qq2ergGwhJd5Y/+XmSk5qZUjzB9dotUqT8AHW
hPtKlHTbWsNDBA9zf8ctHWGIFxsTYyES9HMzaMKtDWecqI3iyBdqBErlg1OlPuBX9w0tvK5QBQML
KnLJ0HWYN7pFYDspaxvC3woAEP3fBDcTSQ5NFLoJbk/g3wBB+L9ZnIb+ab0g6pZ2EYVFl7NNXaFV
vH6S5k8IsXt9taM69IZAIX3f5uIe+TTK2X63etz+zQCbzCj8rCxwIb1ZLmBTdbHhOfN7aXw1jTOd
MLyM0Ts4UVvMG/4HlLnUmNLogjtrhJJvbAI3FP1Ik9/3R7a4UVykMaZsBlTyZkdsEG2cIRUL4XZu
BRIQNFb/jF2+idoVDNFtqgEjAjAU5RX4V6TB5k7XNHLSCGld0EJ9KZmxLRzrG+slJtF85ukQovyc
e5NkIuhg6NZNyb/3h7pw9JDXQ0F4UkVCPDFzkUrWx6aWFNZFG0A5U4i48ocxBYSKKWN439SCN4Yp
IIeBmwJkap5fzDKudhWerxdLeR/lLv5/nJ3XjtzIkoafiAC9uSXLta2mTEvqG2Lk6L3n0+9HYXen
i0UUoQHOxRwIUlQm00RG/KYnM4r1U4iN6t/To8CqzKOaSXYUZ5eXWaJbZR2alY68mOYEnrnDZO8o
GN5j5wFbSOJNrsrqPDKL9PRpgFBfv9yAktT4QzM1+jkKTTsRpk+qID4Nlvb79hyuhpnbBDSqaLMv
jzCxGCMKZJ5+ltVSsAVJ/trKSnPMZa04/YdISODS8AO8jgDv5YB6sYzrfJT1cx01tuEpB2s0Dv2m
0v3agNAimVuLCE3QmroMg09XXeRmAPCtrc+1KHe2Arz80KmBf7w9IOmPFOciw2GrKXhPARe49oGf
wXhiqPXauTLRJR8Fo3Vo+Ut26FdATp+1rnNwaRYoWwZltS/1kCK4lSe2UBW/UrHLv4D7HEpbbirp
BCcO/SwtrcDdSapbxn7/QKI2HIQyD3d6lPaOn/TFZFPTbxxNzbUdv+rXGEs0pqWq++h3+bADZJvd
9WVb3IVBotu1VelHXfWtx6D0qIDgluCAf4AfiSZ1+ewLlvIiewEgSz8dHWSzUFj0Ju3oyU1w9nLs
nMa+8fco2VY7rc27vY+pg+MDXPqAFLt+V4IcsitR7XYFyl+2ruWZM6nt9ORH/fcM/wrQfIZ/34Oi
c2ruY+BxIl7I6hDfQ+ownEKaTW39yjoWpag8NV2Ns3XZffJ7cTgOOS1gX4vMBxNIwjFA4doBmDY8
+EncFHbmg32L/NOkHiI6drlUPmi8pkMbzGS2D6FG8VwxjfuCyvmJ5mh3jAAMPEjFJJ5HQx3dtOqt
T+ixyw+1r4l7QRAz1PJj0VYHRbxP9cH4lXkMKK6U6T4A6bBLsMm9x+34D9rO+hRXOKUDSq2PSeYV
BxMIiGN0hXTHf022Ere+0xaI7ydKk4FZVHybA8O3FbMG1OsjNx41s0u1OtsFGqTghoejC5snc6Q8
anYSaPTf7WDgneaFuiMqoXmfwqR96kpNvUe4sn/WB+AGPpoWj2UFzdhTI+EUd730Ggdiw8JShgFB
flP6nCWVt3HVrJ2+VA2R4uFkvG6n95HXJqGeaBS18296702Olw+j7YXiq1bVJCiRv5FureQHNEOQ
hAI4APhu2aXtNbNQ01rHzjuY9lnyWWh/dQMWiDG84v57UW8Sfq4AuRz67wMukiAl0FRBAHoFkvJc
pd8G5XvmPYfBSVNcCmJ2LU5Ot4U2WXnFIELFJpyr2kCQFklQGLXQujQPTxa52XWcyX9r2wZbFdgl
rwn+HQoWV7372McIZGB1nzvlp+ThBj+h0Ktv0W3+iB0uD0dNl+h3zHh/bfm1BrklSwHTco4zTTjg
wJ6fqgLhCaHNvw9tqz5gHK18SVQ9ckY07BytF6tdUkVAbGKj2DGC2o3Sxvz7pwGJGBxxKlI0ZJZd
8SLWkmyI559VGr+BOPiPeNdEewUl243kUl1br2SXNFqhAtE1WDQofCpacTBN5hlTkXIX9KC2cUj5
IraJ7Iih8RNoa7rz5BTrPySSQMBE8bHJopnvjRTLZKn+s97iGkAlFKHEMA8PlTQJjyHpHUVl1Gq6
MbYOaRpjoGlGim2UFYW8SM8ppFiDk4epdJcXUHOomegPvl7rRysc/D3g0+w1hJS/1wWhPaj+SUwb
DdottaZdm+X8f14xFGfiAewWsDJKOgOlkUHdc5KB8hMh9qvg5Tl6Os7/GgUzs4Lnd/t+3Zi+JRFN
H2RlTDzJPBu9BpHa+9J3mPPpsm+bunGsxs6RMrRebwddSx9mnSxMp8mKrlA7uZLrDaQNgnbj41jk
r3qpf/IjpDhux1nd5u/izIN/976yfLEcsgkoWc8zeAxDW8Xh8HaIlUcHJr7/DmWx/GQrgUZCcneG
0S8nD7XGKlc/BqQAt+NsTNkfrtK7oRiAhjO1Yih++Yq2ODfi57x7uR3jT9p2dZr8O5jls6JEzjIh
3zHPRQ4FKMw+Jbpgy2r93NbhzzjTPzLaEp6ieoqV8CmKRFvLm92oFRu33vpgOXxo0MFDW76vhDob
ecPV5rkTEkeA2JBCB0ICZb8x3rWrB1jXDFVGa5iS3eX60IYgixOhN89i7O086M9JrtmdpJ7UUflW
aerPJoJ0M/V3xhTe3Y69NkQU3FUWD+zdK/UvucqnNLcK86xnz2KfMsIPWf12O8a1mgiXEPcPtGgu
IlDfi/WvCVZRmc1Ixal8joRvqdnC7jppxqMYP5vevqUw1FunvkU7Wntqi6chbuy233irXqs3LH7F
YouUKWD5YaLuJabP4hDZUWA6grqPc4ioppMFvyQPfu/Gk2tt678b+lJ/Px5ksACcoWcjzc99or/W
ibmxJdcHBpqNG5YXyhWwoUwDtZODyDhHQ3wuy/HBLOLYUfPiDH3uqxYm//BQQhfe+xHJ5sas/mm8
L/fq/J5ECm+uwy73SGCIXq1JOSlMq5Si0yBB6xiTV9+Zrdqe9LIIHd30s89JOHpnzAzjPXj5DClR
KHSy56NaXgg/6s7nC8Rdtwt9LzhJnWwccJvtd8lopPvCkv8Zx0qnF4QBSWvpEVq6ovja6RrdVjCR
h3g0B9vLlCq1exng2+31q6xuEsrpoFToM0Puv9yfmVnTUg8M4yzHHDPtb70Wsseu1+WTIRfSIY/S
2GlzCGPllJNeNRW2camc8zoaLdazkLrIiAvHNGg7t4f0SBNiMqBbxaG2j+oW3vDopZZNudk7+SQX
Drqk4v0weNVR4n3ogC8UHDqG5T3PKvXRQuvXjlACePG8Nt8XQqk8lhrNkEQfy1er2ti+q0uYshly
OzMRXl6MHn5dPVVciucQIQhFa/f6XxpZ/UlSKUf8f4T5F7y7VMJGzUZNIg0W23CXxvVOSOGzZRst
itVxoKCCuzOSdKzWyyhaEKA+iNPt2SzKT3Ka30+GvBFifSv+G2PZ/ix6Sa6yVjPOOfZCSatTfdOn
XyYapvYQd2dVivbDINxnXbafgi02+loOgO3A/w3QWlTj1Ea10oitcx4Q+fSVr4bu5lQYEDa8vR/W
JnLWhwHpR1p9pfOFVjcI3jg3z1LlwW61EEsT4o2rdzUGmuest7n3ssRvC0XgB3qnGBSQZFvPoR4K
nbxFall71c730VztmzP3xYoQSxGeXR5YZ188WfJ3IDr4rt+r1XSK/Y2VsXaEvAu15PMFMJpjCsPW
efSfJCOz69ZulI//4btQ2AYlNW+pZTWstMTcRLvYOhvi+EKX4mVsDPd2iNUZw8gHwB6Yy6s2n1dI
vaSnHqSIEqJRnFgsrz4Rd1Kai05VtfLRkJGSuB10de4wO6PITI0b6Mblxu20xs+UZGZiIDbQaQ95
9zCYG/f0n5xyeY9xMtAhYP4oWC7Wgt80Gjzhmh5IRpmstL5Xo/R10kDKNvkHo4kpzXquaDZnKnKu
JFQAwxTUfCcfW6CJ6pzyNRXju0aJOrtUy8fA/B10IUhoZeu6X9sZwKtmtXR6RNxHl7NBHjVWhdJY
5yifyu9W2SSHMjLlu9tzvvYeex9l/ibvjuRUNXNwBUyHFqh2Oxnw9F6s6ZQlKGroiCpsLN3VgxMw
E3B8aU4mlmlET4ZSgkQjD/XkkosTaIqOcOIu0AxIzzEQfTOp64cMUv1RkkvzjtmuPt0e89rifv8b
5vP13ZgpcNVm2LXmWWs6R46mgC9pzR4LMBVlN9HK3e14a+uaTh9wHEQtqc4s13WOup9QJOZZLet9
FiEJ7nm7CqOm22HW55a6Nfkv3rk8di/H1YgUSDqPOIOfPfsaBu5ilT80lpLYnRK8tLnxT54Pb42n
OWqdbkzqvByX+8p8F3zRCRAbiJO5FYJ8mMynqIrurCjduI/WgIB0n+DNITVBx2F5QMSlKmQxokdn
TXyxsnw3eff9gPjSOc6pOKd7ue33nmw5ku4fG8l3bs/v2rVL5ivPdAhOxOX0WmZT874nOpCigzKl
vw2rOkwabMCk3HoZr70U38dazGasA3TPO5j+1URdmfLpsfHVT3I2fWoaFBL8Ib8rivZgDOJxapR6
YyVdL1iUWdif+KAxzqsaFxUnKjNDT3ZT/MyaHs2jkyb8+tvZJAZppgFOe8bLLN6K+ijnCJd0+lkJ
hG+Z3CBVnD8Kcv1Q6sXGGXe932ehGVEBB0VH8YrTKtQ9FGe1paWY4pfEbp/ehkKxu+JBMbf2+vU2
uIy1GFaZT2HU+XT45Gxm8tc7bctK8frEvoywuMACNDuHQGc0Ue0Gxi5rGqfm9UERVm9/bdYs1sZD
sQKJLC4i0JuLM2VKjCYwhkg/d5H0WHrWceo3Dg4k/6+ODgiDSClzPtHhviqL+AKvukYd/Rc9h1Ny
iE0lO6Vy0e4arovaGbRWu/MVc9qncl996o0u2EUAn+6KGixwZ/nTyyCU2p2IFvJLlhXBwTdj9UsU
RgMuY814ZAv1X8D1aR9IL+JTJ3nJqVD0zp4mwGylWEe7KgRYh76DrO0hDJf7mALYRySl+YZeoB69
AXnEsik7tF6T7pRkcrIzdehJSh2Y+6w2ooMCmdSexDi4j9HkDyBnt/E9tlLfqkr/bRD9oZYS8aXR
K6hucmztwWZ9m0qxOVZJ1O2CKi4ehVadDoMXqw8QgLXO9spOsZsuH8/JoPtnLa1h44EOcUpLVQ5a
EH0fxhqsUh5Ijl+gFKKWnvBsjVn/GFthvKcY09Ebi4uD1YvqDjchLHcRI/+owAS2ywSBlHxoPVsO
g2BveZGCpKVcfPDaIHUgxxqvnqDnBy9qUvjQmnDMUUR7KMpIR8dmkO9KQ/1aUNSicWmqNjp4vkuV
oHMEn2amVINiMSspfUDD9rvfS8EuqwUqle30y9pS6b8+mllBwKpm3hN6A8v+StuB0wwqJBgir7Fz
kX6q6Tu4l9nx31NokEykimbMqoYUQpZoMQvJhHFQGv9FjqSTFdHRDLyHwix2NJ1sIRJ3ddq7la7+
Ezfpk5eIf93puAy/uBhav23DgXr/iz6a3yZNftWC5th38sYNsHZkwnGdEXGweq/8MI1GD1UVBf0X
r9MOVhI/AM4H2Ao/aayPmdT99asJuMdMbISnTOlwebE3Ri1pvaT5L0YQHFKYjV7tPyTGFhZp7V6b
parA7oPsukLw+42oo9+p+y/qILV2ngWP7KZz3+qH23fb2qGJwyGwTN60cE8Xh2YXBamCZqx3zs38
h6rBxG8kbyMZWosxcyPBHZFWXnFOq0ZOxdaqhbM8UjNXYHUnG0/zlXwSVNO/If78+bs8WWpTtRo1
GAidXuhoXludnafxyW+sz3LZunpl7Np6vNMHTh9hSzhpbUtj4DNf14gyXxU742gytdAovPNgJIco
+aegopiM/0TTxjyuxqHAgXXETEleJue4GyqtmE4w/7ORfv5nHFvs1vigZl9vr4kVEBfYFREZCQMz
b0rFi1cABlGWSc9fOLO3ZKYUiaNMQNEaqpr/1CoxInV4PSKQ09QnMPXSLusH80SnPtzd/iXySgaB
2BCFg9mhBvzT4pfkatUrA1Sk89jQLpRDfXJyzeocLUMOMkqk5OvYI+uPdi/eZrpROFXnRcciFDUO
eS/42XDLHYbYBz9YlxF4jzY5KsX0zax8IFR0nw9aHI8o5wn+Pina36GlPYSd9quNW/VpquV210Vh
SrUTi8XbQ1vZ4Ixs7qxIuHNBtrp8AaklzcMIt7azYCSAFpS9nxiumOWn22Gulfp4BHDhzDamkEUR
97qM0/tF0idCIJw9tBEznGQHlTJwrhgv6aQ5ZpOhyyPYFVrRyCEdVaN96TTzYaT54evZna61jhBU
R3PonySzRugwPEmwz27/yJUjHO8cTCr+SEuh/nD5G5NK68dClITz2H7wRMAiyU4WSzrQ2iEdP9yO
tbaicFmi+QNzlqx+/i3vTgo9VgH9h4n/EhaenZc/BFPfBfGxDY+jIDv6lp3K6vzzctDRNJ1NL5aX
MM93PHDlXjj3gyZhdYDBS6ApkD2LCLjPBPYhbSzZnSiLPnqG2cBVNJKd33hfeSL4aFwq3j6dDWJ1
L/F+DAnEiCJVO7s3hOaglJ3xgPqN//H2JK0tTpg5852AHgei25eTVHLPyH1icQCYn30UmBRIMqix
7W9HWTnPJB5uqIrM5NQrim9jaqU+ZBmkvBoFQVLrFKVlCNlelUpAEtByux1vbZnxIOEs4a04362X
o5oSvyf7y4WzQLumoJbSW7+T+LkpoVCLG8tsPRZP/1lmnothscyQP0ytOmdswpygttgZpu0uR8am
kAQbRUX79tDWVjUg8P8PN//5u1WdqLlcaAlDmyLN9qWjBR/HsF4b2Q0rGQrJ329YjhUQvvPTe357
X4bTkCerYFR6Z4ygToIfvnWecuyFcF/V4bFIpo2cS5r/vcuKDWBicDzkJ6SyxhLLYzSiUksztWKs
1Z+ysUOLbzpqHQf9nn0bxDY6xI7Q63sxtT7KUfkmpp2tSQkHt/E69P1jWRQnTww3ah8rsz6DnBEx
4AyH+jgnPu9mXR8HWQxzbqfJO3SY2CblvdC1dhwEp8FPHeC6G595ZVVdBJz37buA0hh1McBF72wK
yF7F1n2WMW6LW2ocd5MgbXzmFdQD4Sgh/XGs5B9efGeggF4Wo4ZzHjttpP3VPilTdhDrNx1XbLt0
lLE/Kl53Kib1GMtpROalbxwSq3MMm1bBAIdEYLmRRqEJTBVbW5QiPFsVntvh2BUHvTlb1pck2zj3
VtcZfAqqnGArrjK5qkAgDvAX61rMdmqi7U3p0R9+5njpekDzU9Px9I2kTl39prODEKShmay7OCmk
DifGNq+8c6B/yAeghDqilA28FFWyjcY1hq94pApqYPN3UdOz7A6gYYE+fS3ljpDVTvyHyEJGOD3F
hriz/N6mQ/scmfoxH05NVTkIZzq1JtuDdxJ62YlUrM4eQnHkAAQP15zzBK6DdzS154gM3e+fw/Af
zTtp8Z0u/yNYX0btbirvAprft08tae3jsrxQYqJSyQQs1jMewSRuMJPP/vBWd/t0PGfIkxnBZEvT
D33M7FY6yXr3ImjPWR+Brg94s4572RpAXOJCIkbIGm3p1shrX2T+SWg9/9EMXtwTnpqMupTCe9J9
JEab3dB+sUzPBmMPk1DZjxNkSulQgHUr3hSZgxZBXbX8JgDH1LRpr0bf/RphULBh0+B2GNOoGfJl
s6roby96tHJ155Vbr+AVQAC/VyOpYdXOSPrFVm280mijSLPoSLV2FhX7gCVT+r+zftrJ0r3Qv2Zq
Q/L8pSmeciB/sbLveO3JwVERD6ka8XRW7Dp90/TM9rwHSUiOMEcn41PRHTv1XOdubb326mka3rom
udOzn2kJbTI0T0Vwt7Es5Ovjfn74WoB7KV2gK3h5zJnmlDVB7al0PSS7C56F+j6NH8bKBdVB4vTa
lL/U8I6qZbwp0jivuMVNA6KeXG32Y8VpZ7Ei1TrukKUutXOkq0/WEBw1naIF8hG3h7jyJJ6B+8C4
5urMlTuCAXrDKspKO5tyhBTqYyP9tY8x9+X7CIu7afDbqavrFni06vpabUfKl9tDWNm71LHkGWGL
EwDWHJcfyWpHpfOzUkciRX1Shxaoj/k5GopPsM13o+GfBq1ONy6kta/DOwYVOh2Q8tVz0OjlXuoi
vk4X1RzLtVF9zDsQpVmnbhEGr0Kx9EBfz49P7h5qI5fDi3TeTGHZJi6Cq1X2qneHqd1gc26FmLfB
u9tc1nOh64oycYNs7O7gvVAGbYPknMvmVpvk6khjNCAG5ycP/L0rWMHk51nkY6Piij0a531zFKPI
sOF3w0+HgtX62fH26rjK7eeAMy6fqgwVrGXGJvWlhoBIEbtx+CXQEa/9p6oTpLhPt8OsjQvyxqw/
hwQ2WL7LKfSRYUzb1opdulAVdu3poTBrwGb9D7Lhk9YYv2/HW/tksHuAbZMeXPeEy0npfc/SY7ce
9cYWg/hT7avnQlb/tnbK9AEC4cHIEUgvdLH6EkDZkjVNsZvAP6yQXyl+lM2X22O52sCLGIvlF/lh
oEaeGLvk+D9xpv0yKfo9fS5aNTgZ+PkzPOctxYv1mGhrwFelHLi8pSbqdGM+qDEneWjXwUe9L3aN
8kbhTu0ezHqr2L76uZB8+N9wS+yTAK8YwooSu33n79IJrd2udPytRbG21mk94uoK6g19nsV11Zuj
J6FlUbhxbQQfVH/SvkRlgIjzp9DjLLz91VaDAWairTvL3i2LgKOW+QkvL+heVbXLVWqceXg3Sxej
x7xxSa2Fwi6Zuhu6lTJt+svNlaiFEuLqXrhtzTHRv445nJPpB1nk7SGtLQo6uAo7iiP36q2cankb
K4qQuxiKSAchFn1HmLSDGUk/dTn6SELzKDZq8/cTyckBUw+5Xe55a3FBttWgZG1UZS6WsKA4Gl94
NOJqtK1cFnb+GMkb8f6oIF+kFjNUcW4e6rPk3VXlSRulUBe6IHOxuYtoOA2R4PT0NBw6e6ZRvFSB
sI/yHnlh63OTCnssI89JPGqoTNRxX77IGpXOIpQivOTk9lM+QUVrTYQbbLnzi4/sdmmyRzNR7ogz
2HqBSk7RpeJjoWjhrih1cV9kYWXr/JU7L8NgXq/b8MEPIs8Zqj5+qUudf6sQoswpBEysIXmUEb6x
VQB2NHdwWdklvO/1CfYTL5XOTpIhId31rVMgitNj1fnCHe1qb8ccRmectDLpoPTwziQv8m3KTB42
LWX61putdBZL6c3MvW9FKIz1AaYNffUwFve9YECxMMwaNZTUUDOIXOZvCXfcV0UQZdsafORQSLA/
6QXugAn8EleUAivZRTo0Bm8KqrtIUkY7kHzpHhV77x8rlmVw3LAoHCEOZSdRM+0+TfBV0Gt4sxJo
2Od0GJVdn8c95kqpwfT01cb3XzmLgLvQoEIMjUKNPu+Cd7c9tmLJbNuRuXH1Ky3evP7ZK/7+RL8I
sTiIzFhCT1knRBH+oyvhXWIdTbT4B4t2tH9ogy2YycrGBWOCnhYtglmEYHGDBOlkZrIQZi5kBLuZ
AAnXgCLTbld15yL4IUQbD4O1KSTnRP2S256q2uJWrHzM0nC/idy+L/dm27tSWwLgN463z6O1MBr4
Tkq2PMmpPVx+qaC15MEKei7fbiqOZl7XFDcibw+FUvwPi+J9qMUXK70k0oZyjF1G/GL0AYzKu6n7
cHs880m2PHg0GjpU6+ZZ+1OBeLfyigFBOWSmYhee289JQCfSk/qNOVu5K/CCpGOJwDFKTkugr9aY
WRpraur6iJaH05sUP4X9fcf2vT2WlW9DOYqPAmiMgtvy1RH1U1t5+PG5yTjY+EHC4qCzt1EoXgkC
Pw9AI6J+2Gcvc/8uaJTUGNPUTScf0aXsDL3o5A3y21+PhTD02ACww+JctiK439A7V8PUDZTWpXxm
9718KrTxcDvMvIYWn59n2pz5zxJjVx1rH3xiqoh+BUG8t2ULsHwf7VUJkfmzDhXe63rbSzaeNivL
YUb9iqw6HohXghOl2kpJlHiFayXjx67Yj2FE81ow0cPb3x7dyuKmMshZMItboI++SFLUtkxVHTVU
tw6r30rNvShnGyW6lcFwd85mK+QJKpyky/MAta82aOC+u31Q38VC/5lcD/+d8ESavvGtVkbDu0lV
kNGjOXWFLxLCKg2AZOeuqueUO+kXCNa4xTFcHc+s+oR6PaLdyyQ8NVoh172c8ajlfqrrt1pVD22T
7r0i/ft1gPwzFjUai29uvVxOnYwZQRzkjKfMuvB5qOVfQuiFL03sYwuloEx+ezGsXEjkWBx0TCIN
peViyOuxG1BbyN0+yaSnqTECR447C0ny1nCktgkga4fmW6KE8lYHZuXMIDSJHdaInBzLF1tF9c+y
vLBwhfqrMDQ7I//QQLa/Pb615fE+yGKxB8IEHlkjiK7AQuw+xJsdhtVhyMacolizc+cigoF7Njp0
U+62nf6ojcU9+taA6bYK7asf6l2YeaDvrqS4IzNHeyKnuoJbZnecSIOHoUWk7lmVvoXBt/8wb0j8
QZdA6YwU7DJchjx0LkqMqg8bBxSHLdcfb0dYHdC7CIt583KNV0Qt5q6UmScL4T0JoRFgB4PxopqR
HaZfb8db/U6AdkDVUD5H1eRyRChGRL6Im5g7yRGUr+n32JeA1D1hI+WaN+ji8uCq/TfOIuUKhzIv
tLLNXUPORwywOn0v1WPpZEMLLNVoBFy5+vTv719uxblQNRskXbUFtAHESVPxIIzAQXa/sBsNtzSR
V8f1LsR8Rr5bgEU6pQIabYWb5/h+aW6IlqGu/wzin1K0u/2p1kLNpSJe68jg8x+XoTIPKyjkLzK3
DSxHzpMnL813GG7UUO4wZEg1deOUWFsbpMlUJFDv4eRdfDMlE8REHY3MlXMJn5SQVyVOdfEW62Mr
zGJTDZxFUmAwLkH+ybvVVsof2laKtDp374ay2FaUbMayUk1ioPZVo/qlJW7YlXaDqK2+5de+di++
n7fFoST48I79hAFZfBu1ekUBf9fJOdfiRkKxdoxjOQsHAf4QBL9F1i/KKbomCIi6cqY9AKx6VIJg
I8TaxwFUoaDigcn9Ve3G8PWRAh9rILZyWxnPk/DaWhvJylaM+c/f7SFt1NUskDQ+Tgh7bEL0uuvs
TeXfta8yk7tkDKyRbVpCwDpKU6WuD6krDTJ90HPVFDsl/ZFvUWrXTnB9NsaY02RwufNSfDcaNRj8
wSjy3BXwbA2KUzu9KeV9F3Q7Q/F3ar11l//JfZZHKx9o9g+ilWEsBwYEKwFwneTuEGnTgyFokxMJ
lbITB0k4RiZSAnrXffZE1GgLWRv3KPZE+65vRbvKcSeWSn10RkWpwEQLuRPKVn7vQV7cOL3WPjLa
j4Av5vfwFUAU8dm+HxuLwyR7jeXCnvSvcrtx3q9O/bsYi10+AQP3U4v9UFvFvSH3KGdPn3NZuS+j
YicDE7LVKN7AlKyOC4ENEjYVU8NlcRORMCijJZkp/Gin7O6C7jtdmP9wEs+iZv8XZHGiDCjSG+NI
sRb5REcVQrvUKruOPt2+YFaHYmkiDy6IOFdoHEOQZqsEnenLH1B5OU4yyS4KULejrB3FXMi06+cq
Fo+Ty/0RFaXS9qORu1YHnSn85OXH1KrssfwUJD9vh1obEPsdyDrirRYd4MtQRqYlRuwpudv4yaNv
ygep9++EwNyA78yzv9yAPBnnhxaahdayR2V4+CTq3ZS5oloALhCFF8E0v98eysrje35lwYqko8v/
FqeKlUcC/hICDarid++dGt1yLAGp3ewuLIIdGINy3FjYK+flRcR5s707x+KYfDFm4twB8a1YeSp9
gCs8JHXwHrfHtvKZIO/NuqAWKL6rLYR+cCqGMc23RkDrODpU+AKn5sZFtjocZIPnhtuMcFssOyVN
g8nARM6V/a9aWhwRWIxqxMnyfv8fRgOKG8EIENa4CV3OW1vxRM1bI3ZV4Yuhg0Axvzbl2+0Ya4OZ
E3aYH7Nm3/J1pef4TpuVOjeVwd4iKYLx5E6MC7sdN9advrK46YoiEEPth9bUH+3Ad8tAiJpuqtoq
cS01rF9KvX0rUy/L0WyIwGlhzPSCvO85TMKD4EYIFAqJdsi5rBwvKIRTM0mYeElivLeaqbbLAiJN
rE3Z19Qbw1M/yfHvRAnKg4X6LC4slXLfdf54NCeh2muFVu8M5MNO6PQNrlcXmV31/XCMBTXa8ZU7
Fx5R/9QBGMQ8uJd/5kkjPOggI4H11Yr1QyxadXDkzGx3StvKu2kq+9+NGlWOUoz9r2oSw89+qkU/
/Dy3TrkXSvcayv07s026I1jrz1GXQQDwJ/8UCvp0FPNAPTToezidgC+inON5JXn0zpI4zH5h5DgL
I0J29XU9PtD93fKQvP7sMMb4e1ThaFHz6S+Xlk59KlNrlpY35r8mTdo3VfKlD6THFAPw2yvsmngK
TI96ywze5e18tcQwyZ7KRGpjN509wuug5tKhbe1UOQiGvrn38+FhqMS30TMfk3g6QoX9KkbxxrNx
bcRzkXYu+czmBosniBhnlZjCu3fBdLpDGJ3Ejpxay+uTCaL89pCvs4d5xP/Gki9nVxtyjwYXTd52
qrDnbnb6dBdPzaGoPpgVBN+tg+J6ZxGPxxU1QRk91uWR3reVobYFffO08w6FLz12sn68PaTVEDzg
WDZgDa4K0FJcWY2pdaAnRPaB/6vGk/d2hLUPBD4I+jVUEhKUxbHqC5Wcax2tFBRgzgkWnVIUe3Zo
RJ8q09i4Z1djUQKkXg/Wj01w+YF6UbZwVfYiN4Kse5dWiIpWRj3sOmPIdoFVFhtVwLXZm0WxeSuQ
DV01WvW21KMcZXRXHXzj4MMT3Ley128krdf5EB5f3N1InMHRIje+HFWeSGocthldokwGd/yqld/N
6SBRkfOBhtz+WquxDNTgaOOwr7VFrLqp9EZrgpiCSNp90nkUOxpJcw6byvOOqI0Z3ydU7Tc28fxd
LvMjRvgu6mJjWdwXkpdG3O/BcJoPfkdXWskRTSXfGN9qJLgpIG/XhGx9PDniOvKBheTfsgGwWv9B
1jdK0SsxWObIOZgQGuA1LVahOOYiDJ8ycose9/FG/FKMyZPstxvp19oBTI+NNUFLlMrO8rAfxrSe
ZPwzXFBl42MiCx8tSUsPFRcW8FHue2PIv1eCpj3pXd/RSW8yRNsT/bGAt7xlX7myFVg0IByo4VEl
XL4xM2EszX5QQ3cA1NANOAv33ufba3Pl+AWVTQ1yfiNel7fGvpLKUbBCN1FedT3YJaJ6DOrHMrJ2
Ep6+xZakzNp3JJ22ZvEIsGXLGn9Q6EmXGSmniVd9SLXqGfuhE5qJX28Pa+XQgksucj9RoFkposGd
bRsAMG7lVSe/E9+C3LuzAPSGrfrtdqjVj4QCFMZJQA2pEl6eJGViIFNWMIMo5+a7UVBI1qPE2thj
W1HmAb9LCNOmq/LaNEJ3MrDJFIcXLfc3Dvq1ELNmINkrhcerhyiPx6gZ8H1xu0k4dAijwVvaAMZd
cxMVoEIgADh4oSWA1L8cRlXUY4L9ZeAGUrnLU8uJa8kREJbPk+GsBwJkvnb4heL9k68On4ti60G3
tr/p8EAPAIOwwmZlqybN2Ja+68fyWeteiuZ7JrQoXPax3UB4j5T/Ie3MdttWmq59RQQ4D6eUZNmO
B8qOM50Q2Rk4zzOv/nuYH9ivTDVEZP8nOTGQUrO7q6qrVq1lHPNWOSBAfWMGymui/IedPP8F62HX
0ZD9Ss/5BY2pe3Lhv/WRs+H6xatctDPJJRkcXI8NmhHUQ0wrBCcpc/KvqgX16Tgp/a1kt9ID3I3B
UTfIogvLB8TkkLiHENOAhAcBlGh1fbh+QwR3nmyWmujS10P9ZBX/hrJQa3k0wlOreGn2xah+BcXG
O/NyhFizmVfnhQ5akE7yms2/gBCdIJRHJ+7IT0pwP0KkypP2V1t1NxBMfUCX/E1L1M4NW/jLr69P
cHHgLmOCGLF5Hu/rmGEnXd42Uh+d4C33d4k2orWeZlt9gS0ry9/PPEAb61peDliBkc3VqaJ3m2MI
gmDAQpbhSkrOJg/P9yZg7SwcC3lCHrhVA/f3JEWvqOLUH+Y5TG6nUpmeHaiD95o1br18BA4boAHa
bVR0SPzW9dtKn2MHZvfoJFXdvTm296k9f1SH/i2Y9L8VxlmOypmp5SucfUh/pNWbN5iiAea7fReW
TypcqDtbjsO/z9M5FQwj0AxbxoRXH9SPmF12ujk6TdoxLcYnW3tQ0m5XNVtEAKLPd25olexp8qzX
hY2hOn3zYceWmpc2H4GQbdW9RXcZYDPl5P8nCrr6eFRFSiWeyvDUGUqwt+agfBsDY3gwawBk16+V
0IsBy3UWCAJ9kHWRt5zKJi4ROz1NjYTuV04DbkwQf7T8diwBFipuiAjJaEZ7Uvl+b8QojpWJbP7S
hm5Ljkq47iVqIRZCa319NZI87iGUtIOTOdoflBTCzd7fh+nGy1G4jRbj3irpBE8F5/3RDLMyD1Gh
Ck9y0f6w4+I4zc6vpKKi0zYbma5wQZDTMYgBzgec/3tTC1WYMdhxeFIAjR+GaiqfO6NCXJDx4Q3/
KHIry1N1geouSOtV0J8keMuniH2ETWh8blK6AkblGY057YNRUR/roNL3Wl1NW9nGcupXTyAmIMEX
LUXBpYDzfo0OKmGwCo4hPZrcK0MHgnjDbdPJnUqA69S5Ugt1DQsS2B2aFajO1jf+hLLC9XMs2lS6
RBDRAS+HeWjV7C/92vJVO81OY3csBiZbTcTkpjttiDcujNAQXCp0P3CgEFG9Xy4PyalGlCg7pWF/
bKovcOO6SvsJyqvrCxIdHQRSFoJghftprHxAoCbS1KOBd9IY9fOpy9Hfl2gmXLciWg18HNx/9N+W
YZ7VasaiRsZ2yE6oOrm1Abv/+D2GVCuXfl43JFyOjWro4tQWLeD3hnwqurVZNempUzqUSevsqdDa
b52RbOQoIjvYYMqA9yVJ1uoaxNGoOaPFTFI+N+ReWlC5mlMc56x5u74goeM8t7TaIMq/fe0oY3pS
tOoGvQIXqoqHQUIqNDXuosjcm4F8g7TA62wabplGb3qhvF7/DaJsZXl9cRqpgtnrqlHQxA1DiHN6
ghThG+A8D1bUm+sm/jx/19cb7LL6p6e11PTeb5wCJVQ+RXl2cirjo17NcGBE+6FieUmxw7cBN9Ab
1xrGB42eQzI691kR3wFj21//IcKNJV9aKHioJa29th3PauaA/TsVatXuG6mC98Fm1jX8D4UWapZU
h5fOGiFxdcGTLImiruOCD2MSf8yNKLiBdyPIXL9jwvX6opbTePFxAekugDgqpmvcSx13Zp+rAZDg
cv5plfcOYMYsv9dm4zA07eG6MeEXtKlWkZrBdrIuOCtO0I5MTOWclmfgNi4ioqm1Nb10yRr/538n
thKI4HVYM7IyLoFge9bkp1aHe8cp5mfDt492FCNi0d/o8JiV7uQilKure3WWHmE7Q8YovG3QhN5w
1YtPWX9dA3Dy0n+jxLMmJYRXrxzAbIIqSoETobzZ7kJtLm8UO7f3ltVnkCxX8APlzhvY2S16KtHe
LhPSDCJBFHpRTMsgkwlypcpPdtreOpPytSrg1JjI7Q4juiZMMW6RhYg2mGoPD36atfrFEymWhz7x
G4Dfk/SQlQ3Kg1909fvfHyJw0o5DOoP2jbkElLO8HoFDKUwR/ztB53Ks2uw4yMrTnG6xGomyGca0
EVWDQ8ymbvbeTOQrZEyOA7xc+epA0e4Hv+Smd0PrS2dmbqds9WlFnhT+ZR61lPoZaV2FpyyzoefU
7eRkVcz8IDZeVvPGadwwsS5JUOuYk8CmzZ2HbXY3jVX6pIbBsGFF+EaH1Z8SGQUYLvkqAHKLplqu
aSsZUWZ9nfwxupUiKYPVrx9ux8RPjn0WKncQEPs0NCL9Ju+mdKt1IjqJFm8K7pwCTHUdhYOeqeDW
7InC0gx3Yv4lQfwvT8eNxYouOGXOBa5K5fZCvyjVCoacEfw69fqDDU4fuPOup/KOSwmlBydGsUjZ
iIeihOnc5Or8B2Q4UeHQM26JCHYx7rL6Ti0cV+tvr180YeA9t7TayFlvaZxlLY3wyLrN6+Q2181D
l8U3XWTcD4wwuSm6bTajKo7Ufs5zc5/b0sfOjzcSfNG5pXhNqgN3IJUD7f1VtAILgciBjEof4VNL
BwTO5o21ikwAMaGGRrwVKKlUEFOWGQ1Z0F7hR9vP/A+2hcry9S8q8iloyS/RFug2gK33C+kL6MMn
m4HhEamkMHjTY+oEj4Xx0ELOaUkv162J3P8izaLDU0uHY41jCOQ5aMaMDptmIpNa9s5tljp3YZI+
Bon2wUn7rVReVPYFB/Q/i8tXPnPNjtQYhhnTbZvi5rEvs3CXy/U9ssEgT7LuAxyrN1JvuhMziK5t
6QjctVtsJcKNZAzWZqCF8uA6xTB6jWE6pcKNBi9q+mNmQPL6VxU5FrBC/xpYxQWjTVoprvmqUQYh
NlqGd52c/tD0LfC96JoDBKSdiDDQMq71/lumI4XAUKKvF8iS4hpz96IgKagl6Xc9Mvb/YU20T6C5
44pdPFnsPLQ6GSrsE8/AR2vSP0Z6tre0/Od1M8IDeWZmuR5nxyMZ7SkzGz6dYfpuGKhoRILqC6RD
kuTIQdxctybcqDNrq4CqyLk0GjqLWrh6wjZ0yxCmdHMDLHTdCrKD79fU4QGzFBbLk8RoPHl6/VxY
Gz1Rodf4dyHGeoCzrLO6RQUI36R1D2OooINU7evMOGmK/2wFw2ujbiG6hYcP3kMmb5n0viClRZmn
c4oQYoi+VCku+P1dIBu3Ywd4qM7vru+T8FSc2Vp59yq06fFm2LJ8J3arcNy3tf7Qz/Zdghfup3kr
0xIuzqBtQnHD4N+VF87stpzkGuxd2N+nAETKaVdbEnWH/1AIWIZzFkAh805r4jErMQH5hGR0tfNd
ll608kcff7r+7YTejkF10H3wu1C3fH/6ikBL+2BZSpsFv5DSOBSS8eO6CcHp42kPcTt8+5R91w9E
cBO+LBHTlzHeO36Hik5RW7vVYLw0o/1o5dKnKUbN4rpVQV71zuqyh2euoqB/Z1oBWAMaWE9gx+45
qzvd6ODQnn+ro/Rdgq2+CLfgIoLbDEEXnVGmIpF1XH/PvDSGPrUTJn3tD3WZuLAGm3QMr69NcP50
nvd/JqTBgK2nY4HKoikQ0+6H14YELmBkIrydImJktQUHFpoC56BQxTOXidz3nzHKxrJSEX87WQvP
VB7sG/W3PAbuqG4xGYmOycKcaVN/Je9fkw36SVzLedhFNAyKk5aat3LLyM7kMKNRSgc1jo7x0Gyc
ftFuse8sjdLTZfFpTrWeEkAZndQ49UZH/TA09dswbfkLUVoDFhR0Jg9BFF7WSOfMHioLYfLxJBl3
iWHclPrTqO6a2oYv8r53Pgb1lxm6VU3fCMsCzwitDM9o+qm8dtd5b5Y75RAn2gCGLXWN4Ueqfcik
uyG/LYMNHyzYPUuF3xM3wiPzgsjaynotl4NgAGd/kroPUwzD3fxNrb1q+iwX1e76BRDsG9ZoSjDn
jgteF2i0DE23XtL6U+aEj1Jsek1uvEVtf7huRuAcORXAV8mhYCVWV5naWBmzIfVtf0rT3p3CT84W
ikjw1d4ZWNZ55qRi384Cax5AyhYf5QH2jrTlpD+Zcnqw8w9lvsVDIDgP7+ytnGLrt+FgmGN/ciTL
nVSeX8RGfsFN0npM2F//eoJNAuu1oOdA+EOHslpc4KAOYFdFf9KGJ6XN9tX8KVC3KhIC/wTbOP0i
mKO1y3abmjHjo9dqd/LNfV8wfaEb7lLjnOwt6gPBIA/kyvSD4aujuHIxYD8laaYomdqebL0Huobs
X/Ul9//x1U9D+pbU7qfwlqeJ5YW/JHsXmjcAVozg9vo3vVwusRoem4Ukk/qkstrAsnFCyp9he9L5
Dal+F4eHuUVDZyNhvNg6Qic0RyyVZjTkQ8u5PTuXJt39THVaZP7qQr5BxqBw4bfTH0qe1xuO4+KO
YWohyANeyYQc1PHvTU1BGupBVUpeZHXhoVP64kOaS1s8ZaIFkYdC8wA0kOr7Koz1WZJ0A6/Hk92N
J2AtH6xBOypN+rdHnsXYTBYw178wMKzNRKiNZkOk+h6pm+f0wxP1TNfJjQ33d3EKFjPwthsLIk+9
6JmUamlJmSb5njbWOIphZ7TRE8D03RznGwdOtD1MG/1hdyODu6CzqVPd7xMnOOV5Lr+mcqC/Gb6z
NWMqtAIcZxlzpuS3jv06XWWzUurgFE+jfXB6y9zPQe4f/vLy8NkcdGOQjTFp966joaNEU9JaRnBy
1N/N9H0qv5XytzH/56+tQIcBZhxsDCwpayxmij5B3NppCMBoGT/YtS0oHKPYt/FWbnYRPZZM88zS
8lXPbmkXzckog0U5NWjBAMc59eoUu0YPUs2IbmLVes1K9ef11V22DBejFJ+AxS2U8+uebmnPSqPW
VnBqxwSAj2MuUDizPDS6ZLxGkjq4zVTGu0jJmXOUEUYuFgruNIVRtUujOv3bVHj5OcxyMggBsdgF
9MOJkzwL5SY4FQ642/yFqU5X079qzu/r6xY4EGAztJnByoFfXj/5lHZSlRE5wJNi+hClR5lyhGMl
2OVl1N5cN3XxclmWdGZq5Xzb1DadvpyC0zxBiTtN+a6YUxi1wCCl9byb0WudZwRq+3qjXS88TzaF
dwIqbADrk5vF5aQOuiR5iQHX8ByVv3noLG+MZ0Dnn6Av/mbTA9/YQOGHpdBPnQrdLV667w/xWMV5
NuhlcIq06pgNJRj7au+jvXv9owpc5qI9oIMmhY/wAlpSFlqmV2YYnFKQ27t5apSnZEJWqaumCWrl
yD5etyfaxKX0wTMQSCP10/fLKhYmM3PG16AuCa0thBWgRKfiqe8epfEQV4dcYRixqsatmrvoe8LE
+YfuDmaANUghZ9BRDVMlOGm5fwynKHErE7JiPfgPH3TpYS9AZjQE1pAZEgFqCkkQniqkj6vgR2M9
OgYiTx+vf0dBZGAx/zOzKrW05HzSWEp8x1BCyTZNvqNqtRFOhZ9sKTovn4vy/QoekNryoPU2kK3W
bg+z9VjTus66LYifcCVnVlaPiapKu26igX3SinrykrlO73KbFvb177W1ltW5a3xlLvvJZy0BlKIT
urJ9QarY8p6+bki8HNqauF4qYOsnmM4gIM+jZf9H5zTIxlEJmw1/JFoLs6B0bUADwxO9WkuVWPHc
gJT1bDIeV2ny7BAO07M1qvLGCRAthp6pbf5ZCy/K97cVRRk7hEXB99IgfIVoypsCdcMhCBfDfMYy
6UUff72YsMMZSG3he1k9OftGn34O2hR8YABsS5RS5OpIcq0Fm7+wW6+uTLKgxtUy9L2mSeHuV2vj
WCA9OeFcd2Zq2xvhSrQwwjwdbvrOROHVLtVj2mtdjWetx5s2QxrSvO15/V8/bSIj4HYYG0JCB6qT
VUycyLZBzgXBqUtydZf5TXXQR3N0jS63D/9/plYByZqkxPCLKDjJOBorBQD/Sy7urtsQnTei7CKG
gkQJKK/3563sNSObS5PhXEfexV20K7ZUn0WH4NzC6hCYQa2owUgsn5ObcVB20VweUHnYaeOGHxDt
DPcTXoLlrXgRWIfO6JGtNniLlNLen9WntH0roi1Ijig1YW4GRBNPX7K95Vecp7osoY2inNQkL9H8
QMXOPAYW+jrTJDUsMJyOadQPYB4GO9toHgtXyKsBImjgkhcRNYmRfh3qRPJKywSbWcj+fRoX2m3W
+OnGXRLt2kLos/BXkTqsGfHRbyzzvpwlzxiN/SB/0c1+HyVfOS5/f594BttU7HhIMmy4CnnqrIzM
hEC1MDF3Lc3Tzp+152L4ef2YL4fsHXgJwvhzK6uQNwCelyddssD0aZ8yJ7spkAmMnCLdBdkAt/+w
sSqhPWgr6JVAKHGBgKlkAN+1Wdieb/g3TgczeJ+4+YLWRzL7Tm2pDV1foOAek99BwAMrIcDd9TCC
YUlaHoa17Vnx8H1ysr08VZ+vmxCcPjwbg6fLjA5dhZV7rbhfrT0Xlmf5j2r4CsdPX23goUSfjSHa
JSxRvL2o8Tf+ME9xHjueKRWxm6fKkxQy1dHp2WfD8nveU1sMr3/qVOuTcW5y+bBn97lRtQpajsjx
hm44SmlzDIziEGb200AjSAnp8sf2MYzbT13fPMvzeBjK9MWcwodYTe8MuH+ZLNjIAS5RR5xWxhsV
ECLw+3GAVr9pDGcNdho82RC8llJ0GrLkEPfZfevP+7EvfykwDdADGfZaqG3cFIF/Uw1eXvg3iwi3
ztpHTPmMmzqeBujoqJt+u2vVtDyGdcBUc4YQcYm2KtOCW9Q1l62JZdX8z2DGsI6uyPtVx2li26Yv
OR7CS/rDzBv9dmwy+TGCtPShr4wYdZkkfIBHu3zJYBQ4tPRT7gD1/Lp+zi/Lq8sPQWmCc0ixHe/3
/oeMphW1UZ34nhnBmlEnje4Gc4lubDwpt5GV9N+yKk1cc/C757oJ64e8ZvY0hzfso9+oBWJREFr7
5VgdFbZxdMNaqh4Zn0u+XP+hwq06+52rC9kpJWDzyHc86tEhDFLl5BbE8rd2YqarbM3wODSysXfC
YmuvRK7g/AutLo1SQW9fdZHvtZBY2+F9ylyElOyvL2/5Ty5uJltObgIDL+jF99uQWMhrDmHgeLWm
3zjoio/R1ltcvI5/TayBKUMZdDnZgu0Nc/Ipo/2roLQwDJtJg8gOXEnk9TCtUs9e/n7mZPLBlkyz
DR2vD17AmbvVqN8E3a+//154Zgav6Y5eaknFaqens4InyxH605KFhvvlugXRgYNAjFvBYwuhnFWs
tpw8N+rUsZkBteD3KN3Y+aZ0P8GSHzhkOys6XLcn/Gy8UMCJID1wMYUZO7rvx4PseKmtGwfGsEsy
hBrclxWnWz53uSzr0wZi7l9bq0uPNmVQ1srgeKNu/zJC54GJt0fdmdAuKmluGKehgePcV92hkG8X
+cCpV73RUv8+71omLfA/CgqOPGPen5Q+bCCnnyY2EZaY2tVTzfiBSAAozDLJfsxKvCUA/ydsXyyc
wXMSJHOZwVmhfvIgapMYViWv6azhDmTEp7lUlR1Y1/SxT9LiIDfJtK8r03hDEVK7S2GyZIoOlGvP
nL8XhX2+qDL1t+GcdUcdkaGbRusWxVRn2Dmtod8MSejvi75SH3CWhUsLLby9flBEecPSdoPbcBmd
Wmc/cStNbT1bvpdo8VEzbw3j1pCrAxoDDL1tuCVBZkxc/p+t5ZKc3WVlQKSH7pfvBYVVvthK6t92
UxD+tMOi3ZV9tTXVIKpzqxY0JvaCD1iE5t8btJtRAX+o+54UBdOrWbTJw2RB8ToQTHdaHX7vZ998
lCbD8mwrt/+ZJFkO3ExW+hOsBVtTryIfQHoGFghCSdqdq6Az20XcGlUoeaFUfKt8VL7K/NAWkGXC
vuPWWfk78rfAA0KbFLtNIE5L2FlFAqtX87Zs+eSD9BDW+07/XFbZTurJ5L9X8l8zWRL+meiVKQPz
xoIq8f33LqnsBJbPYdJmb1Z/xH3s2up/CW42PUATvWOknO1VBGVuqyTWxL4XjtpvO7KeqcJtHFSR
9zw3sfz97KBWwxD7WYCJSXl2jPtgOOqdd/3ebZlY7uWZiaDTotiyAt+j+3MfNP63OZefLNneePcK
U0N7kVtn/mRxjqsD0LH5UA6Uvlfn+VOol24Fz1w/jq9EqtatbIJdN2e/unncB12zS0tlI/KJHMzZ
DzBXTnIsDQmkGD8gy3mXBNWHMTcehlx7TYNxjwjyVvFUlPssA6BwEYIVv2DoSBwACwXCT2i0WDcp
iOrJ3FLoEl0qEE48MBbGHV6q7/duhsQT6RQbE5GZktHG2huVNfVGtlrlPuiS9pbXZrzvKyBk10/N
slvriMNAGDeMVAJs88qyllpxFtpkj3kff6E8dNJjbV+OIHSS4uBMmbqTrNnNmy3svchzU1alrMEc
mnMx1dq02qxZ3UxtNZn621TScFrEMcaxJXlX+039H2I5eRgjGxRSTAqG77+w0uK544hnXKR9DKLf
ofOUBh/r8u361xQdTQdVFLBOdDoQkHhvxeqVOE0H1fZoCh4UHPFQPA/FW1xlrqJsUFAJLyKDKGQJ
jGBTBlttXT1aGqF2yQDl4K5IlL0atffA9d6aQnqxneGDomcvStKb+6JVv8j51hiY6Oic219laXWj
pS3nyvb6tnRT+y2bj05tuX3/VCKqHA6nYfp5/fP+ofpYn1YmsZeRQl6EpNbvv6/PBkZtntqeJFcR
CsA1+J6gmKMXdEH0n46a+c9K3PMeLCM/fGytaT42tR9TIkk65GnDL/00JLDQadWzydP10Jfx/JyF
PlMTafi5gKXpiDpCTZ45jBvgGeHRAOS3gJIAM6zr733loNRtBbZndNUNFbDj4CPzWhx1BviAxbvX
v5TIZxHKwN1DOw6B8irehIVWKX2a217laHd+3bwxv/DjugnRDT43sfz9LN40KhpklRXZnu4jFpX+
IB3c6f6Hdvx43Y4orjnkWsikmOZSwXtvJ+ggMIdZADuSFe9S05COdZyPh9KR0rvrpoR7BIYBhgY2
CHjLe1Ox1rcS5QPbU8vmseyyGxKs+z4NX+YpvevHLaK/y0EoshvmABneguMDqqmVPUOqZSNqa9x+
NyW/Jqpqu8JCKsod5UE6Kq2j3s+8iWc6qUwyVC26mnlCIditYuYEw6ZEr1dL5Q3HIvzgtD3BkRn8
NGPlKlOpaMzepPA3q/oNXBk3Zrmvt4aIRN4LnDxDu9RdGCZdN4jKIlcbZXbIk5Xx2YjDnxqzIWYK
R2gkQSpMC9TKmgPcQy9Vrj0U8xbIUlTYo3UATwaPdFi/13pSap+MVVmYlKFN27W0Ry2Nd037ypQ0
DdL+pjKYqc2tnWxtRFzBvXlnd+U2Z3UMSimFZ7Gwpn+cYvpSKvbtiHCg22rxFreQYC+pnAHaYEoX
HMV6ZnKuzYmpBCr6ZVC+Gig7T4bcuI2c3V6/OcJF8W5F2HFhdljnZEAlxmKyqOkj1WfehfFUu3M4
+3vdGj45Y2xuXFRVkDCBupGZY1r4Ki74moJK7azOynAK4B4/GkYYPKdqp7xYmab8jman3S908p/b
Ckr0uVDV2oUqK3qkyMj29o1S35VdZD/akTbs48gK7qpQ7nal1AxuWevdLqjk0W3rxNqFTT08hMas
nEa9Dtw+a5ud5fjOlyonFeRll/I5I+Vw/XuK9m0RyaR/ALnyBUrW0eYgM9vE9qIehauKX39IrL93
rOgAMRlMM51mz/oGFgRav2Jg3LPRxwmc8Sarno3G3ohEAp+6qA2B1VgK2RdsprXsd4iTxDYvuNod
Qv3WD/QnoJI3YRJJrmJJGydR6FgWnN0ir0AbdR1oZzvSG5gdl8KY9K2PtFczKj+MSXaaZhXVjSzE
s/uuXEuHKNZfUiffCPSC0Isqwf/sL0f3LC4muZ/IEdw43th2930SfGgNa2MCSHTbABEu9DtA3S/I
FYagnWuFU+75Ta7eS45av45Fx9S6mdh3WjjqG99UuCRQmBowSYbj114kUvteV0L6EIr8ZCQg+IIt
wWVBLklmDm4EzIiAR1K1Z7UtKnLJVH7K/E8qhBwQzFVojk7Fl2H+p9v6hCIHQouOeX86uAIiSckp
5DEjyOVxdsPD/EGVsvsis0dXq1ECaBPfOEj0W65fa9GHPLe6/P3sbDh1HmaNRBl9zJSP6FJ96UqK
cNdtCD8lxN+wE4M1NdZ0ebmvx1EGBsTT526X+APyQ7ErzV+z9tTpL10T76dxIxUUeSsVagboIBbJ
4nXpvmqbAUypbHtBHP/jdMprLTuzG/pbXMIiX0KoZuoepRborZa/n30+I4v0MqEZ7w1R+UMzyru8
T8KdpZm/lJgemF/q8vH6xxQek4WTb5lRW4pe7y2WPEM4mz29Y8sfgSC3097x7eighXG2kyGSPQRk
EftJ96uNCCC441BzoKzO+MLy1lm97oCIa5ANBJbX9+MRClJ3VIxDPgKw3XAmgs0DpG+RiVHsJhtb
+auaHuswx6rh6cbgVVrycZDqj226NTxwSZ8ChpvyCZNpdCwuw42E1EZZBoPuKXMmP43+7Hy187Rx
W73qF2LycG8NZv1g50Q9LctlwMKKc0ShKTranY0zqLX8WDnm+OAMmyMwoo9A2g+SA7zSgmx/v8+0
NCp5tlrdCwb7VarkWwN2eXjs/S2QvuAIIzKzANcYilom2t8bylI5Ln0z1z0NCV2MuAZorJoor0RH
S91SnxIdIvgjaN5TY6GJsTpEc4p+YDZluqdKnlrne42pQFt/m9XXv74mPBQoJsK2tUAfVhfTtvNG
R2He8FTnNbQyV5UfZ/kt0R8K6UMnfb1uTLRXPEzQCINm8hKYWYZJYVZOanhGMPQ7aUEGG1EHbVNl
/QcEIG+z/5la5eq2L5sqQ9iGF4+vevmCvO6GsxYeh4Uwein8XXo0anK9PdSO7g2pDXjNnqJ9WsrT
XWwpyP30hvWwAEk2nJrQqLMkY8xU4ltWZ9DM0s6GTIwbL6t7Pw0OiX6IdPuhzV/CeCM0CBwoZAnE
dDDcmg6I/P15N3hJ50ljG16u5r/1sNzlVn7X18on3W6/T0P+0a/ULWVi0QEh9WPGDJJJrK9OI+IT
0+BknEYGeXdV5inqrWbl++unUBDKqaVRACcEkN6uwaG5n+XBUBk6Q4ZPZR+55pZOmCCOY4BxRirt
DMxfENgpUW3N1E+9Dq6JKZNcKbL2ffO7t576nD5TcHTGL9fXpC6l81V9jfcGj8UFT7dMer3frTLq
mi6DSNVDGrl9nsc+vI/CxDzqChSLRklB0zQBUczxLO/m3mw+1HbXPNXFpO7CJP5VWuXoJUwDm+FN
QU+aRNG3juXQADfP4DB0wVMz4339Rws3YuFYWQprykWpS+/jnKYmPi6oYjfOKKXpKHlsGBFdmaUH
vNTTyJ3WQ0KqjC68VXW6N8ufJ5WbajluX/2j1vTdlX7jfopWREcfei9gV8xxrc5vk4ZZIKmR4Ull
9FajSp7KW6ARUWA4N7EK+mE4yq3U+LqX1OrsOr10E5o4ABKBQ9BnG1dFVGoBo8DYO/PiGgCSVRjS
NCn1Ax7xXtAE5q6Y0r0mtR/COD8MnfZNSrXHKKsOah596uZ8o18lXCmugESNkMtNXR3pOZOUoZax
XbT1vq7H5iAx7uUVujLcGOlUbTg8kfPhlSsvFRcEL+zV5pWG3rZpOVuUqBVk57XjMKlgM8aNMyKC
ChAymPakAgLtpLqyo8xIyugx3zTNjNRAsTDOvGqezGeUpfV4KYBrx0qSO0R/ZP1L48vx3jEz3x2s
UNpVcpYeETAOb6zEGnYJuM+9DsnaF7Ou49PUjdS+Cj+5LyYkdoIKbK0Gu/PXIg39u+u3V7Q9INtI
icixYG5eNfNiEH2hkja251TSKfTNV98obwNgp7G61T3YMrU6hZbmS2GSlcAys4LRM2M/2yVq5TyQ
pn/+w6JITXAUJCkX1Zsp7yuQjFRWuti4rxj4k61D1xqPYyBtJO+i8Moj719Ly5rPXkSQF2vyiFaS
17Tf81xxe+eHrY97ZjBcrfkZp4frCxN5pnNzq0Nn+2ER5Tr9l9RUIelaHPztdQvC6/O/Ba3ZbsFA
9lYYYqF03kbjmxzprpVudUdEMA7IIv/9bOvab1bVdt1MQIK1ZiRSlW+6Pn+J7fqhh8lUtttX3a5+
lb50RFvogHjTY6FusQiIF4qPJ8wCMlpX31IoFFtbHS0qs85TXFnHwAm+lsNfK1Pz6mIG418zy46e
HZAgCTUdGBOFWWgKEkf9oSvODc39jXMoXA2COH+qfNrFqK7ijKVqS53lRcHnIvpWBr/TaKMtIby+
FG3/yKbSNVmdvTi0cjPsaaCF0qNRMFFigAWJP6rpx+snUFRAZJTgf4ZWESMpu5bRQ2rZ/lTvq2bc
2ba/a/rnCglHdfoMp2nbWW4DQ9e0JewsvF+kGMbS5+JUrFyUljKqHQQWn9G3vpZx/xmJn40rLF4e
LYHFikHBXnt/IowmLBUtVU0vkL8GQTi6Ulm1O7QPUteMGoC8cGhZ03NWSHc9QlojaMzrH1iU2PL2
YOAaBjnwGKtF+qWcW4jBWd6gysggyn35Tyvp+eeitYYXyZG77/kcDId4alo3iv15IyEQFiK4EAuQ
ETmqi2pmSlVfjbPS8pTRvA+L5Ejbft/63U5R64+OZR2ncPpRBvFPbWzuwB+f4rS/t7OeQer+Puvs
39c/x3Ju1zk3SBrnT3F1gVS9349hCOauL3zTm6UucOOw7R+CIso8OW6mlyZ09GOglv+hd/9HxpMp
I1zPBXKM+eg8BedmeiqkR7CXlQBb9M6N8/5l7mf5MKnFTaB0t+H4H9A7iGwAowEcCAH4eqwycOxI
rmfqWm3+rdV/0Gg1aYibzu1kbPgk0TgBpqB35vW0jIOvXjOyn85z2immZ6VlVrqZFNl7ZarBIkZN
+X0Oq0+EgMRVK7k5DKGc3sMsmD4MRlOeuqHv79o4nG6rSCt3kzSZhyo1T9e3XuQ1z37gOvkxw1gy
1Y5dmLT4vi1I1fLGLc2/H5hkg5Wld27yWF0/6tJGl/1QwzdDLPOt0f173yy++FCvXF+M6BzjU+ie
OxBdXkgcpHSRTMkkoDnQGmRNCQh+eqpN/4eSD1+0utzCTIl85bk99f29sVrHaKVRIbGf5T2q6k9+
tVX9Fe4PSE9iDmBc+mHvTfSTFk0GEu5emdiuWXw3lWqn6sfr300U12Ce4HjCx4he4sod6gmsoEHU
8GAo7wrEZca8vq1iCd7VLXiDcDnMcrAehlovhuqzuR2mzBjoPGvjj3KiHDhbr5SENxa0YWZNMw7X
WzxWNWYUffIqPbrlkXvQzK04Ldx/BkL+tIwWIYH3mxPlyVhHTGh7ij/+CtLiQU31jVae8EgvfB0L
GdjljF/AQyHgRUQe72S7ZNZc2HHLEHiGHdzrjJlcPwiC70ZU1ChYIfRHY2r5NWepGiwxilIuuXyW
vqb54Ko9z7ot3N2WkVVyIwdJ16cxJXY1zI76fJx6+r7ORhIv2BrArjxKqTGSsa8db2bm/0faee7I
jS1b+okI0Ju/ZNpyyixVSSr9IeSa3ns+/XzUzNyuZBJJVF80DnAAARXJbWKHWbGWKVc52A5LbF/h
aoNJ319j8luxMfedrsewYjkCo+hT97NXDw9mNL7e3pCFQIVJaYMImnAJcOTMwxTIDOdSkuqnNs92
qM7dt1X33KfJplXAeJvjD6DIb8z7rLxbC6cOTzBhUnT89hW2IZCY1a7Q3D0lnXgk81NtJrEepaHZ
KX59UMZ8BTi89E5OrgdOuEkikZbT5cEr/EhsBDPTT24iP6vy19z/5T3o8bgpDN1/dkXPv6tjH7Sa
1TCXnEinJIl2LjKbW1+NxR9NJCZHUGhrO7x0VGmWchu45IjZzi64XDZFLtOsOcn6veC+9ShnK/4a
hH5xsVFq1FAKmRDgsxjBDxUYcWpm+yXQMROaaj+K8euYGl/YhTutVlauxtKZAvVK1X2qJjIidLnW
Q6EJIQGWdqripLYr3dwEY/UGbHCb/tWDFP5IZqSBp1+LAhaeGWLefw3PVtPqLHJdeaAQDw9PFzVO
q8GLJv/qTHdz+9os3UwGlbn5HCWGrGafqFdy3Q5Np5xUozSdii7mXoNiaUWAaOl7yGwN+s70Sa8W
UjKbTorbTD7lJCy9YhzNRIaAUqg2eLe1ozh5xVmMTikHvOkkJzW9OJe7FtLt7cHayqdqUDwgCVCF
K8bXosneYPNU7FhHKKska7i9kEtnZaL1ptwMwveaeSdSvV6NeoW2en5fiN3WzMEqKOEPWA47B4Xn
b4olKHYTw2972/LSFtLLm+BcBtXyuUcAuhUBcveUk9g0L35i3UdjsuJ1lm43WTZSvRPJJmrll0ua
BsgE+KavnNLqAJ2R7Qqbxn+7/RlL2zYx5VIjnfQC5u8QYwpUaK1MpcZCSmVLXfIrQYvYllM9/UeG
quoQM9S4cTMIUW5bXvw63BbnBXz21VueZpWm5KKgnKSqb7/nZtl/MdEu3eRyt8Z1uGjqb6eIVgGz
4DMPFo/6IBtCoZ7cKHsMzOQQSf6dm4Ur5ZdlM+wTKB10eeZXQAqNKuv1kg5I+VgMd437w5Re/8Oi
wWRItA3cAqzA5ZEwhTSostBSTm1WftHU7mAF7u+iMf93Zv52K97FWSOVWbcrdeWUIL26yWSUhQa0
pEkN/TXZ4aXXhVbZ//+iv3XId6YqKWoCcfDAPAR6IdukE8IhMTJ1O1RN5IgJzYhO6deS+6WtAqUF
kQhVLOKP6d/fWc2bIVD7RKTrP8bfOrd4UuJkq8Eu9fHtem9mlh3pkpf4Wqaop0FIipcoUIONliTC
WzdKzZqpKQmaO2CQnuSvuAqEQGdJUi+JiaL4nnaiqqHabaC2uyoMKqcwtLixAy/MHpJxGHZZWmQb
s3J1J8+F3qlgKSSqGYAJRHV0qCFI3PaepDV2J4rxvmr6zJEzsbozYf2yQ73u7NFogjs9K84h4OBP
YlhG8Ndo7sEDIrQTmWncDFljJ1HOO6BLuK1S/6UHZufRRqjFZ14/tIG6rnE6H+12IZFlO8jE75og
Ct8I+OSt4A/VQzX0NCopdoOwVkGPUhCT7EgTlc+a60l2GPjBRk3b+lhqWbATW3ctW196PrnL1EXo
YGtX7eusCPpKrQEeWKK1URTmU5CGEQYA5dGaYu3SJSBRp1P1V5Nw7oXj0BrD2MBzZG39AAjplGeu
BwGV9iltTVRatLURtaXXiwSX+iYAc5S4Z+e/UWuvagRVOZFr/TCMYUf28fHKzUQM9T8mZmffCjy3
bWOF10uSNoOkPVu9dCiRzLx9xZYesGlSnWwdelLAWZc3ecyiXkgbQzlBBfGllvK7sRz3eqICN/CR
IGQyzI6jNeDBwvLBaEtPEctEHvOCJFSVyP/quXIadNPpzMAu3WAlvlg4fQQXU/kZciAkB2fXOevd
Rsh6UznppvXLk2vxc6Mk+TbJBXWrdpK+EisufhHVXhoUxHBXLFtdXbV904LuMpRw68rapmhXopnF
D3pnYfoF71xuh1ad1cVYaHz3OdWsQyP492WDRFCTflgphJeRmAkUJJArTsWsZRrpAyG8TGwxhO4P
T6f523f5V7PnAt8+fdM9mTldmticPUh/0ZWZgx4gXerK2HWVU1fnfwRX8m1zVHw7kcv/ZIm95rJy
Z5mAvFw+OFEbFTFY9aRW9Rc1jLZmktI4N1eSr7/SCPMvmiht6K5ALXwFRlflsawDvZNPdY+E2yAm
wz2zV9rWNKvmFNSatkmzRrStalSelaBqXjSxH2yF1xoJpjKE3Fk3ChLhWjAf0FAJDmEwkY8EbruT
tbr/Fpu97vRhZT4oeUnzwBRg8FbkyJE8N//Mekb3yYjHUINKcwal8A916zJBgBpmspNdNb13I0qo
tpEzeWL4qn5Ao6P8xKBQfG95rr8ZosNYN8cS3KTpbcx4A8B37/XxpofMS3B6z92kunkfeoX6yKtB
Jpvk5UZkKuPZh67NyQSxvJfMVjuD9Pf+4aE0t5oVVrsy7MZdOZjBLm2zCvij2Dl5x/PY6EXggBQy
/hkyI0D2LpRtOW+EjapW/VZxzXhHDSl4NiLBO8RSHW/rVlyTUVq6XlT4pilw6MtA+F6ej8RTlSAn
4zxBIGuX0rNpPibp9yh6uX3g18zMAlB3KMZeGTDTSqWtyc+K8dTjYiXPX7lZC0+iBRxzIhEAE0f6
c/k9zGOmhh/k8imEHm0okn3WSIfcZO4kGws7d7X97Q9bcoDoBMIOjn4euvWzFxEV36DQUkVmZLre
9FrwVIXhSq10qa026XVC6o6kKy/9zAaDYlXdFJV0GgJde3F7y9saWSa+xn3ZbbJcj74g8KdvxFzN
X1ph8I5pLg9OKDfuJkkIgUo/KF/TQrQeme4JXm8vwNKCM5ZrUV4nyOLluVzwcmwVrwtH6eQr0T6w
EnMjys2j7Ja9HebJfV2ulgyWlhwiNZibANRNU86XFs0EXJ9Qkt/qKc1i46cfyc7Hv4kROhQY0Y4H
Yjl7RBPDqtUAbeCT0J/C7LvkmU5Oy3RU75pujQx1CcKF4sy/xmaRSNml/UDbVkYQANUtYYBcXihk
ly/TZHDxg7jT6jQ9ZOGQU9UCzSUp6Ljd/uClJaWPNU3PSUAv5+9Rq6t54smZAtil+KdR2k9NtsbT
sHROACHB5cz8I4z+s10bi0TqkSiXyTPcw2BuctE4ZOnrUJ4FcQ2asbym9OPIpqluwuBxeUSydoBQ
J06UUy7XW4LkF0Z3dgxe7ukZHqSm/RTCz6vqiefQqV5xdUuzp5ilCQ/XJCm9NtvQvq4iPciIYJUi
KhEdUe9r39zLPPIhdMtjFWm2FOUgT03hTe413fYtb0+i1dvJNI1we2eXlwI8G50PxpWvZBVlv2n8
kaf1pEd3Jd1uV8MNej9BoW5ceNZkKdr4+WMg/rxtd8nhq5SQmcFlgB7qhcsdkLLIUgWwTCc9bHS7
CxJ1Xw8SfDmiwJCtWa9RSUzHZx5/kDNA5KhSkOI6XdorEmMs01GWKXppGx+VjcQTnTba3v6qJSug
1mHpouN7PQE3eHki926inWr/J3pKDnRXG2lceVKmJ2r+KeiYTpdEBtg9XzojLz0fmKN28sNXP9/6
1RYu0SjsnKCHlTevNyZohtvftbRbdA9FJhpw4VevJi9Y0PdWy3eJZN9BQc3cVw5jF74JarzynC35
mne25k1MMAnhQKaunSJRgk0p2AJVv/01f2/YfAVhwJjqrHB5kOVdHoaqN4o4MUeKQ12qf6pTo7N7
cLmaLQtjkyPM0/zy2jw9jK442smge07QhXeR9tgpKtwBHRoMjl4k2hPKtUw2yq2rOuQhZWFngxSe
tDZRPlXUIbfMBlIPCYZqG7VKWduuRKTNk6v/GkTDP45+y0kchijYDb2uf8tFJqG9xBocTR2ybasU
8nPehq3tyXnZ2UbmPll4h7zJHc/bC/U+NsTmjw+//1keg9+yVnpf/FRKt1rbw1KfI1tqxkN8T9AQ
2d2YdTu5H1vb4u06iG4Yr9zppdPP4DrQfIIRCuezO5aEjdUVck9ZavQ0O5b7GBTRsBEVf+UGLB1H
HiGdEvYkMz9/K4ScYE2jQn+yGDx7VmLUFdrODX+Mnue9FOX4HyYO6KrwVPAfI2nzpJnRZW2QVCRE
oLhAb7o2y23XldlKjrT0VXA+Tu0OZpSuSg7EUNDSA/E4CR4Du4LqPzIFsBe95oFq/eb2FVi0RYWS
0J6nCP97eQOUfoBthhrmSWjN0qEYkdwFklvux7ilEidDqHm+bXDpbAD9ggJb4hOuCgFhK3V9qvYa
0D5zU1YCsAT9GEIYfNvMdHMvb7ZE0R9IF1HwRHg/+y5J6OsujhlJiBXPOFoNTRqf9u0wgr+Oa7O/
D/qu2ZR5p21vG14A92GZtgOVFX7AlYvU9LgABR9qFJzbfSaqTlcItlsavGZV/ZAgb8PNEG04JSxH
atOfwvhx0jwsc0IoGxhT0W/+pIqK0ISdrp7EMj8qvK42EnS7Mk0+u8WHdd+ZW59YkWVaPGB05vyo
jCT7auLT3+mVzpmkz0NP2lnjmubz9VN3YcaaFVyCRGSCacxVkKdxbewLzU1gg5XSL72fyicvkCNq
wXEdHMcsH/4x0t5/XdnW63PLLyCSJlJhHu068k3C4v+OvLnyS1N/YbQJWCAjQLbuJU4yDA7qv3ZA
4SDk8W2lXaP79lO4xmu8cKxBKzPZoJmgNrX5aENWaNBFGXA2Bbw8sfJzPAjf4XBEcQqGknYtR174
ZmYxgZFwiCBsmrs7oUy1WI4Ki7ked5O7+9TMd50rrFzV6TjOriqPBeJ0U27MAOjsqpp1ylSq2SRn
M2iPTCw7qnQK4jPRlSOOu5VtnP7YLWOzmFvqOlWQ6jo5N9kvVtqugBwoxWMweHc6jTsvprrWDvlU
QbKr1lobNlzyDmC/WEzIdKjvzlV6ejVMsrxGEkgsdpr7KpsPWgGW+jBRztT+MVe3WvCorpHOLy7x
VLyWKbzxLk8b/a42isCS0sjouZxD4bHVR8dNXyC3P4jQyvTeCnZm4dBwPUBQQcuuXiOPypJyc9Cb
bCDAZqlGtKPmDXu7vY9LRiiHTlEbtHC0sC8/KA+0cgiZujkDpdqE3avJHBxh220jS6v23sj0dr5b
tcJMkLQf1BgWrcbJot9VbxGA/QrCvW6ufM/iuXhva+azxcFCai3AljkWNLrErUCNktlze4Df2m+G
XW02P2Sv2HjWcBJiGlT/u2+dRcIGuFtLDfX4PFSBEyETUdYPebn3ioMartzB65ADWnZVNQ00XbgG
8ycjDkAdyJ0Sw+ZCCVV5Kg2nk3aavmLmOn24MDN/MpJYyiSefY6IL9tWWNi1vJKgLB5CpN6g6qcp
f5VKBrLgJ34hs2b991qBs8j8KYsrfZMFG4xUMok49QknM5dnUKmKjGnAOD63ae4YsG+l44vlfxhY
MMlo/mtkdpvAq4oiUIz4nGVPUfC7l++yte7M0gHHBqUO6OiQ6ZqDzssY/t6oyNkO0h+t+Za5d7V3
n5KZNPpP3XirxYMgbkR/e/tcLzyYPJcEYvRPCG/nrAK1mQeVO0BjTe4hD0dDPVbdj9LKNwH43mpc
SXwWwhSsTYH0pCSDvtTlblFJrZLYYCFhdT9I6Xc1/GIxOpy3v7X0axzepe5/OR7vDM52rh/MliZ5
GJ+hoN7m+Y+qOqYoG95ew6UzSHVTo5M7BQL6zA9GVj61I9vorPVfW/9NyP6Y9Urzbs3EzP3oFROb
MP5F57HaepYEX/exDv5DODPxiJBYTcRVtD4vd0fRBykhKynOqVntpEHc5OZ9Idcrq7Xg3nBtUGLB
6zSN1szOQCu4OSDiqkTKtd0o6iGiH1MGvxFCub0ri3YsuJepITKmPI/yfaEr+iylLKpapV0Plm0G
zSb1BrsSvt22tLA5DAvh4ED6MU85B+EqWp2EbiOW5yKNNnn4I6AUWafyyrotFCCR+XpnZrZwRZ/K
pl93fJCUb/wwpGiWgSZsHU/ZRkNzgCTV7grFHj6u5HFpeHaJhlJAZwMm9XM8Rk6nPyWqbKfy8T8s
oooWD3SDUxQ2uY53wYRRaJ6ejWxX2fZ3bdDtx/7VLVcc+cKbh9YiU7xU6CaFl1kUgWSyYvUGZ6+L
hqOlxRsanCvh3ZqJ2U3FmypNYGECxd1foCN/y1SuPrxUVD6myqkMNOZqPG4M5CYxc784D2F8KKvk
SR6KnWquBcV/k6VZLnBhZ7bvcSxTq+MFR0U6Gu5oFf4uW8OAoSVRHiIjkI4jNOSOUgfGdtA6145c
w3ysVeOP0oraufBE7QA7dvs6elFmh0IKsUuhhttON/4IedgwsD1om1LM23t1TOJjqXp/wobcYlSF
F70oVKdSUMaoevNL0LZ4I0P9PIqhshcKwzrArem+jJkoP5qeH39RpTRw9MqCcF8bqMgPMqrkTZE6
RuG6tlSKgRNKjeWk1pgdfD0td4WP/mzlmephSIqRnrLWO9Q2vYMMsGTTpFrGqHLgv2RhVB3HBOk2
v5PUL5aK1DVoMuMlboxqj8BO87Ut0sZxdb3Zen5p8a+W+MlnZvHelHLmMk3J+2qJnk4/Gm5XW6Uv
RINv+r9eqMbbLNj62R20E9EdKH8NlK6FUEimpndRXIDjYlbf7o1QtLVeFvaNqFVbpRQaZ0hl4OBx
ASywUdfExBZi+4u9n3zeu+uoe2k4Wil7X4R/Um+Leo0tMlqUd0ffWnt3FmIQcqG//DLczKuKkGdU
kliEbn6WK9nRh3MhfFXG0Aa7dAytB2kNJrpwQyms0TiDSWkBKZ1bKvoDqpqdw9LYhFLwFNZruMNl
E5Qogb4YIJRnq5eMMSQkRpSfu2Jsd4EaCrs6Dc3NbT+w8MJBSw11DdyZVJfmhQE/kIRGbBgF9Kpa
2wRGhp5ljQpE5goPpBAr1pZOBGQf4FJAycEEPvsmlRsbILCCNbSWRvkQQTVZi2c3CR3kAVdc3LIx
cNcUcRg4mwP01SBVqriM83NaHOP4VSMK8SyaukVpV+bqrP0U2MwdHbXA/7E2bee7wy6YvYfiCtY6
gCS+O9qesKnNN7M4e/rnInnzICRtkx+3d2/p1NNgAzECbh6quFlZR/I7IDudlZ3VFBKG9lg2ie2q
glP3h6DfJ3rp3La3EKVQm0MDfnr/Jurvy48cXNkYpcFNz9XobYXhoYeGX15rTq8YmQO/aq+sG6HH
iF+J96oXHjtBeizc8ePoPEAS/37MnB1BKuo+g8I7OxvZWxt9qsbeLsiO1lgD1Smmmp8MMhZie+rk
E3HgbNF8zxN4XrJzoo7GwVVRViyo+TtpAbG/pvTCftQCYSPDtEp3qwhs+BISuw906a7Wy/oc1klw
UOomeEhgb3MaXxzve1hTtyP8G891ooROnyuqEwwi1XbkKDeyV8dOhorHa19r1j4NutGWi4InoMh/
5HXwp23ScN/1VrMVRDPZeIXpOaWlFRtRg/IoHyjtUvw0oRGVU0ciF7MluTurbj3YaVqadpW0/sq8
+gIp0wTyg8wR4D1Vi7m/yyMv8aTYSM8g8MB8JYG/z4cAquhAB6/bu0P3JEWZuS0a8S1sowQWbv0s
+mG8mQRsbSlNhSO4HH+TpOZnUVWjjdJ44UZgHvS+9ZpXI87WCjoLBBuXv3mWtUlyUmlSoqVn0D77
tBG+WrV/7xbSV0sIdqXSOmk52JbaH8DJPIQuMLNxLeZdeibeL9v8dFluVKGIkZ7F8U0Q7hQEuj9+
50lK4GYk37oG5+qWmdQ5odE5K9KNNj7myXOjfXw+jT/9zshsIbNmME1QIuk56b6HzREirm1TPKh+
tgNdtPJBC5iQS2OzJTOtRJQtaBbP6vC9Eu6h4nEi4UvaT3HSa2Z9ErVsV6n/tLD3MnwUervbC7q4
Y2CyeXNhYGTy6dIfjGNmqo2p49+M16h9s4yVBGXp3aNzQQeViWP6w7NHwfJjD/4S/n5ufmrHexfi
uTD7gg5E3yYrS7n0/oCcpz9F5A7z1Gwl1UZWUjXi/TGmsm3mbXrxxevuquFXVh8S7fvKwi00Fphw
guMRilJmBeeetBiDCPQsGxe7dWvrXS63Tog+2IHfhjZDD4DA15g4GdPU3/WKWW0IFTuE1XudCQYh
PliCKdnQEQQ7s0v8Ox3BwV2kmbEDLj12BD9XfbsRi/ylyrXus6TzyoWhZTxVMPM/i1XxwnhJBFNO
/VMb4uYliQPjJdWRLCGt7o+9FBhOoFVpAaWvmW0az+p+lUFYO6lYuPtBdxHxrtvMLvMxfUnkrvo4
dIQYgHlkdDkIS6mSXR4tetB6LQtNccaUw/TukL5W1qurZiv7fn2EObtAexg2Yy+gILy0kwW8X5ke
B2c1/sdLEtvyPpzJXxqYneHeGPTS8tLgPARf9fyftiwdcQ1YuDAQPBmBxoFpYOBRc2TDEA5+LhSC
TwDQkpnQkIoOhf4YpsfGfU1IS2t0U63vjf+n0X8L1p80OPjNLiqrFYcwRU2XAcKEBUeshctqEkHO
blFnxulYw/pz7vx0V9SiHaF4YGo/GnXbGGddPMXZ8+2bNLnTK4t0Hek4wgJL1fZy/5oMEHbVKVgU
78yRvovddhBBffuwFbqNqsh/TA0xoHhpRVRdMSLvIEbsFCDd91b42egOSVOsBPrXXgj9znd2ZqG3
pAhmm05qZbHwnfKMI1hn2co2uhUQ8HyXs5VI5dq/XpqbJTGy6fWy5WFOVL4l4cn190PyBglsqAwr
1+w6Ep7misnXdfAo13hmqS4DIU17sMaevmsi7RmW24OQrRExXn8QZugMM8kMWhs3frlPeaiJ4xjV
EhIR6cFN6r1Q5r8lqJ47ePaKqlk57otfBe0j/XVAw1eJ7Zj3QzKgU3RKhPZOC1zbTEVbFH/dPnzX
h4L8GyYY5qZxUFeXW1MKSDV8Lk/p9/dh0T1XRhnzMoy/Ole7T8fxs+mvvbzX1wqb0EtPezUB0GcH
3vdbiwGDWDyJSe7bY5Qgi2z8VoruUCrRWvpy7YMxNjEvUoWARmN+u1AlGryhbMRT2n9xk7cEFNjt
FVzap/cGZtcqCyQzHwMMmMO+m7S4BajA10Tplo0QXRoqXF106y/PnmyGyajXlnga1HRTjLUzCs9q
tfkPX0K/AIUGKrdXuBLNkAsFcl7x5AeBbkPvp+9BDTAUC8PFyuFe3JUp+gIzitrKfISDnoXsjYXJ
sRPzz36YfdakeO2V/6videm+2XrAeFSFQHVctT8Usesi2D35Hj30IE/ByfniQ1FUrwL8FYY0qo5X
Vn8Yssht3w8OrZ4d6JjYFf04vci3t1d36ZMnLDNIAVw9m3i5heIwGG3jatIpVPzkYPZasilyY40H
aSHXmrjbcYWUOujIzGsPvqCFnq8E4ilAmVv6nOrR3geWKz/JQfYwASC02t20ce9k46e2W2lDL7lI
IEnI6MKSAt/LzEVSfM7yWBrHU9QjsGLTrS4dTYiaLz3uedfKYnrUlKFdeWmW/AmMstI0xyXCITcr
t6RUm6tG4gZ2KcwLjAGMj1pFzJvVWnNHiN+sUGgt2YOHQSRrABtJzHu5k8EAjWLpVeKpkvR9UpuH
Kj3G+i50Dx8/Me/tzC79wESalg3F9F3utzEqD1Arf7ltYmnDAJFytdWJnWAe2xWRq4+WNIxAILO9
5oePmuhCmdz2j7Gs3TMVHa281Ytr987g9O/v6n+xL4W+KWIwrb5p7R3c7Zt8eGnVjzeKcVSU+mix
TuDY+ZhxkAeBp43Tmehyh6HFnOnsMPp5e/UWvPJ7I3PWIVB+pRH6GMk6qWd+W93midEwK7YGo1w2
NCkWGgCZAMFdrlqo926UTI+YVR8q4bdb35fdy+1vWdgYwicoVAijoCqeH+pMQkVGEOSR4aHHsvoG
TUvka6AJn2+bWfgSAJpTiQ843+QNL7+kQmBiqHR1PCkI7gVJ91j37rYo1wTYl8yg5cUz9lfae86e
pQtW5PlmSE6Q+zuhbE8JDLJA51du6KIZnI4OvRXrNp/cGzqDgnbTsWitvB+Edhfl9Tc40legFUtO
XVcZvgX5AHsJFZHLVYM5Jyr11OPWWJZru7IwOEocHMmwd1Gl1DbchIfUk456PiJ5n/0qZauym9D7
fHvzFrwFP4Pdo3HE7OXc0fa6P1BOCcdTDE9YF/tPgpZ8aUL9q+L65GDDt9vmFoA6DNXDEs4zDnvF
FfdVCzjZBfw9nrQulHdjLoW/m9JqDwFdv41f9O12sMbYQSU0/lY2jBNmrtrRlDEYkrr9U5ZuB5E/
/XIcCmSssw3wYAgWhemXTBSpJQQ1g2sxFRE5Rni6bWkBe8BHoxX/Fzc9jexc7vWg0QauYm08yXrW
PPpe9DUSeqRBxqjx97EOLgp9VP1OLNXKqZnY3TSCsSbAtBCr0LogOAM7Cf3vfLYONfHcSBppPPWV
v1XM/Fwra5JLiyv6zsT0E949BGkXpmmlIORMcGnrPYLuwqb0Ijik1wqZCynOhH1nUAgYzEQAdGnJ
Com6WjkYTlKcUwL7HsTitpA+J57HhPSz1J5vb+CCOTaQjWM4WeR5mP79/YcpFfPZaU3MVVT7Ui4Z
4G03lvkiay1sI4XTyt7mtsWF3SKUBgkuTRwUBFWXFqM2R3xBgzMyHX9HlA0CZa3uvGhhYlckeiVT
nAOJpBTKQzPNjNMYv1XCHyv/eEQ1aXP8z9+fHYa8aCTdt1JIls3W6cRtBUcLEq758GHECAn1pO4I
HEqaEDCXK1W4jZyqJhSeYm1+9RP5YLjNj9ubsfAkXJiYnbZwkEVkBAV46izjrWijnZe2A32Z/vBh
OzgjKDP4Hy3GeU1ZZzQ6rVqNY5ZT3Q0Lxy8flPblo0Yg5gVNqtOLxv3O3d6oo0kEqbx0qoB7UqLa
ZnK093x9ZVuu3xXMQIuE/CdQNfCKl9tiUgzOSolx4qFH2UnY6cY5kR7qaC+Lr7c/6NrrXFqaHTS/
1sUoK7Ek9J+t4i6RmWsNzln88VrbpZ2ZE8/1UEiy2JJPkt45qvKpKWI7r5lMSRGdQFlj+/HPItyZ
3BsIvCtYh2kB6Ikhsj4h+Y5+h4+W1GNrSLY8roRv146Absm/hua4xWzIY1OcDLmmvO2b7yVl2Nuf
snQWKKdM47cTB+U81OkADDFNxUxLjpLTqEahLYfdz7yOdkEb/ZTH7tttewtfNOEe/sJUFEZqZi+7
UMDd00h9fzI643esJ8fGWCNDuHYJExECkTvpPy/73ISrDpXUKBklKO+n6adUWzdttL/9GQthAyQm
pPswwUxh79y1xbHixk1LYpXnj4M27CK6KGKqo8V89JpHL7uL2+SYZx923BN1Clx6TObAzWnOzjnd
UNPvZbKGKrIcf2x/dYW6FVP1O+OEK4HR0irC0MfIEWWwa0YJFHASCQETYm3rkLZ/OulJ8L/cXsSF
s8AO/Wti8h7vnu4QGi+KFQVhdi1som54rKpopWOzaIJSFPVP+glXhOeFkEhFJASEtGGLfmxWP8li
t2Jjeu8v615sCiw9aCOQLnDoLj8DsJ0y9hWfIXQWdL7xp6QwHT1pv8fMTkEw09pBVaw4hulvzmxS
EZ/4AGmUyIitXtrMaRXLpSbUJ9S5Uc5EqCOUMjuth6cilJ9Mr9DtSFJtyDZW2rgLC8rgDShqMkom
fK+anb1fZn6TNrg+MIa+68BXcPtULKQh0HwqtFSZFAEUPI+GM1GgqCX4zUkBk9dkO7HSH0XhUNbM
aY0HqfY3EOjvPXPcWf1aL3dpWXGEOgVDcr853nlQwHhaRtycRh38yoTtjIuP5zZsGx8IWR6MC1eU
4yglo0EdkSMXibmrOZVSox8Vz9yM8cohWfDtNLjIoiDXpaE/zx89YKpdkqTtqaueJ1GHKP/hCUT/
rrcL8rfbu7bgLqCxoBJJPXuCi8/8uqomuprWbJrsGwe9rzMnCbPf8HasON4lOwzRAcjhwk1ylpcH
v4uCpE2rqjk1Q3zqveDsFuWzYa71uJbuFyz6sgbhoUTqPf+cLIilLnCbk5iesvAftf3qKUepecg1
xwy/G+nu9upN13V+ndkjKihE/CAe5xGZoJQpUOQGTeHQTn2IbX8lIyWFtXhsAWQykVr/a2i63u9c
rtVNdITVZCh5UlCjVdP+YRzdg6Lnr4XS2KJXf1KjbJeA3XHU+HcItpdNcG5/7kKBhZ8BO8+kcjfh
AqaT++5nVGJujrWIF0llZiDr+rELUvJ70Sk1nXZOvamT5KsoRg9Vm6L1JlaHwFRebv+IxTXnEpLJ
gTK9inzyTrLKrAk5sY1qJ/HBbM+GwXDSGpb179G/2lxogrgd0NlfxSMtJHG94HI1tM5g6DK9z4b+
JUc9s4pgdBAHfZOE6iZIv5q197OH7CzTEoNYMnVK0fzFRMFGzvqnxvSeDCna50r8yUikbSWuwSeW
rtbE1Tu17hh1nr9jTepRjAlYkFg/ZMVDBILCjNYKxQvvB3QDlJc0jjqP8vQj3u38CDGnq6XRcMqi
wCkI2Gkh3N7Xhas7yarzgDCwMpGLX1pgXtzLxaLrmZVUHANI7VCc6+GXor344k93uDeLz7cNLn7S
O4Ozt9jLMwsZCULaQngQKtk214SJFvw4URLDrmDRCPzm1LyeXJuZUYjtSSnDb8Jo7eqxhgwOzH+U
VQwta/5KsrtwNd4b/Bv8vtskVQ2iOiilFu0WBsz7HfBPKEw+ix+f/ZrCv//5sL+RwDs7fRYxsRJj
JzKtR3Ew70ofxmur3N3eoLXPkS9PRCl1cpp2Y4u+cGQ38pNevqTtW29sb5tZuD90cXXwK1NBH4D8
pZkMLhyAu01/UtEwr+Tejql4VSvv7NJho/ytTYIomg7dxKURXR3+32FLQR5X0XOWfbw4wJAmPVOY
fheg96lZa4LpZ91J16CJUQPH0wc7Mp7FEemNZuVrlpYMsi/iE7BzMK1Od/ndAehgRFR1+DhOzfiW
R3A0PkD0cHtXltzBOxPzYWBaogxvm213GqtgD7Cxr8FcOGV2H+cPuh4wV7ZyDJZO23uDs9ChTFWp
ikYM6u2PJL7vgoeseIullTh8eeXoC0BkRWFtLlOKqJyajrTcTwLDA0NKE9GfplrXRhoXV48WLzkG
2NCraYUkDxD68MruVJRid8+wUvHIlY4dF0Hre6OHqCFpxPZgVIN18KNBW3FES1/5f0i7st3GkWT7
RQS4L68kJVm2ypZNu1zVL4nahvua3DK//h565k5JKUIJefqh0YDRDOUWGRlx4hzECVDshpAeAJbL
XJ/sD1oDF4QSjHrU6u8M2raaF3koYV7fIWtv+YWuANwFC/rnggnHJRMjDR80vEPvYqv1QYNaDQdW
/GJQuavtH6Zb+U4qS/KujQ1t8Cq4fvDvi5dUbSTMLnSuHnsAMgMc7OJxts3xiTeKIhnhx7tFCEEW
ZAZaTgCXBphv+S2n86ig6qPOSIm4I9tS+pSqz3h6b2twDFtd2Gs8QEuKb0zU79ACo6hbR723FbB7
bSqw5pjaz2aCQPUvdUDZPd+3rUyPUVvbZ+j4wXwsapoXbz638VjVGajxc3NHeieoifZkgDgL8SnQ
6gcz3dk0RJUTgNkflrnP2+ecFIE5w8Maz1ALs9skbAoZ8/mKzqsHrjgcL7xIV6hxqVOR3C1UdQmX
zfLgpa6PbnVVmZ7L+qdSZc9ojGvRTlc6hxlUIvVPnpSorox+w7sdMbz7AVxiShdv3OxpGrJnl2pB
TCeJL1hfXkzfktBFE5P4+KJ5RcZKw/K26Dp3E5/xR7V/4W271RBFNi4eY2TTmXtCf5nVoTTum+qY
zCATLiqw+3WbrrADy5kByCY+VzCq7Pn6EVvZ6ygHIR5bUiQoaCy32sn+I507gRPPRfWJQleP1Xp8
iCuj3dgVk+VmV7IxeFig5o+XOlII4tMii0fF6iiWrFFoc8hpybZzNrJ7i400AJEQfXXzoXnpFE/Z
Xx/kquUPxDmev0ilLnv8ZJCWnltahhLVcXL1cLBVaBo8UvZYdfF2AvyTd5JTfXHRLM1OoGDCzkTv
Ojb/uT3GFXNScw05oNpC++eQJz4KYUNgcZLeAQAv65q9WETBnuiMwWZFJ2/qj9NCdow2PL9Sky8F
HqqSgV3Eu4uhJbuFhxmOn4gXL1wduM9pHo5aO9oBtWP3AYlkw3eV9E0f0U4PaK+sJrIyOANPQYjm
4GGCORUWj9pGgeZ93h0dnkAIuy1eqoZrgeER7dv1bbKybAtrFmRJECZCn1gIE93SRjUsrWCJ2D8q
aj+hqXZPpmIzFoOMtHVlVCbgEihY4aJEfVQYVZVyzYlbqz2W5nM9oNt5rzqv14cjMSG+FYAwckBs
BBOack/j2G+1x0mGAFu1AaJL8Goih4tr7Hynl0hlJmlLmiNNwdM4WuW4abSieCwJd27fe8gVA2mG
TlDMmrg6JWnweLSz7uiNpVX6da/NoJNvdTRaI4ar+6S4sweeSvL6lwmRD7e49EcgnetdSIKCgnxI
jbjpAPW479mxIQ+N8+Rob7R+MpHr6r/l6RNp96WMfcjEzJ0FBotdHWEBIFvYjeKbhQ/FxBS97o7o
3Mv3meLwABQXiuRJfhlhWRoaGj4EX3HCLjpyWqec58nm9TEe+tdC099HXQvACh2SIg9R7QDB7NCE
WmuxwEtUyQvgcvfoH5zCyLmiWo+Dd757NDI6+axOJZScxjBXY6BQVb8fJBvncibPrIjnwDTKGrwA
UGryKvVtwiuTcFnn+vJDzxfr3IRwDBLLRhvGpJVHuwQf/MsAHnrghXfm8GWI/2mSo3NzgQZLBZAA
wlO8zUDQJqQlu6w2bUPJy+OshZ3u+DyRvS8uXf25hWVWT+7MUh9HlOrK8ghN5O1cYFOUyV2TOTvN
JgfGypfrzmplkUBZuPQVoOqNmFfwvUk62BCHYuWxr8EoYuRBrslSm8ucCIsEKDBiHQjloBlJvLxU
UrtTNs8YUU4eZi/9FvPyQKwhzEv1QenRBW0XO1Mb7hNN2Wh8DuYWylF2L4m4LoIRLN3pzxAm1nAq
6tXQBjxya8yDNJ2f4pptaN3vHDSiAGnwJ+349+uze9m69GHUwvXmgHHpAqlbJyZ1FTqWoL+FNKRX
3CU0PaAJb9vp2QMIODfWCEbThPkaaJgMyoN8zpDZzUApoQZql29a4Mskvmfl9GugSQLtEnhO0Vwk
nP5h8KjNdbU4QnzYN9sjmtxCKBJLrKwcTVhZ+HjACgaaP2Fj9U6tTMxximOVHpiL7sanJHtJKjD/
drnfTy/dzTrey1QjOAKn34IbEwsUAL0ovByz8thVT85IQXG6BXeInyZfuoXbsFHx7Mjvrq/v6lTi
3KhouQVeToRfKkrNx6yHOzDau6HYMA3Mm0TylpHYEBEPcV0MZW9jXMmiMA/hUpb+k3IZL8eKFRRI
F1lZQB+W192523E5Eh526VTHuHqf2/e8fMv1t5sn68zE8hNOPFu/8M2qHUwk+gG08nem9UPJBom3
uYwlAZI8GYcQktejnmloKaqOvfbeq+XOKEHynLAgziWdBh+uXnBrZ5YWf3MyHDO1DZ5XVnW0+RDk
+W+nKP3GSnySbKEvuXGKn06LR3plBu7U7iobevblrppIwOsncPAGBe589aCW3LeVQ8tB3Vh/B6lh
MI2O73n5HcuhsKi3/kz/FNVehyBL2r+C1WHLvQ3aXH1P/wN9FL/K3wvK0Nha4e0Yto4WxmDzgmLX
zrV+q+PXHFQ8efbC1J8z3id9raPG8OYlX1RNdnOtXCU4CjiDS1oetQZhfdNx1klRVs2S9bf1ekOt
THLc1i0s3W86YviLkmptQWrItvLmqGszpKCAavM21/foyiWxPMv/a0EYg2pbw2zqsADWvgc8u/yY
7HA9+lCkV5Rp4w0/P2EPvblQW8CDBIJQ55tIy9VCUXW9BhqjDJq4AJ35UbW3zURCXXmIbwZqgr0a
rh/4HGTjoS8rxEsWHiZmP5H6OHPjwaTfi1LGQr66REjDo4MLJPIAUJ0PqGdqD36NGpvA+mYWP+tc
Eq+snG8L3WfLYwS8Xhf5T6MYONS8dSwQetDq4SXVvxYtkkmyjnmZHWFhzAkxS0o02MHBSp1h1w4P
xH3kmeSds2wowYtgPCCGx3LgNv6QiDrxIlqZGl5cYzygAN82JQ/BLbgfqSu5jWVmhH1d8aZ0U5Bd
HRWycxtIdFVhn/FPGMEYlkgSVyH2wPnaL31ZKjW95uhWXTh6aKfv+12XpdvrZ2aZenHKUCFH454O
HTBQw5ybAckjcc08bY/Ebvx8eHIT0P7ddwxkybKn/NousGAF/XvInl30sjk2MXJiFe2RuRDa1cHE
WKGokI3eHuQNkvh07eSgJwWBsgXWhAvIO7OzdjTjvD26/ZsK/24Zn5i3UwPLDzjZajyBShsnWQtM
vRK644OWfTehk9P+aYzd7StkoWt4wYMuzRrCRmjJyMqYJe0xNpBE7yf1Li1ICJ4xJLP1B48nr9ft
rS6TA/kPpPwQv4jZXsVOCrUeqxZySr8q9Zem1njN/tTiX9fNXFwOaBhapAh0DUlUwJ6FQ9T2gBZZ
oG09cs09OJXmQ1iMkiKayLBLCuUhM1xJNIO6n7jZYRMxGRISYPBFNUCIywp3YLzB+I56hgZGrbO1
oKZg0qxtp9y1Y2xvlKKKg2Qg1Z4wB3RCrKvf3ZKMD1M2gVZn4N49tNbSrVnGPBwRtgRVjs4Nwyuy
LfgKe2AqRvzVGwN7rpzQpMV7Hk9QAEpsBc0Q7gj5T8WAYEWmR2PjxBvKaY/m3G7aoGuuvS/sjAdz
r43+MDMN7Bmj7fM+qQ5IxyobPU2Hxz4rne8FrrpNBplN1vd6kGADNvmWgs6Dur3fFVE9H7Qpf+lq
Z/+ebHhi712nDYoXZa8U07Ot6Pt01IsNNNf5puEjoBia2vgO8FzBoFtlkKpN4XN4kjBP8HvnGaRC
KRBLgVtAIXWmA+joG6b6uo5HdVLW1EfvlLHL0OQejHx6MxSlD5XWAPjEo82WjnzAiGI9SPvOClpg
83Z6Fr/mFbe3qcJddHdSKDINZApULf7j9MUctqwqNkrdV35TGgoqgQnx+5R0W2UEt7o+4w/WoGQh
TVjtM6Mz/KYBzdlsA21Tq94fcChVflsyc4vuNKhZuWaynzIEH11MzNDIDd1HCwEUZguN7Zqp6Laq
yRI/0VM9mK0kDdQR6hhKm1po1ufFXTNw4hsWRpjZiPxyuyjCCj/5m+VYyf1QjlDTHLxhmxqG8gTY
F14XxOXAGaVZ4iupPe+o13cbdbbHB48mDY6WbfhZxs27jHV0g9wk0Cp1kaVH2hq/2Gyp31Eu7/dt
BumdZILY5IxXoiQMvMRs4VDAUTpI8+O8X+ToxhZaSPps50eHtXu3f9BRT4gPaZ0GoP5Q62pLu29W
9zZlh3J4sGdZ8vXCUy+IPgMFeqDhIPMgFlSQzqjmkerlkTjHwUj9Ec3c1z3NhUM7t/DBwXXiqme3
7oveQK4i1u8T8Fy2SeKnqhHWEKC6bukiMBAsCa6aMmOcjRRjSRSO5gp7Y1o1niYykNPqgNDQBeZu
pHIvFFZVPGEhyIhsQAaAgV7/6OaXWv09yJo7V1cG5Uk4addekDTnV5xJYko5+NuPQxxl1SPGLlmY
D46Xs+AD/48GJho0x8EpA6FxboGjMY2MkCo5JrQ7WHPrQ6/7uRm/U8s+WJblZ7Xy3NjGg5M9Ns4O
lKq7nvQvrN2pKnTDUNNAwOeXdgbnQ76UnRdmFDRzeDZWCcSem9TnLA8nsAXktuq78/eh/D1pqj+Z
c8Bxs1X3zRhvBrfwwbUX54/xZOFuLXyTvMaoQZP2SU8s36S7FCSejWm9aDOVnL6L8GuZgQVp4wLt
DNFV/XwGKlYgT5bN1ZE2v42+D4A+3RD+M0YzplRib213ntoS1tPp4xZeaUJWYjjog+ozeGOWydb0
8oo9G5BwrSeKCdWnGkao9e4UEXUkScC1TXk6iOVsnBxmtddS3LD4Pvoq/SH94c2vt5/hUwNCQFxU
s90NDHtycEjQ9A2qkGpIlZ/XrVwqap4v/Adi4WQcrVcOaNAH/DfrVHOTmwr4enEccKu6xsa16egj
LwA9PkctkcZULOi84oKuAePdAJ/8o83LX1rifgMps2wFV7fJQvcARAJYDkUIfmk2buN4mICYPPLy
uTG+d/qtWbhl8HBdSDKCr+0iOi9rngwmmK7Qx4+EEml80+t9rZZBNVf3CggDcKvg+Yxi/fle6Vtz
yB0lq46pm2yaeW/YlSSk1NdcMTIc/zUhnF86xHiCDGl1xHPGDmlns71LTdPvdFSAQOGc7AzQkU2V
kgU9b6YvUAAu7yw20VDPOmgus8z1uZb84+QAInMLzX8tTUBGWcSg7UnBzsXaOd0gbLU3zgRE5uwS
FjqTOfieC79GNCf/zAE+GZEQI8+QXUphHbh0pJYn+jRQWa5vzUOgwx5Z3o9EvnDAnDEv5hzA2WNm
/egZFJbrvaoXkoVZX/r/GhHLZSM4QykqZKhPaLmGnCAUf2JzlBi5LKsu+xi86ABKLsqFYrdAlddT
y6hSHnNSP6QlCXOTb7iRvZStFlpzsYGC631OVCfQ+bxJbLwDzHpz3ZOsHteT3yBscscY+oE0UK0q
2ic7yZAyf5tQWb5uZHU6PbTlLHrhBlrfzk8SiQEvYXZVHS2C1w1uQ8O6WSZ8mcsTE4JjN4tcV/Kx
q44qgvsZtJTEucfhlQxkdbZOrAiZKPB7jH0zYiDQEQwgXBaMqQeN7e316Vr1CidWhC3u8a6H+nZd
gaXqPfcAvTDvvfo1TyR3ocSMWMyo3BIuBXLiR7BjPM617vM4803952xI8mqS5RcBEtj5SjuZGE9n
EMxWigy78uv6lEkWxhIcaUqAy6ANxtJpzWbMrbusS9G44Eq4N9bNQBAWqCYkpsVOmBJmFgrKCojP
L5zHkJB8Rcfw9aGsL8tfG8tsnlztdj71BuFtdRx128/6L4riBHHBNuYkqzOtr8tfS8KxTHs7bliC
0RD+PVOV957jzXl9MDITy2BPBhM7XseUASZqxicU/ZqXvnYkQfByHC6eAd7fYQjPgEpjXmHasAEN
3be4OxrOtJnN78h6jKkZeFkSGJMEhr62RqATMtHH4ay0WJMKHBy5jh2daztSF76ePnrVJi5kdHLr
dlCNQJccin7i67bxptizKxfhMNI8w1CiPD9CwvXQpBIUyto6Lcw1/29ImMPWVPrBamx4aPXQOTSo
mKyxcO3onFgQn9GkU9HnoMNC7/xS9XejfehGyUZYfqS4EU5NCHeZnmplg+wW9nO9HUuEwK13oHjj
Dsp38BkE7fD79s29INyR7VzAO66wuTlepKODZN9xHN8tiESblaThc+15h0AH7Z5okEQvmHDdeGOv
gN2mrI+VBiIbazcmP5IxDwfvZwXNgeuDWZ08kIYsD2oQL4gJVTxVW+7VdnmEOntIjDgommNV/WRo
pFWmO2l39ep2gH4jEF6oT6Bb8twxmAOE1lLLK491yvw6flGVyq9l/OgyI8Ku1lPXU9DpChgC697G
kT4WzAo0iHhfn7o1B4QYHqy4JlpeLnjTiF5DosMoq2PBsm2OLGH9G1ArIB5qKKOXAbWqDcuJxOiq
azgxKmw+sBh2nT7mKHl7x4SVIYvDBoQSliHDu65OIjgY0RyIxpGL7s/O80YyLhuj1x4tisTCLh0k
3md1LGAOQDLKA3GW6OZms6/7RgV0rMKblXiHru39tHxy3dfrC7Xq5QDGBQAbGSlHrIqrMSNoVBzK
Y9Nqh9lkr4rLJLHO6mwB2o2CGNgdLuhMwReRmrUCkNHo/VSzrxMUZ/r366NY224AYoKoFahFsNoJ
sY6SqIXtxrjvWK/ubToBUO+FnvaVWf+qp7ekfbSG7BOb7dSkcX5akcdT+gxNNcc0bg8jCE1tDoVO
V7vv5uzt+ujWJhAXK8os2AzoxVxGfxoxgHtuhJIsQuwUafn2h0ENX7kZDonXAtBQqOZDOAynVjDi
GpTZtMYUuqR+Vht7H7toUro+kAvGUQgX4sqGJwXWH1B4MX8wKx7zjCntv7ST9qQ38ZaR+FUzql2R
/yhjUOlmx8JbXuLavaJ8tYzvqHKASh08YpIfsmyI03tx+SHAgSBdArpsEJctU34ypUVKa2123OEL
ab3nUvV+9BUZ/Dwlpj/k2Q5sPPvZNO/KLN45rfrTSIDVt7g9SAJbcd9+/AwUIA3ci9DZFLGHLvVa
pA/xM7R43AJlvBupmYQ9m97mJkHaNEcmywXhmW9wVwa2+HhjnM8BWhJNMP6C6slbhATO5yAGIQrU
6obuC0c5eweWl/LeoRVEYNGc76Rkp9jKV6i2u18aRu9JZv3TGeMfM+5+a/PwNsbIpqYeiVQ3hViM
XqqPBETT2w6lgQ1ENl6AztdD9ORXKFDxEAzU+8QCr/48b2uH3xsef4SnCBxKwmJIkXeZq91g98t/
9D56Jh9aXtd+2jh/IKh3sEYtC6FllgVunG55Y+1S1BfHHGzItI23aqbuPR2nXB2iUneSQAG8KdaG
PLy+bQRn+aEFh7lAcQW5dTB5CBdMBckUFZrEXbRt52/5jdp9H18HkQXOIKq3AL0KJzBBwW5SGkIj
g207+wuwL72MJ3NtAGBVAU8iujdRIhK2fVwqHm+Nqo/YHKpD0MtonWTfFybIzdiUxqCViAwjKMBH
MEgeGZffB04VuX3kSz70soToJesxKpaZNNK2ijGGKASF11dYcLVYg8XA0uUHht7LkI87MXTy2hEG
5veegF+r80dZPnDVBjA1CCDgB8HdeH7uzAnZOj2JaTRVO8hAFPpukoGahejh38OAfDTIqNDffBF+
efFMRlOBidoN7T5U45Arm1yGMVxdjRMrwmqX+mx0g6l0UWl+y4wnr9zcvhhQpQKYAUqmK83GeV1y
VFppxKYmVIwtiuk+lUWqa6txYkRsN9ZGY6ascGiUNE/c2nljSLWX6+MQ3hEfq4G2UVAbfHDqiW8W
Ava5ecxwKtIpVPqN1QXAIJhZOCVh2khOyPpw/toSTog6u0nRdWUfdQCO6yAI296q9SYOR7w3MtLO
+KfGIdcOELwCXaPp7aTtGZKB2EJ81fR6OgB61keJcu95IbArwGFcX5e1/XuyLrZwEGe7RTcGSIoj
19yipExlMnWy7y9DPAkyumHuOaEthjC/zyRAi+Mnfv/SNonnMDjfxF4gJUvQT94aNCqz92SbNV8/
8XmUHiHuAQK4i1byblazYZw0Gpmzb7SBLjkVq7Nz8nlh9k2dGy6f8XlVVzbpXhnK7e2/H0UxdNsv
fXsXPdQGQrzcoOUQcTfzjwRF7OvfX3OyiJhBHQG8xWUTr8qgBQAp0SGCC/ahrOGxQNd9mg4SOysT
hWobKB7AugBkqSfEBUo2g6ei7Flkx78Bh6p+3DwMYFwATUOxHHerGIN2mc1ASOLMkVqE47Tl5b7n
u1GRDGJlshboNZ6yECXG/a2en4XaVEFl3qcsGspdzTegqSHkPpMkh1Zn6sSIENGquTlqk5qxqMXT
5a3mn7i5zwahnw8iHUmWW3HFoozupzhAU4pR7D6xGidDENwea+LeGo0SQ8h+LeHuQbGCdLwxB724
8LOBCGcvmxXGWxurkdC7GaAFKnnXyFZb8HxmP2sx2qYwUWibQu5s/MK9gyfjb1lfbuza5dkP7nfB
Sq2PhKlJzSIA3TRUBGVIXtn3l1Ge+G/0DWkpwFQs0jhkwO6yQuK/V644rMLf3y8k/EjhloajdSyK
+YZo2xYsBM32+nZaNQFJKGC4wRAF6PP5EAw3LguAL+cInDBGs5lS39Y2102sztKJCWGWWqObSwo8
bVR2jyBz5e3L//Z9YZaSzsitZMIQvCFwxhDn4fbvL0wMDjDh3iJfez5FGm2Atpx6NdKmB6oqAQUd
8XULK/EfoFgAZuBlh40q7tPesgAUSjIt8uhmqu7c7F6P7wtz65GNTiS21lYDj0jce6BJA+GjsOBl
OjFoVsd6NJgqwPobu8vC66NZO9unFoT1BmXNSICz1aNpCuPHbDtDuk2yJGu71gFPJvgJwd58cSVN
oMfhdm1qkVqGwAxV+V0W310fxdo8gQoW7yMwuQA+L8yTQ4g5cyvhUa0rfplXPjhMPmEB2+lDYgc9
2xfXttIkHMCcCOQBftJn/u/bv483/EKBgBsVlbfzfYvuDzyd+oZFwNASA7jhT5zr0+8LM9QXjGet
h7DDiHe9CvyuZB+trACYBFUIJuCNCo5uYX6ygvLB0oYxmoA/Lv2ES37/8vtO0lvLHQduCDzmkUdC
H4Z46lSDocHbbOcoLUMo31LzRTOi60sgMyEcha5LcyceYAKylSkYQzTgKyTnWWZC8H5AtUPjjMOE
oWxZ+jBTX2skJtYWYsFLoqAKx4F3xPlGSkpeMw9WInOXqaGr3H4OEFv+9/MicCjRnapRDXx++uqa
j31++yV69nkh5jPtvpzJgM9b/SZTHionqCaJr1jxeGcm9PMJUut4VFW8eqP4a9f7vEbZGX2NnzgO
p9NknBvhkG4EhL2bo8EBwBay5tmf65tVsswipU+qJXR0lvNgzv8oP4vqX5/4vKPh2CGfvAiJn//+
BOK+Lq3nKULVshion5FPBK0AtP+1sAzwJBzTTdA10AoW0ibQ90a++cwAlisaZDLLU+v88yXTQdCW
0ClqeBuoaRnI3qPLUb1wSCC1/o8BRzhnrVuMrom+lMh1HguosiCBCaqBUJn92pUofq2sNWK9JUWN
KgduUOFQpKgreLOqNVGl++x3LXF7sq8LC2F1MzhxZny9GYIBcesnPMbZr1984slCK5S2JW/x/ZYH
fenHsgf1ik+FQg+UauCVsBhijESScuxHjUBUz/2etgcdNJb5z5s3E0yAmhfgCxD1i8pXBQp2ELct
mqg4KBzAxdt96tnnhfVVncxIQbbRRCrzx/HbOMheumtLjCOAkjDug0Vd6HwJhknVTEUx6oiZjx49
ks6WXDorhwGdMahuo5wJml2xB69i1BitQu+itK4f5jTb9hn1c6vxY+pu9EbGuLbiwsGPiaPngH4B
50G4RvHQQrNnMnfR6L4oNQkgPhEOauTcBoZbYg4Q1iDiW3i+Fu6082krUqWJGwg3R+m/4s6nvwzZ
uqxMG7Ao6F5fSJWAFBHWpZxcMCC3ZRvlHSgk0u0AxeFuR2vfsd+v7+CVQ7IQxoN7GgR/6JIUvBV4
QZx5InEbWXPkomBL/MHaXTexssnQcoP4D60a6IYTC17oibRz7uhNZLohcXfS5iHJ98XUftrrOCJo
xo4K94tphHT+c/33r2yq09/vCacwGUG5a8cmBDr75f2uu2GeH8pREuDIrAj3UpyM9RSnBqwAN5Ps
TT0kfUBkdGqyuVr+fuJzkRFq/z2WJgEzAmq2Eo8lG4VwMlLFpmZtYBSc3qfjRmnvY8Xnsk0rG4Vw
PAghvdqqsOLEu7II9Ca8vuKrx+/vjhXbqzracHss8f0cOlXqQVdeUnWbZZAslRyN69OF7L6wHLVG
SFbhCqzLTVIFPT3k33vZ22J9tpD6AMco+AjFupSW2F47tV4ToQMUFPJSSMn6bP33+7YwiCoxJtvq
CNbc/MqTB9BdVsldHT9Iy86rvgrD+M9AxHDHc0g3DKPdRKMe5qCDTX30xV5f+fUF+WtiGevJ+XBo
PBZQYmsiqu2gKqh6bxXZ5DdqWn/cHyjLI5eJPh4oDQv7FwToYDtCW0tkAnCaPmfDEEh28OK2hSAU
WZW/FoRxuMTSszKGT7S6vTfcmXVgNa+5sm2TTaw9MFlryuoWOzEnlCONsfMG25lwYGyfNf54O+Bg
SRL9HY5wSzUFuONTIK+iNt+990xyCiWTJUZxSKblKtMwWYkWmrbfAev1B7K9Tn2Ig89k7k6HYgi3
SeGkI3BCGIqlJ/4Mtefk+foWXj0lf+fKEC6SttBMag+siZRiiwZUS32ax/11E5LlFmtJOXQvk2zA
hNUd81/GbJZEjevfNw2oI6FBBz7r/BRac+1BsHy5Rbo7lh3RXfqZ3//3+8ItNWolHaoa32fW1kr3
pQyXsb4Ef78vnD7Hw6PPzZffH28yC6xLfnwjlcp/XAiIsgBRWgg4hSmqHC2ZHLBiRjT+ZteBYj/k
+fb6LK2P4q8JwUuxtkL/1kdo6Plgt5lKwKE/sdCg9bTwdl2w3iJlxuyUdTNkMw4DhFPnnepIYBJr
7vz0+8b5RmrB0jGn7thEtrWtKp/kW93ZlN379YlallN0tqdWhLWAGFuSawO8n668t2yXlaiEbVMt
5DJc1+JGrxkSVsRxBqusexgCtXWSByS/R3ecPoeTenRlPGmyqRP2sDbHSEiOtImA72MpSj53fP6S
z594SZ1OnXBxVINKDVZgA1CQToF7kOGF84krHZDaD+gjavji86AeSDxri8Pt9vGdCkgtWv0kbblr
/urUhODTlYpxHTqxTeSWO61/dM1P+KvT7wvbmM/9PGQJvu9EBve179e3r+zXC9t3QPES+TZcGGUN
NvdNJfPma37k9NcLu9ZK7CEDzX0TxfWxzL+q6Ysi46mXDUHYrCkoHquOYRvNbBsbwRT9bzMkhB81
BXbNibGFBjBg9ACidhID64ft//cokvPnfipumsGIlztb155nE8LO2zl50rKv/8swUHI7t0JwX/C6
hBWwhTjGnXGjrOzHnfR3oUHgeP59zU7BBdMgLNBblFf3EPL4xO83jEWbfWHWEO887vZTP85wSeUc
ahzNTZ/xFAuZBFoxFlqXi7AgA/kRQIiRVgZZ5xf2DlSwYP25PorV4wBHBIlilPWQeDufJZC/Finh
OA6qh4DT5+S9uxHk/++FODEhLHTpjKRAhh33xC9e+v2f6wNYPWwnXxeWmSxi7zNDPqSPX1o/yyVn
QfZ543x+OqUzW71C8KQ4u8q4kwbgq2ft5OcL7o70ht6lDg5zZe/cbf392ZA9uGUrLOyjuBnL1l4S
UlYRsOwReZxa5jDWJwnQZWjggWlMfLKorEc62sIgkJPKpyCXvYNXh2AtKcFFgxbp8/NFMKa+LejY
IEImaLbZ2vQb+wSEARh4YKAWxeul1e/cRJWRvrLGqUSuVrvzoHhhUslGXRvEqQVho9aEl7M3jGXE
jX/F9aPZ7g1VxuR/sRAABiJDCzJIywAa44Ou5CRhAEmp1lJAN/rW52CfeHcreqtTEgwIt6deZrqm
ZHXzpmfEz6d7DGE7TyBfvfncAXgIMgao14KUE6lgYckhl+KMdTLVbwav9mAMywdVEo2vzBWo41BS
QCyGqonY+egqbpxkJGneKgUsYGi3l7nWi6MNyWd0VgB2iAYnFMUE19HnY18D8VG/WbhA1Wc/1NJb
r1BYwIFbejeBZsDb9HzTKkNeKR7xsrfE2rOwrvc3ulbUqsDDCiADYErAggpxDLXLgdsxrd8YupDB
gxKnkt10uQTQbELDA25RF8UFseAzT2nTd43TvJW2D4GqVlZzu1wBUFSC+BoAAxfnQSQKVJIqQ29e
P7xBDVZttnZ3Bykgt7t5FFDjXHLyOHWqp4oZRwuuiXekBdtU11uht9E6aoa3rsS5CWGhXTVRJg2Q
ulcreSnnSEZfdbkO558XXBNRctb2MT7fHDKz9ItcRq++YgD9Mx4EaJBiNCF7c75RzQpiHHPfuq9k
bDfsMabm5uYJOjMg+CXo8A4jFMjcVw4aMOrG/izpJ73cSjhhJyMQzkJnAIxo5xjBXNMQCS3/l1ei
R5bXN6/04iwAsAJZMPirRI4ONk81QwNw+abv2mQOTfVmBJSLDC8KhQgpQUWKC/V8KQymq7ybvPwN
aArfvRtVWRbl4p77MIBgEg8HtHeKamy2RUhuDEr+ZhVPKBNn2j/pEF1f7cvFWFiUcdPZ9lLEE/1e
RbW6zN0xf6tYH1pWUJtBD2ooT9axebltz+0I5yLTSMG8GHaI5fnNjzTz/OsDkRkQFsOFsmVDGQw0
M9mw2Qy09NZkAHoEIL8B56Q5C3uWcDDyuDWYNtrTK4C4Q92GLpdBcS/WGxZA1o3tsvhY9Haeb6jS
9erZLab51RzCPg5jZzN1uxun6dyEyJCDYCCr7AwmtK1hPXkyNNfFdhI+L3jXrCdO7E74PNHuh3+B
+M53m/taVsa7WOvFClwfrmwV/X4iGqCwclAcMlhJ7xW18CfAla7P0towlkgJj164kAscwAyuLJoa
fHxlz6O9H8kbYe9DcvN+0gG0QlyDpnAUz8Vke8u1Tk1apkfWOxQdVUvCKnY5SeefX/5+EsDySUOn
YoPPG9O86dRd0rc37yVYAJTBUIG4AvJacOSAMbRDneh6lFJ/dIKch7euAuA3WAJ4J+QcEKCdjwCo
PRI3iEoiVm769q54oO0dmoOvG1mZJuQQF2E3IGVQRxUH0fOq8irDiuo0CTr9eW6P1w1c7iX8elNH
8gERGuBKQiaUd043tySxI5o8TyP36386pNsb6/W6mZVx4IJY+oBMANW1D2bRk+W2DO44daFY0eht
dSUwJKOQfV4YRa57LV4r+DxVny2193N+aw4IhDMgLllKaOiSupCy6Vov7VRCrMjuav+3k5eSI33p
WwE+RFJmkdmFwqm4zrlHQKU2FHaUz28daJsHTQs95/YjbaE5G7sWaoTLSpzvWK/keaPUsx2BKNn3
wHQb/755lUHvgCAceY6FpWdZppNVZnoFfdip/T/SrmtHbh3IfpEA5fCqVocZj4PUbY/tF8LXQaJy
Tl+/h7PYvS1KaEK+GBg2MHCVmIrFqlOnrKuunLrI00XlSxvLjNcDZl8G4QfAY9yRy1V50KKhtK4Z
0uN43B/j494BoA4OxE9IbkHJqqWN2TlVOqLI4qoRr8kPVbrb6i3kr+43AouXWqZzlZV37e+0OD3+
/PVh1hwWRWTnWEV/M27+c2dorNZUyHXIqIvmSR+csflg9d8tffd2XSridpJe21FvqlAUh8fiWRqP
It6/rZGgR5ymqiaYnlbw+hE0C31YpeFNd/IDuPpN/XPYu0oj77avAAlCBzwnoARXfF8tYElKrJfh
bdYPOXkX6QIHdr1jmXzWMxbdK8HXzU1UWo5q1XRteMOTOukvsQg8vpaPXCIcfLQ4xXmAL748cU4W
O1LuKPa19ZCZa0XrvCneZiREDE6JxrdL8W1Iy6pXqXMNc/tkts5JYJHY/19kFvEswdX5//LZNrgz
GCb6ezU5OlpcpxlFwB7p3sv7LfdSBXeDGlOaaUoCFegoJ7Vuqe6NnWAIIKJCaAnYdBCLqsshjDRJ
63FKpKvdBIg+ODkVnLWNNUCUEsUmqMRm3RA4p5VYveWUkkGu9pcYpZpytLtCAxBcBQ4AwMR4+aJx
xXIEjGjVMqyWXJvnQnfAh7qzBy+arC0VsBHerXKdjVVTk4ZclTg5h531XPQnI/Nq1TPV9kI0W2AG
t2ZMBxQX5DsowAfOeKmvG6u8phn0xamvFS+mIEKwKd7BoUPMTEMZEHcLoYsQRWy0JChv/ZY7J0Cq
/mLF0XiFsZsp6LTBr/hAlaYy7Zxc6x5R6lOl7nZmdNRJy0g5Meq51UOO6t3UmY1jXDV0qlEOaIvw
+BramiD0h2dxDZCko1/Vcv7HqC6GDoRT17rx5J+yCIOyKd5kdF86wuyraGVftp1VDYl5Vfr20BSn
IbUEA9gwS7B3KN9jcSy0gec2UFkqtAQ8GRM0z15VViiZOaJD0V/M0p0SzjDpcpbqQw8lINNBJMvP
6N4yDRy7+1FwTnEZ53YShlDQTegXAt7x/a/1pQLuIMhNUcWUTRMQ5Z7z3nL2u2MMh67ikCEsjbc0
d/3I6K2hR8TSrloxP6HN9HEuBQ+HjZVeaOBWWtX7jjB2hCuRXqcGnc8vgq20sVlRKavj8YC2gkAT
cqusNhQVCjIxr2X0on/U+/22yMAbHeW4QLgjOsNldTOzIWOv5uZ1iL/YHyXtdfcexXMNVEIqXtLM
ii9PclQoRT50WGFQPGvf6fTPY/Fsdrnr30JrVLzNLfisq5sn1JwsnUtJuprfTaM/KOg7X6Lnb+GI
Ivcby4xen4z13QF/LCKiy3HMai1LVTI71yF8rUzjqJflJQ13+3r6Qgk3WaEmz3HIlOTGx+KUiqiQ
2U7hJgs1JigAYeR2JridlmNIhjqZaUecK6Mus5x/TDMg6ZP2JVZ2Z2HBfYvVBmYbjZc0MLUuNckm
mv7AKsKl6adzDa9PqbVT1qjnx6u/Php48uJ2gHsK1rDVaw5NEoy56LP2lmu/srNR/twvHtXLLAYH
pipUDS5H0RWhNY653dyc8ZMdHZTiP8rnrB8p50KrG8gP7YP1eTc9jmOiRh3EMuz74fVxhmlw5nEe
iRN+nuSn2jg1u+8G1Cxj6vF2QC9uOH/LyXEygnScRetbf7HM7AjS6OPe2X/zX+DG6AqiDXzkXlIn
gjBQVt0sFT28jzLZ/ZJeyud8jFYOTaKjOR3Q5cn7zKV5JVCwtk1ITCPWDV5RTA/cjOUMRSC9kPM+
bW7N8C3RtcMkobspAvdZJQokrs8BNLFm9gqwqEhest/fucdOXUeDUbbtLerPleNWouIYkXzuFqVN
L1GthXw0WB8tl/7au9LLz+d26mjYnZUOTXuT2vBgfJ8MEZBv4/uRm2ZkkgBusK7Ky/kxh6asiC23
tyyP3PpJAU/b7hGgSBAvBuQssVV5SEiRozHcPDXpLc6+tse8/7ZbvIVj4LCwGxZY4+Z/Nu3JzMoy
vnW216CMXGBG13cbWE/vxHPzT0MJN2sB8V5qfK+e8u4/fj53G6RZoxFpgHwVUO8fpR2dHk/P1vcb
Du5mkxFlIFqyXN5pUtR5lpL4lkZHfTor5DiK+tds7CBbwxPaRBsTUELwhZN6X6TgHY3imzzI6DX1
VPe3x2NYK0BDTgQNEXRDuhJu3nIMQ0OAu5OM/NYnPnH1dreXuhTP1N9ZiIkmMQBNEI/WUydjBH+3
Ar5mtMr9b6PgNioOYFMghJXfKreIvVnUbY1txKUDsxwFt1FnkgzwVyE+1SfX0L9Ix6n7il63u08z
4iQ2aNng56GEla/9RUocoGWajre6QIfEFE3+9vKAgcoCMWLg3xBaWKffitS0jE4du5sJClI/Va+7
VwFMGQihg8cM7ir/6GkkMNf1mTyg0cVLkTmHKMz3rzPzVJEYQ0MfpAG4E03zqJ6mxplulD6H58jZ
HV4AwcGdeM7xiuIxjMIe4lXztctu5nHf/CAurwIUABQGyOzhEXOui57Cz84qbb5VytOnVLnslQ7J
oEx+y2Agf8g58Z1tzSB3pkMQfS3sY1gJsGj8GcAVvxDPGbsIKKUYnVKGQJtA6tJ+VXVPKU7R3qAk
r4azR4kc1UpoQE2vH0p0rBJ1CuftHS+fM0hwXUOnoZCfO0g0TO+aVOCf8pcCFADzgd0J+MpGvw+F
JJHcj0MfKNVNcTxbxjHwd6/0vQo+FxNqkZTUiMAEiurW1WFnL3C0qcAIYInQBBgcl8jILG127Ghd
lWhZH3Ty2c5fnL2heSYfmSLEB1kqBnCApfxOqpWipVEfIAiDOqnY3T89yIG9ISbB3wjPdClfDWlq
a+ABCGK0CKBO4mY/H88/szL31wEGgAgqnn2MqBgpbm6CWto36EcxNoFRPkkEAFN0X33CbZBIt8eK
NjYr2hWzYi+4X2sadCBKUpxoNKKkpktCTxFcziLx3FlAazTwG5UQP6Sv0vBd34u5fpunu8/nbuVk
on0+DJAvy9+UOoiDx7OzcdKA70BwCkE6BGLeejDf+RaZlmkIQmZoJl+dlP4X+hUWnYhbZ8PqLXRw
e6kw0M4C/ZW7QIk8grbM6dGp0GFX4AhvLAS4ULBlTUBNkVbiTkQct6MzqZgi1beU427eGKwDGljY
DIGLjJLDvxJm2hrmWKt10J4kcnNKwTpsfb3Nik4RMUeRBO+jRqqSVXpT1UHaH4zUM4bD43Xeko+I
NswpLAbcIu7Sz4bekqs+aQKdvosvXfb038Rzlz6JG6PQGoifjJuRvVaCROHG1zNIPQt/ISECu7e0
RlNGpZZKchPUmmfHx9ASvPYF8vkAYdVIOY0I5A+JpxN3EBjTjQOARALStACKgyuYj6Nq9pjSrJTy
IBkvXfIUluiU5U8idu6NQbB0BSO9wVvE4oHus52X4YB2TEFJXxT7lIjQwxumYiGfW+Oql+APF5Af
V77qvK/iD3YimCjRELh11iq0UdcoVMhopv7RrL3Hu3R954CvGbcZMPQweasGUmjiqkatqY0B1V1V
/4bQpqwew+if+ddjPethQA+uNtgJTWPPwuV2bWeaWQaYlYMivtBjUu92UlF+DUZaAN5B/gQHaSm+
USuKrqXNHIzdn+hS74XxgB8CsEIFJg7gBewlzlSMvdEncuj0QQOeAO01353S/l8FqFxBxhxe/MpS
9z1grEY6BEPzS7V+7WwmyjqEYY0xNUDDAuzEi6/BUZpV0gQfPiSH5Iw6doEtXR8EKMDs4xmIJnHI
Xyznf7CSEFn5agyMxHDDOrDlK8n2QoYxCtDGsuwUaKVg8bicRQp8YWyhmX3QgkEMPU5awTN2bZNA
u8SYxXEQGE0mt0fnLo0AyMvMwHhp5C92mR4Tpzgayuvjo/DGwLj086AH7WcQRIWXgbtnOVkz0Ukb
VdQK6ihQfqJUWdJP9Z9++oVSnEtYCB4OGycP2lidD3Ju66TCkEd4fU7Q1kUo6g4KtOl9PJ4NBRgM
AvMISFqIa3NrP4eOXchj3gapYrrv0WHnr+QjXIVoGHou8/d0D36OOoraNgAc5KAewT4j2LzMOHDr
wdKpiLipQNQDv7Bcj7GQLQoYdBuYEZqv048t/dgU7+zPaMeTiFhSNyfrThe3x/JMipyOQJdU4I1F
D1K1FwyAU4J6DcAMUG0Cxl2esmys0wwuX41n0I/WPIfWef9qw52EOXEAOUTFxnKywqGNpDBOmOfq
dtbRbHb7Nfj8O/ncBBVKNBsdibsgn9+h53RqCfLDb1kufrWB3kF8G57BuuWM0UvDDBbhLnDAIpvr
Rzm+NP6EesRWfjXTg5M+5elz+U9VHcrpMBAvzq71/B4uKPDGj6dSYQf90acwg3T30igKx+lUSeuC
ySrdSvrQS98n+j2WPiQpY8kw2mCOPqr09ljthq3GTkf5CEAE8L8s7q4MtVKrsyTCef3afEf6A0mK
xwq29jjyi3h5APPP9vpyWMMY55VaznWA1mJSeZb2giCww9EjEp4Vwl3wXXgMXqMQmkWT1QakIO5o
eVG9F2EGDeyex8MJOAKGalqOoB5b0mslXjb0i/LP/GPv9LAMMrizYMoAp+EBEEkG2PNM+iSwklMT
XkKRPV6v70I+3/phzCYzNKYmCSb7UBdPo3q2RIHr9QpDBQqEGMYP2Vjeew+10VKyekqC/ldsnxxF
YAM2R3AnnrMxDWpunHQeMEOK2+fugAqkvcSOKIxEmQiWFiEX5C35FJSu9roa6xVGUHoh8UDoScgl
IW7Z735HLRVxZ7xTjSrXSyjSFd8u3zdP+zcTGsYAi4oKG0SBOZ9oHOq+Utv0bTN1yUnE48mO6tJC
4etN9P5CFgqRR36v1kMLRJhRJ4GEBmPGWfqg/QBtSy6ihtlacJgjOKigG0asn3MhTKpXZapbcYA+
aZbjqegw3J8eT9TmSP5VwdNix4WSqb1pxkGYH7Haherb9NCTYyo0Hms3EnN2p4lz72IykQFUf3Hg
KG4bn9L+NIFUqRPcY1tH8F4Ld0bqsqnsvLfjoKXuMLjoDvh4vjZHgTJ0lPUiZoteiEsTmMj2IMlm
lARkPmiK24xunj0ZRfBYy9YoUC/ESGLRiG/VOE1Xkk6bjDIPLA0FgKd+f1ge+5NRc+FsAOLJV2TS
VE9sM8brWSXH2jrZoq6kG9/PcvAWbiENkGc+pq1mDRILcZMFavTzhxH/s3t2FtKZ9jv/gM51DchL
nQWR+imxgv15I3zz3cdzt5w2IoRUwxcInPnVOZrp58dfv3GoUTeCyh0Q6CJwzhOgD+D2CKe2iQOj
gxW/ScZtLyQIRnyhgRvAjNS72lRMg37M9OPw+ngAW4uLvaMaiMkD+MLnsOMpyYxxjuKgjk/ERVzk
sfj1/LDyJjwBGZ4JQVTuhJlNk5t5CKOn1ZeofJqLd7Ko8HLDw4QOJPnhJAEdDH635Q7C5dOh6Bm2
qP0ad+hv6uXVeWxP9mmwDs0rpa66P7K91MjZJW0c5nYYobFn1QteOV0sNFYVEXeul0ZHMhiJpDdC
YGDyluOS9LroIiqluJciVyGfSOQ9XpxNBWiorgHNjp5mfDH6TAbH1sH8HEjlM3Ekz86782MN6wsJ
QwDUFTsLAVC06V0OYbQmFQ1RzDToWi/V04Mdv5Tt8xzTg0P3DwbAQrzQWX4JsFtOlRPO6LonDWFQ
fKi1Y2kJrtaNuQJOBR3rEF1AIID3lqW4iqeyl6Mgb56KQ5nsdnHQHQBFT0jtsZobvkgv12eqyOB2
D6rhR4qKFYGR3TiGC/HsIrwzsqAhKqOmhPiEHkjsHGJz8My95DHAIqNoC9hzA0EMxGLYZrhTglRT
T+ymL66y7hV56U155BnxpVV3ewVLPdzbTh+TMpM66LHq61C60/Dr8aZdL7UNxDa76MC0gxAANw7H
zFJEjBN6bX+a5ru5FbgDa6cDLyMWRsJWZRhPbqN2sTXIPXKgiBLb30x5OsWfpKg+m1r17fE41osO
RXA3UIWGHQu+t+V6hFViTzTrSNBIn/LuFM4nc79rgAcGKtwsRHMRX+fHohaag6bSUngNx2P5TyHC
TWysxEI8Z2f1XK8K1YF4qXq1/ylbQdRwbZ1QQId4oQ0YPd7wfG4vr5tcrdUmvYJiR9PAhf7VSa8m
9ch+4wGsM+AALHqPs6Fz4zCQJrMGo82uJZoSGabkWnvb1uHsoRAAfgjMOaI+BnfAe12jZqfb+fUj
6q3dEYQ+j/fSxkos5HNnonTQ+jctSX7V56M+XPJBsBQi+dyZRhpxADId36+Ol2Q82QI3ZEM8Uj/w
QjSAqwA75FwEME7mdaaU6VVy3OLnXoZ4TP5COneiE72xi8zM0yugnuBIbfTdlwPkA/zPypJU5Im5
ye+rATPv0PQ6A3YTe5MIirxhKBbyucnXFNImqRGlV0s/1v1png+ZiGpFpILzA8dZGlq0Wk+vKlrU
oUWxfVb2sk2hPBx0Ccz/Y82pYfiW5q7rolRTywqzVPtm9VQNuz2ApXw2xLvrzTDGsJjGIr2S+QLS
MmHQeT1FS/ncES7CuJo7B3s0zLxS83rnQ7qXqhFTBOPALh+0LwPEndtIOTEGbQIsJMBjF7HXQtRj
b33MIB9vaRSsgN8IjsxyiqwoLLIwC81ArT+UF1MED1vfnPCFgcBEfTgKGHCSl+LTKu1GpSNTkHrR
P2V06vPD5Hh7DR2AWwj8gSofD17gAZc6MhT2Oo3Ry0FSfhrHo+bsNqRL+dylXIENUk0lyI+0oGw/
qZpA/mqOAJREVZWKdCjQT2gRufz+SOnRhjVSu0BGd8BCd406cmXrS9j/ejxPm3oQ9wY8GDxQJt9w
vta6UbJlgHsoQD1N72WVV+qlCI62OhMYBUpuVeZfoCCQd4vJ2FlVFhddkORnBDEjy9NE3UxXexYq
wLWCuAzjA0At9HLC4t5OTXvQkSkg56y9fHk8TRvSgeoBAR64vgDN4KuG7QYVANKUTcH0jBhZWB3/
k3iemVPq+75JZ4gf7Bfl3MV7b2UGN/z36/kkbpwTzax7iG+lU3g09NPffD0CfKioZsgGburTtESW
0FSnoH9RiksfPj0Wv7F58PX/iueu5VQ1SU8siJ+So41uPfF7KiLx3VhevHRYUTXca2Y2lpvHlOhE
46KSA9oQN3ueHFH6bGMMUICyP5w0NArhwzNtMarlMEVykBvEDSXNHTN0iRlET7etcUALHAz2tkUM
fDkOw8F7CmdNDjLTK0fPFqW3t4ZxL5/pv7s7x152ymiE/Eb+mNFPeXGa6WX3ajP4CsvWarBJPLxd
VcuwkhMyI1Z8pMNTqLlVJkhzbI4ChbGoFQJQ3+YfhpGRR7pSzXNA87MaHvrksrsvO3K1jN6L1SNZ
sOI8n1tNTHQYT8w5UGrP/DWLOMQ21hk1bRqqIQCVREyaOxK0QI83KtVASFSHOfXMvTVV+PyFfO72
rEa7xUI3VpBkRzSZRcsRXXC/rdcA2ROoQYQBuxWUdMudVM+p3pY91QNNj9ycnHR6JObPx1tpPUtL
HfxuHbqqrpGvCRTqOR+iarfZg3j2YMaDDSWefI2hjdx0UYyWFpij9NwciioRpBY3vx8RMDgyqGzD
02Q5R5Je1HkbmnoQ4ka21aCL/2IESIsCWYDcLqLHnOFuCnlo5W5QAq26jdKn/vx4/rfWGLQzKKlC
KIyxkyy/f246WwsdiKfxp2p2pww9uv3HKramiIGFAICCwQNQfKkiNcc4i4daBeLwIk/v5k97xQPF
hQJkmApGG8uHXixzts0G8RJfjuuDmwg5aU183iJlCR6Me/ncDi2VnsZNDPlT9WfQrKOutscpfbLb
XnDc1vO0VMTPU0U0vRygSEPD6R5EynR2908VDJ2Nki+WSOFdvMQZBp1QYviVBXqytnXlv1GAFB+j
VUHOkueFkaRxmhPU0flOHR1kVwLvxu4RQCojDAHDPsAUnElylDgylN6U/SrEFe06iuC0rY8D/N87
+dxiR2E7mtUI+VJ30BxPTw709fEINrbTQgO3yhZNHBq20IC22Qr6l/Zu+DMWAR42thKuHvjZKl4m
Kqqtlkeux9Um290g+5b1MY0+yn8xSyzZYLJKK0TRuVmCxtgMK6r4ln0JVa+cXef2eJa21uFeAzdL
IL7V0e84UvzWoq6TXxqCzM+Pxzq2JuleB1upO0cJtI8z+tRDR6K71uRlIuTZ5hhwfQKaiUjhynKH
E9ww0N4q/qz/0NMXB1iwXuCIbQ4BFQfMw8D9xjMwZOFQOH2UK36Z9m5/sfX9Tgzy3HcKuCeumsuJ
kbWN4g/Ga3dqGwFCdvP7cTegLTQ8JJDTL5dgGmZaG6Wj+H10tEMvi/7CXCAj+n/yeYRvmM/VRBJT
8alyjulTtd+Xx/QgTqjhggDWmn9y4pGQhj1Bb5fe/Gy3t8+PN+iWqQDhDOOfQ6wZkNvl7LRyPmtR
pcn+ZLhZB7JeF0xPvai6fVOLgni5isgC69jAaUHE3EyTWfbb6ZQPn8rBK6qLsHXG1kqjOB9YcbR+
Q+aK8zPspKPmMMmyXzfH5DmWjo+nik0Fd0mzcmRUBCAFischd5aTpHcayYlln6KrY3GS/5TjedJO
hnILRbHJjWONsB7UIKYHn5jn3TDLIapJFsl+H57N2DOiw+5W5owR414Fm8w7y5Tm0jCoE0ZDkmuD
fqsiPrqNJWdcjDBMFv7SeD4MKa/A1ehos29bpSsVrYumiKPyklDBqmxN1b0e9vvFOIY8dhJ99iX9
GDUHJzsXIspstm/4hUeFJjg9EIzGo5pzCEZ4OUWrO7MfKk/T+Ix6lv7LIKJS3hwHctFwL9lLaPUY
rVszsnp59iflXNfnOj+X+0NjrOANLMooekfVA//Wkp1esnUQjPvmIU6Tgz4X+71LFLMAP2sChACw
K7cWpAnLHv7f5M/tAc5f4j0+gBtbCnilN9pbm51Abh06oia4KmTNb8xTa/+0yggxgZOIhXhjtRH1
RmcckOsh6c3DB3sEmeYqUTQ/Tl+ytvbqiQJJ9icvnMMQCl52WyNCoAzvR7y9Nmx7repRmo66b8fN
UTee0aRb69x0NzM+DjuKHP5fDx9XbBhfLVpE6/5gf7Bo5Xa7K744BZwzWEotXqkaFMjJMzAbaSxY
+o3TgU2lYFOx6la4hMtTnhlEK9BUw/CL9qVSL1X+orQ7CQ/e5giRubeHC8Az3OYdkjCaW7k0fKo3
R8UevPEvHB0M4l8N3AWSUbulplkYfhrfxuMoopzYuJ+QiwDWAVS4DF7LiafKHNG8VHTfRJcF8k6n
z455ipN3KLsXPlg31+NOF3fVTs2o98hI6X7eqW6qHuzS66y/eEouBsQtetfVU9y8KWkPv+X9sV4Y
WTBDoSQEXgm4KJZbyprKUXLKUvel6lLGl8tjW7Xhi6CoDNkOAKXAncUHJBLNTLNMCXEgUlf6kYmQ
rlvzfy+eW+u86MyJVlT3ex3NnA5t/WLrgmQB84u5W28xAm6J7TAjQ59hBGF+RgC5yL1Iu+TSEcCN
wh3N/V40DjZgf1gI9sPZ9sJphjIZE90fGc/bkXYCS7u5HqA+ZJAsZCb412qRjMAaGrPuG9G5TF1H
xI67tSBAHmNHgZkdOS7OeqCJQWWnZan62nDq8pNWuYmIdnzrsrhXwa15Gg1DihyL6kco7Jm9UX0u
okOyuxQLlhwuJ4N4As60opUdSCiZhRKqvpEdotdedIdvrQM8aE1D6tpGKQ83T8MsFYquNSoerC9W
+cEQUY5v3d7wmvEEANILgWVOfmsYZpx1+PzO+BbZn9PsRFCX1H/WnK+PD/jWarBKGObpMKvLPWkq
FbHwuZcQn6ifqHMs5ye9eVJEbAhbh/BeC3cslLyx46zAcKhzmMdT+A680YN1psTV/hDyF5csg6Qg
iooH4aquOqyQsJqkFEtfH+tfeXwRAvS3Vp8lmdEICK8Chyc6z4x0Lhy2uXojoOgLLGqBtrkoACa+
cS7hEHI2K+snrewR58YIvPC9JB/q96MIdLF10hnPxv/p4G4lC5yLkuQY7D3+PRpPrXLp+j+P99bm
NAH3goAO+zG5VY+7imaaQRRflT5Z8TNabeyVj2ZPCJbDmYYrhSr65dVHGhlt1wcDjnSRuvWPQRad
wvUAANoFUx4MLqAXaFu1VDDLKt77Enzo8d1cmm7e7gYqshIoVPkwCDpD2HJBHaJMYy0lBsx5LB/t
MTlEs+D6WxsS1OQDRAgwJDzDVfF/SMBNnXSZ7letNyffULuNbLMcftc0b/9isNSLinISMFTyFrGp
pwhtSVrdJ+9H85nkT38jHtFBVDcCG8lHs8dWbXojxsUnJ+96UGw217+QD58ZeU7WVpcHUtc5eGck
ioxCMx3S/tyq/mP56+OGecHTm7EXMawl56ZFVjrasRMZyCfg1XoB+08icqY2ditj2mAvS9Q0rHoA
AWJThoYuyf6J6PK5oHspcvG0Y14geP9BAo48IXecjXKupSKHxdCb6fihq8bj4yna+H7GYgeDhMY2
aGHJXUWKnscFHRLNl+xvvd9V+1cY7ouFVQAoFS4hd9YAI8hYV07NB/9uOXzR98fhEY/4V/7qcRqm
uWXWtuYP0Z+peInHwnXG8/4pgkFiJLBA1QJ0tjRItQFiGEMZND/BBqLfG13kv663KUIFiK3AecIh
wF5dKpDbEeSsZdz7UnrKUKpHXRoKDMWWCpDC4NYE1YO2iq40RpugvlVq/Wq+RJafJhdNRCi8qcJC
nxPwCqMkhkfLNR1Fh2ldb30lPehoZ6i4hi0YxfqKho17qyEG7GINsamjRB1JZQ1+OH5H9dwYP5fz
wd6fJAStAxIisN9ImAOqslwOdSqMSJ7MwXfAmB+V1I12ZxWggLHMmvD44WlyZ87JtBhJ7XD0y68x
+ayLIAtrv28pntuvaPKt2n0B8XIJrH/kWSHAcqo7mKrb1m7m9J4sCdAw64Vh8X8YEJanX1sRrY6o
Ykph4aMFrjOorh4faagdyr1dcOGT4y5CcQwjHMZLgFsaIJPyrteV3C9cE7h2R4htX9/cEA7XXwXE
EPVj/FMPaMl8jOcp9yNUeR/NP87kqspR1MVqfVSYlresGzj7V02mkJWJZtpDSwJEpqtVkSt677GJ
WD7AFxr4Orgi6VMD3O25DxYoUPjEIv6bTfngEAFsBSgrkBIsz0jUaE1XIj/po1owO2jh7osbVgrt
joHiYtEV3q8Z0dBDM6Ik96XhasW+lR+FMLStEbA7+43xjhUMLkegozdG1oFnyi/m3H2aIpFjsLXG
rLcR2qyhUEzhI2pomh3bzRQ2fpQecqu+tMp0qfaDb2DU75Rwb5a5S7qGjlCSy55UuSTYe/MZb+0r
kbjAasCNWs5RM2ldT9qs9g2Xjkdd8v5CPNgUEFdBlGvlvUYOOJlJPpWIc4XADb8W3/5CPqv3heeK
rAJPkFlLJB7jGvJJ+SU7y/Hn/eLxFkIuAcBU5ES4l9BUlFWco7uXTztvuuWDu1s8oqDwzWCG0AiA
Rz7pJlHQAU1tffn72DyP+W5YEqvE/Fc89/VzhfmKKMR3phd9muXdThPEwzUDmBcMU6tXHArg49YC
U4Mffte7bxqo8x/PzsbxAnsRslGAggOuza9tXNpSFU1p58tS7cp4hKaFZ4kiKBs2AkoA40GcBlEn
Hg9uUVlCwU3W+ZlRHpIjoaL8/Ma9+UbfCoQbmhWismd5wIoCxC6dQVp/Mt+N5TMd302sh5vgnG3N
FTAScM3ApWsjiLnU4rRNFcYS5mqaMzfMfzfqb1USEYxszdWdEpvzOnrENQqzx1w1xtfq0OWCs7wx
BgaBZe8IoJ9B4rocw4gUTt3JSuNL5Byrh3ref+Ms5DP9d6lgpZTtrDAgHzXJknMbtMMs4vfc8C3g
9KFmC0Ey1haLWwY1yhxltJPWb7DCtTJ5uvq1yYMxD8Lu9fHp2FgMVscADjRcPzCs3L0gN7XSjXlZ
+18Vx08nwVytpbPyZ4YcQiUjOphz75UOjcNalcq6X5+05kJaAUP2hnjcNgj1IbOpsfJYbilm1Sij
fNT8sAzduo7d3TwQ7O0A7Bk49VCitM4Fy5I1xsaE8Ez4+7mPfu2dexM0ExDuAE6yxgylfdUqStwb
/vQ+bT6QUvCiXpsMlNYiCoo6EihZ9ZaOc6Oheq6oflO7kXGoHY/UF6MTOPQbawBKQAagg++CC5Qz
TLYdghqQNJJvuXn9GpEvj+dofZqRZMQbSAZHKcirV9jzIbIrpSptn/bt5w40RHmtASwpfX6sZmsU
92o4H4+mhj5lVoXOamrhKrPbj7tfclgIlnkCVB+7ie8A3ZktSjEVrLVe/1TRHkPw/WyWl148g20j
+MM8bTxKOKNEtFg180I1/Cz9Gban8qtcvIzqSZ5PdPyze6qw3gxuA14aAEA5VYqNhuJJpSFUdpTD
591dStEaA2cNlAkoxzTROYFDic+GFs29LJl+rrpxeWlFL6qNlV7I50ySTeV4khVq+cq1Jolrh53A
39hQgOAenBkgtfHCVbkBxImUNVNZyX7zHPefyLQbQGAuxHPf36vooycljewnrkVcAMV3r+5CPHcQ
Sg29q7MR4qnhxdGBiqCkG0YJzWFtWFU8ZzFF3O5BIRKJSQJAmJz/KdQXEj0R6eTUguOwsQYLLewr
7u5oebJAg1IB2aYZvwv5U0JOj2dpPQoLT1nEIzESNJfgj1uXSLKeAtjmDylQLseqAwzJnUVPZzYX
y0MNLQh5ouEwi5TwNoMOcTejCcrkW845mz9K08dOVDSxniiWCQcjIUIloHrj355zoqZKEzdF8NGu
dRd2ZfdhQJ0evp0F7pmx4NwLQBmRKHeiIjBI7tpK4u5P0SCaBO5T8B3BYwWDy3Kl1dqIs8ymedCl
oA45Rbs30kI879cnpMLlakF8pH5mVBjR7fFG2pp/A9liBPnwQERru+Xn07GmSmwrWQBqIFftFLfY
jUhAv0TTeEthwQHjqZTUMEvrKcyyIHEb8rUodl9riOkAT4gGcWgLjAfc8vtnOS8te5SrQM3BQNu4
qO31Hs/Q+maDBsY/Cz8GVyfvoOb6qLRKoVTgyjpEsls472LFlbOXPEaXz93ZOETukc9FjgPRVrhM
y9F0rZTPcjZXgdc4HxzH67qD6Srj7jMBLTgOrMIH1yhPzJCBU7cJBzQF0DPZI7NzaPYX1C01cD7Z
aKd4VI/QkHb5YaCyN1Tnx6uyNoDQgAQHgxPCrVfZvr4zsA4oy5PCkcugSp6zAiHcS9M9tyK4y/p0
wF3C4r8xsSFBx5nxcGrMcsYZCZq2RImJi3JWgSHf0oCs0Bvg763WejkOK4qj0QntKtDo57z4tJuD
Egx7YDdCxgZZcLwaOfMnkWJWUkqzYCKfxviQ7z/dkI+Qj4UNBfebxwOVyAZZTkpSdBMHp5ihua10
2b3QaCcObwaFH2wluMe6YtDZnFrGxaWfSum9WT8DcJtWAq9jYzuxyCdqiVGgydj2l8tATCVN7aHP
A8lN6t+/E+dnLTh0G2YEESC0dWG4fRhbbsMmCB6PRgtDLhnJSzwYnjToXgVS/1F249Gtmq+P521j
Yy30cSNKo4r0dQx9fTQdTb09yqLk09o7QNgbJxCOJlzlVSvIXo7nMRlB4Eiqk00iV7fdShcc861R
sHS+BR5KBkXhvMEQnNN5TpQi6Kbvqvp7FiE4tsaAgCs6WcInZAGb5borqWV1qa2C5PKqta5Tv6Op
/3gdtnYWs1HAguGixowtNVQJ8L41iGaDIjvq+ScpviLdqAi27+Y0geAddgTBb+RTlkpQ9V3aWZvk
QeX8zq5dLNhLW7PEEu/Yv1toNjuNQDo1G1lQzr8157NSfVGnP4+naUsFok3/WzKorEpBijjq06ki
WVD1L7Z17kdPJQJPhNm6pTeLDA1CTTAlDFXDl/86VauBejlPAyfzZQwh/lyqmjvhj0xuj0ezsR7A
NaEPElYEBSirwz5muMh7A0bLejVRgCpYj03xaLSACiOEbRDfWi43mWZStxQMiOmNdgdhB6TVRKmo
xUECHkFx/AuxoaX4MLP7aCZydR3Gj/9D2pf1yKks3f4iJObhFaihB7toV3t8QW1vH0hmSKbk19+V
fXTPLhJUiP62tweppQxyiMjIiBUrEEBymXJsmoMen+Rot3sOARZnPsJtzoONfKY317g2VkPXNF11
1fLcO1XRFoHT2lRwN/GnHrjkFmzhJpOYGtstxlfAK8x8EGr59A+t3+Ly984t50uF/AFelNAUTGo+
kyxNWm0s9OZqAsF4yLcajy62HBUB6CmLND+vzl6Ua6idNDSaWTbXojlL8qOyN8XCOXKRRwYumffv
EJPJNE/DXs/i5tpo/4kOWrGh3Wtfj1ppwPAM+LV4T84XZxoK005Ntbk6qv+n3U1OhI+/HZ0fgptD
VHW52VlEa651/uaZ2sYLY2GZhNH5xX4zup60UY+GBc31V8K+SL+G7tvegwMICuKjqExEKRyyN/Px
EQpyyj7qmqtCDiU5bNGEL5d+PrygYaMsZ7TIMHxHn0n1NdsiMFkZHwhL5LZQdIVbWuy/M0xRmo55
Ml4Ha/CNsvHV77vXB/3Y4AOglhzEUCIuKwppFpukG66x49L4UyztHx8pPt6/EdfOkjfTVMya2Si4
urZH6lSIvW7F4/jhnt07IGiCLUVyHSEOwIGFDZ7yNGOqFRtXJ/1lJFeCWi75uAUJXp5ShCxBvgIl
XqXnNEKGOi+iX+kXTRv9luaHeIsKfmWrZzIEL6NvrRYuOmQQovpk+FZrW+9GrkviUiGDrCMkxN9E
4vtXL7suJwokVLGfa59hTY5Z8VdmD6h6TOX+4f7JWlkzeAGgP0Ben4NS+c9vNFsGGWtWgMbrak/y
OZV98BSiLfhpvxDQmYDikneZhZy5kKrSlTAamHa1+u+Tdei1c7mbDBv5WLwpcGmj8niJD0FTx9CK
8lSDCvpKco5a9/4UVvYdOShkY4H3w3/iI89AmFqLaaFdc+lADU/ZzdLJkwZIQvEHPXqPihqep3Lo
pNSxr63xe3iLabbx/Sv7fDu+GNE3qYW+JwilXrOq570kdNAgmlvk2iuLNBMiOE1KEzE7LiAEnZBr
8yxtHKO14XFvglgGfh/CjfznN2dVTegE7KVp4fXw+DeyNzRhOTrg63hlgW4X1D7IXc9HR1NQTdJI
p13b5kl6sPPz/QO0tIDz4YW1KfVUV2mM4eXq2bEe+ulhYCcr3Z3XRznj7SwE+5Tl01BlUqtdi+nP
NL6S3/dnsbVIgh1XK1pFuB20a9We80+FtrHDq4sEe4RwO2wf4qXzPQAgoTBJZeDr5aOduqxy9b+l
szdhjSXC+xDQXbQ3x4NaMHlhpcRpleCyy0fddVjpFvWGsq2tEjDCaICJ0CKei3yaNwcVBD9FThLH
uKKDi0tA/r+7aRqfwo0Aay7ATMopqZDXv3Za7w62H8rt3tc0L4sFbQDe7MisQNZcglT3GuKLqn79
VqFjtBluBR3WlghZCY7ER+B6EeUFfX1KtKozr0OZeU3rWoO0sQl8Deb3KPwAtHPEAxGxd7Rmm8+g
S/UY93RrXfvh8xT5Tv4wnJovTrFfI2ZiBNdYypM0cmyIqYiv+9Hu1ohwmZDgAkobEQ2AzYV9sKeQ
oQy41a8xPdD+0G4VKr/fvfNlQtAHdW3QCHDv4FTNl0mzC6cobDm8KhdqGa5aRG5o/Kn0rw4pPany
lM6t9jacxw2N2gikiwDoBJRTjDiFnVna1liF1ziKTqEkHV/2WimOF+E1EkhbABQh6F+Ztw4FKoW8
dsxt24NkbkRRlocX48PH5L4mEDUi+0hqmHHeaSl5TdBsCHR8+5UD46N3BHgj+d9iKMvpqk7OgLO4
KmrjWvkJuLwPLNCNAOFU0XDUK1ZDQCUf6aus7jYe8GPwPkdU9L0yUxhe7lvU8FeRdEW8L62Ah9xI
ES3XH+NjB4D04x6lGJxJlUhqyyGUrrn1VCinYaswduksoVXou1JwCNvCdKhSiyiaYqSv9vRQOK+J
eSzY7ktoLkIwG8VYG3LXQoQh+Yi+5dFehALcbR4xBhESrroFN1sEvGVqFHb6qssP+WO5xWaxsgOA
iOiI9qCMAI8qwZvphzgb8klKXos/cevlu7nr8PW4nHH7oMQGdEvC6qR1ruY1c9JXtE9BfUL5fe/x
nw8vRLzVvjFbq8fwefFkd58aa+P8L6+e2fi24MaA0s9Oex3jK51XWTlYE9y0dFPSeMTONvzKlbOK
BxWCJsgC4soWQydjYppx5uTFq2V+LbveHceTMm3MZ+mWcXDcvzL4abjxZ+qcIrlfQYZ0qAaQCR6U
KHHDw+5NmQkR3DIbLPxhFkJIiYr6KXmaiv0qgWAuLh40s0HGVyy1HWhoFmGYFa/fKPs0JnsheAjg
YkzEghX0pFgA/dKsb8aoiK1rnv5uS0/b3ToF4wMdiqoz7AXSQcIeZGWfoVwuNK+j7JOHzW5PKwo9
G15Y/VRCM0t0XzavPRmPGbmWKds4RKsSAI9Duh1Xvi76Y5lKzKmfBixQY7kELBPGsCFhRRWQbcCl
g2ojTgogGKUkROtNubatK7gQ+/pgpsdwq03fiiag9AF+MZ7q7yo314SSGLpa0t6+Ai/p6cnnUnqq
osbLdlcTqEg9IC4Dfm2Q+iM5PpdT5SQjmt3Z1yipnsLHfNOFWTFRMwGChY3VOG5YP9rX9D8N9WPn
aBDPynxrqxpTWDBApzkgFU9qZCCQIhfJPiLV6XOQXWmvxHj6cSqL5/THLrPxXwGodUHiBEmUxU2U
UdqC5r7TXuU+8i10Le5V//8mQZ3vBc1bQC9iTAGVEdIp/MAEVBQU4EEHVwb+jHAZxQUeWiVVMLwu
nUgSn/c5q3yBEJzmHKp4aGGJRM1OkEqJzVF/1dT/OG+R9u3+6ogbjN7dCE2DzAwOE9c8QekcmXZ5
E5XJSxz7leI25ouW+oO2EZwRVBtVX3gporCGBxGBwxMRi7TUqB0NdYzC4QeleU2ab6O2c53eRfDb
AStmg3xMULlUGWp4ZXb0EjZHW7kWSXB/oQT7x6dgwfiBDQNlvVy358eoQOdo5kxRGNRJ5Cr6q7qz
5ea7ALjcQJkjSQZCQWECWVF0kkp1J8iHg3y0+sP+74fPioJe4Ms5Afb8+xW7spgSGU6Q9Z+fe2Nf
Z7D3j0deGqEr3st1AeYcZa1Q5NJy0FALN8P3Id948awcU9DLI4DLjygUTZt/fWJKicbiIXqhhhsm
fzTTUx23iTa8+nUp6F4NpxVxDfG1nkfASE2jHL1E6qOGrnyGFxenduv5vKIMHO6F+A/S30gciyqn
9VXdI00aZI3hMg3Yk4edRAB8O/CAA3wXVglnSSSzV+ywnRqkYoO29fTmvNlWa2WhUI2CMCucDrj4
YrA1l4mdslbGWS1B9zW4svNYgaN62InPwTyw64AbAeBnYqFs4dCOmW1EahM5wfSnTS/Zt67ffW4h
gNPxamDMAVRAsK6RYReNEdl2UETPYIQ193mV798P0AyWijfnw7/mx1aRKMIYmWoHlnRkn4xkw6wu
bRLfaBTNo/wI0R8xyteMg2lMjj0FnfJgqs9TedxrM7ABYJrlzdbR3EET7raCRtR0inEK2u7zmDzE
Wzx4a99/M77YS3wILclWCMZ3LlnojTsdSqw+fiFrCcJ2XkUguqyjZSMWPYZTgCClq8mPyFmyZIs9
dW0Ot0KEI0qN3BhMEFEGKSi+JHdnLGkxB2ELnImYFP3ip8DSPb1EDdXP/VuMfBVqam3UWyDDOz+h
zKqZmVbSFOT0V0C1t/ujL00dqo44iIhTpSLcLHw9nhKORorOCBTnotCgKZ4Yeb0vYmX9OUcB6suQ
PEShnKBiciWBdUavjQBtvNzsMY7+uT8+/8SbACvfAFTUIo8LE4TXiQhUytR0Au4+tAK1+GdqTzlh
LjgqXLQjc2XFh3e8Efdemw8/sjZmBeMtZslY2LYc728GsK8eGx4Tc6sz8JYEYcv7JkvjAbVOQYTL
Orddar3eX7Ll7QAoPoJLsBygKFs0Iyttp7ArRMeCMjcOpnMcdOIiZeNG3U56LA2XEBrPYbmA3ABV
hcW/5CaywdA/rxisTgto4XgxcyW6FcBfnGAuAch81IXhKbRI7I6GZIcZqdWgK5/0v+rwpOzskPg+
B6AS8T/uU47inM9BMnsbTb4VPcgzt88fcnuvEUcOCCuD4NJ7tycx2jooEp6poToGZnEopKe0vd7f
7ZUV0hCXAbgZ9eHL1H2XJZKedxUL5AwtmT/p9FGK9/remALKFhBNhwCOEZgvkRmVmV5U0RSgle5Z
y32k2z+wSPBcOcrOQtszWbDiMkltuwxVFhQ5iE4q4iX6Xr3m/hKSiTAlnJlaTCpmzliajaWNgRbl
bl6U7gfOEaBFQCHCFqIft8jiYbe14rTGpAZ2TtGs6iRt8XsJMQd+UGcChF1odC3rwNWjBqi2cRXt
GHcPQxV5SfKzU/dl5f4rCrBsgI15VEDsNyhPiBckWaEFlvnHDN/S/bvNNe3/D68KAd4xdSabFRmG
dys1cads960NHBMCJ5zUCAUe4OKaH1g0kzTAdyKzAMVgYeWmG5f2isrx3AA6t/D69kUfo6YZCWJl
yRQo9Ic5uGZ70naSP/EdmIngl8iNZdWpaY49zaeAWL7+1iiHvDnTLSb1xU30LgQ0yKicx5NaZIyj
Sq5qdIIQbfIN5hV7o1f/ncS/4wuhn5BJYImOKjiA1bF3TpFyHNqzOm4Eptd3418pggGnrc26oocU
DdW8mkt+aFvzWJWAKkbAysB0uAAohgUFgXBnscAoPxW9N9KAbN1za1uB04roNEKWMIOCcqetTRiT
dLixhtu65RYeYW0Gt8OLwQ27NZ28x/BxZ/nq3/6lR+nI/XuIf+HMUcNhQntSKAQCBLwAen5iGQX8
hyWoVEUZD6m86GEaPXNn28d3tdBRsw2GQHDnL2oNZUtCE2ki40TRo3QYp8P+OSD6wzNnwEctENgp
nB2KIA4LHOuUSP6UfYrsc7ildmubwd0BcKPCdQJgbb5SxhSWcaETFiTDU/yjq305/sA8eKc71KUg
bgzY+lxCVPdxaDfTFGThpdRf7Ex2h8STtlB3/FYWt/xGjEiNkaPaIpRU7Eah+CC1bKbvJX1UDD9X
0Xn1fH9rVm4/uIKIgNvIPvETNp9SY5PB6UI8xAzpBbYkZ8eqeUIQytyKeaxoIg91IUqHluWIdwma
SGWFpczq5KCcXsPpaAwP9yeyOj5yEvwUQ+FFP6Eqo1zpx1oJqOONzK23su9b4wvfLzdTVHRapgSq
k3gpKj/r3U9u5JU55hXxcCTscIDnWyG3sZpnTJMDOU5d1Z+cnUBIruUA1XAWVgDn0ZhTOL6VTYc8
RzYksD+xRHPRyGzDGVyxVZyHFSkouCFLHtOuSOVC4q/6qXSHwTO/Sc4BlXv3N3pFzVG2g5g7An08
eyPcS5pV2FZj4Wnf1/BpVfAR6rLbx1uNUtf2Gx4nwgcgfwU3q+BMqWmoW+FEoYRa6zkO9Yq9QTTs
Bh54PAKIAm8Aaubb3US6UciVCVcEpGvGUzJuodvXZ/CvAOHEauaEQFKrTYFeH83hsf27fx84Oh/N
UZGFR/B6/v1jM1gtC5UpSH4y+dHWgnCL2Gp1AryxOCowEXAR/SjHGuIpcboJrv8/VeEaIHi7P4Wl
AA0V9oB1ci5qQC4FjStBG2cohJmXUnkkTyTcvcPz4YXXFxhxTWUqMHzxbJees9WffqkIKFvEsrwn
JpBcFtTZKhK9lHPDuCg1+t8dLXJudmdXwFl2I0JEvmo0bIq4ggjn2KXHvaVTMEgcB4nqS3iZYIoT
3/BKGRVaDV2/KP2xOhjRxt22NEewo7y4GiJgMESKVCsCGFWJFPuijNcOF1ptUBSRnPUtt2DlGHEa
Drg2wHHw9MRcE2hColpSevtC5F/9U2H/uH9Kl/vMYzTobsvLhXgWcD58lCltL+VTfulLVzZ616Ka
22ykiJZTAJMIp4ICNItfE6Iyl8zQU63MLox45Qsj/v0p8E+cezTz4bn4m2dXorRDPBgYPjR+TuQg
tc+HIXyp21PSnpSdOGecKiS5LE7VgPgKvFnBpQHVn5XYbUkvlepT6VSWG8dquVYcHMwfEygZR4pc
sBqxXqk0a2t6af/pM3cnIeT718NB4slGoCwXKUcnzeo6mVJ6GV1pYG6C8sj7e7H0+FAGCboWvLvW
gtcx6t0z0I0rF1Y2Xhu7jdP5ZXSgaAQqH+6LWlkpiOJgUfzJZzbfdorYCp00Xblo5kNmvig78Sh8
RLhKPMDIW1ctqOUnh0hTjdqJi4rW07KKTqZbLfeWuodz9O6VwT1GhEvQvZAyqjWhpl104zhVj2w6
MnLcvUgQAZ8VOg4rLqZzJoIFzKipXZL+VMY+24q8r0yB353YA5jyZYbfSKNcRSPz8TI1D5JzjLRn
bStGtzS073wlINyDr4QAkeArpVMSKXIBEaikC+GPna3Jc4b9asdJUf4nRFBr1UCh7YiKxovkgNvK
TbZqVJbrhFyaiZ67KLAGhFcsB2PTNBlpqHYXSfGVymfZcdwq01uqHk4hErIc6rcC/jd01HYMIG+8
QLH71CtyDxEcNF7odtaFQTHQbA25QU5DjcCs6FvKSkz0Xqm7S6iXQC1+z7eo4JcGHVcSPGO8G4E0
B8pmrtm2LSlpmrYQ8DX8quSezU7o51d4WnFqht1uFCpwQcwBVxxsjouOPZwISZqsVL2g9VpSn2Jn
43Janl5e4YtgP7hMQFsnYlWrIc1LC0b9MtDnJDkCQqfQI/u9V8u5EBwuLBnv0SQsmCr1sVnksXqJ
Vb/W3G6/lnN2X/BpoeAQbBMiLyiaGkVTAf2/MBkM0U+56ltbUKEVBbkVIWo5jeSSGiAUvqTIEUYe
UYEX2ribtkQIq8SAaiucHCK08Sn91ScPzVb7p6UEXEUGHH5kjWDYRY+278hU5rVTBt30y8weyrLf
ZnHakiHMAszvY2aoUhkU0qesOOsokNa+3z9O3KWcO1Q4sIDQc7IMuITivdR3PSERseKA5X5pBz1F
Hxqvg4tLX1j09b6s5S1uIUGI/AtMChwTMUSk93FH9aYnQas9XI1wt1lHE2/OUwM8JJBWYgkrqTo1
1o2QBAac9NFzrB/3v35lM2bjC96aXGojQh4YP8of5ORcySdS7jZQfAroJYbIDa+F5wt4493ahoTb
j8gkkM3BZ6XtsT/357C2A4BuGcjsIGyDq2MuQA2ZUuBmioPwkf3M9vvLvN7t39G5fbz5fFVuSwKg
eBxoku5+ruotpV7eevPxhR1op5wNioOvJx1Plh/U8lcqv/XRZf8NPhfEleZmIpNe5HbFBV0G6Y99
lLK3/9s2CM5gIhUWSXSMX2hu3XtbjMIrJ5V3sUFpI1xWxM+EXVbCQq5rx4kCKfKl3zY9bT6IV84R
apNgOfAq5uosGKY0t1uJTE0WKEb0NdceFMSYdy8Rj7+j2hfvLlQcCGdJ06RBInoZBSF5jB6dcUPT
lksEXxzpbISqkYFESme+w4BsNzKq3NpAMg4KGqv0NAVn+2HvHOZChFWyY6vBLZS1gZM99+qnzvvA
8PwFiYQ8mjKJtJRtmoclwHNdIE+fFOOx2EnTCt8Pn49x4QhApxeY0iyTjdpEpD1ImhfHC3cW+b4P
z6loAI2w+C8hUjCYVqzIidwFRnaJ38adtOCL4QVbGjNDSTpn6oIw85P2LaV7kZFYHaQ6gC2EqUaE
QNBhvQBtYDuZXZDqvZsdDaA872/v2hG9EeAIR9TurdKKMr0LStNPVF+1T3pzui9iqcazOYhIW8mK
iDyOWhfoLTmoVPKrv/83AepczXDXkzitMYfW+m38DrWPDI9eBRxEgHSNiHsB910rTcbYBdFZUVO3
s7fISlYXCBE5RH94nEMsXjAHIFbqDiogh5/Jo1ztK/R8P6OchNpCHyGgwWRhix1g2hulcLrAORMQ
dHbT/rg03DoMDkANCjBg7ebrL9ex2rGW1XBSH6zk1a43on0rZxRc2jxHqsAThm83H5/aZd+aXUuD
ih4qyS+tc5sedh8h3q8GdULcUC9cljirmwIMkTTQC4SYnpTqn/vjLx9tSGVxsDlgKLChYiPPFmHd
IVK0KtD1o2y6uflMnJNCNqov1hYKNzKogWxOrye+2ir0wMzreqiCpvPa6iGbDuH+1DsmAhgbSul5
5l1Mo4SJnMmT7WAizK0UL92qel5bKLxpdQD9gPzH9T/fa6fByzZEPUygxW9gl/UKPBQSw9ea3T4q
qhcNkH0hhMzPrWC41Woc7WGkNAhbyQXz9VZSfEWnkVrEToClDK8esdIwzWUdrVsTFvQ/VOWJbLE0
rQ4P7JRqcrwlWMPmy8S5IEGFVrIge47NX5b+/f5xXR0exojzDqJyW2SaGpH+sJUJaEVwuXkSIBZ0
y8telYA3FF4huJvRyXo+gTiSFcQYtD7QNaQJqsrdCpOsCUApLDKWIN7gJdxzAZFaxWlnSh3QZQ17
dsrdcCNgCNF3G62oOKOReH600KgSndpdMFWHIjkOkq93x/2bAAAh8GWIwHDbJ8yAsjxk8tQHFA24
DxX+2D8+Ek0ISRt4lOOUzsdPy2zAQ7EbA119MY0vO/nM+bWDgkLEdjhDPvRMuBX6hhasbqQ+iFrT
/y01W9i4tQ1GHpQngFAPhiDl/PPLqsuiaUoGQEHe+vSsxhtuy4oxRfsvnpLDEUXKTzhAJFRG2aZO
H7DuWW2eNHLp6Mv+HbgRISqBFDeNw1KIKJzE1ePctTec9xVrqnHKY17uDMyuGGYrmaRIY2sCshYe
7fwzUz8P3VneCImsLRQqkhGLRFxkWVQdpWY3jm3Hgk59QWcwSk7N/qgLUq8gM0DiATSfeArO91pp
WI2qYcoCiXyVvG683t8HvpXz8BSgDTxe5PB+s4jrzIcfOzrY5qhOQd0caeOBcyNUnlPYpM7N0+dB
9u+LWzm5Ohh7EAeDfQKnnxBh0CgSp7kewl9t0JkebL5kC0uxsiU6rB5AJ2CuWEJTY0dDzsyCdYok
26vVT5n0WW7K/dMAfo2Xq/AuMItaz0GjMI807cEH/pa5Zf9j9yrNhhc2JRkLK7EygsYjQKzRU5l9
wECB+ASczbBTgIWIRTfN2I8GKZ02AGgtOSo7S/W5/ZsNz3XzJrxjJUwjdYXhI5REyJfe2El5uxAg
HKOsMolVZWEbkMl22c9ps4PKyilC6BkPEgRSYWHFYl5Zh088jPEQmLE32m5SPLXjftf+nSodj1tk
GwwxiMTQ42xgqdkHTUVOBTIN03AoP/CAM/B4gIoDALR8PzBCLGKQaAxqlJK6RbFhZFfUeTa8cNFF
rZ6xyZGGQIn8svA+omYIIgEVwnk3FniKrAcKcVBTXNNt5Sv4vXEJre0yL80DvQ03FaLHbcXlhDCk
MQbANLfoSZl7k7bf08DTk1eeAzgDj5t/wo0q9PEYptYwjQHy+O4B78j944OwAhcDAMFwhsVHSW9H
eteb7Rioo9eh+i/eOKUr1ygvXORPWwt9ECzh+/FinEYahgM0zfstv9Herbb6Ya8cIiRb0fyAUxuj
olc4RCA+6WVAgoegzY5TftrZ/QW2Au8EuGIIRHKIlOiupo6khSN3twfyV1bc0dgflZ8LEJYo79rW
AAoY/vwLU5/i8WHvZYDhUdjO38+cvVJYnkJRRo2mcPasIXQn/btqbGzxUgvmAgRvsutRQBoCXRzo
zXHsD01yGXe2tf/vHiB8xF/nPJIk2OuBxLXdNnYfpPXnSLoYG9fxygxAoYEwEhDrnDRMWKKmAV2c
0dAuyOXyYOXkJOP3yPLD7p0AlSEqqOAVQyXEYj+HUVLosdIG7cUcnYMq73/2gKHnRoCwTG2iyoWe
aRAAFtrBDt1Y29jrpa7BTUVhPgIlKFnF23BujvTQpnHoJPYlNyu3zDUvkzcCMWsSgK7DWQWBG9K2
ggSNOIMsgY+bIyd4rrDfSCxsjS+cVksqQ8PpE+eiM6/NfPp99x7DH/r387X5AhHZ6gfWYvih8sa8
AOHWtNtig7zdApKSwwvQIo9P8OZGqKMWDKuomr80oOtH2yu32+pFvbpENxIEg9Q0rBxqFRLi4mX6
Zm1RbaxoG9rh8Hw2bk7+Pp9PoE3VhjlG6lym7Bgl6C73QPbfauDd5OlyXlgLLgzhEI1xklKKkOIF
IHvXkEvX+bZ/mzmwB1BNhfeiFjxURytxV3ShdRm8cnxto41X1fLWxPrcDC8ocmUMk6H2GL5gBJ1p
zrFxrOqH1N5/lFCPBVwP6D2xTiJslkSalg16Hl7k0lPJZ6N4271Ks/EFZUCrdFnpgPK4TJrn1Edt
v/sIh4fXvL4DZhdQG72YpHqYmvBijV8SN09e7n/+ykGdDS+YiiTCI6foMTygbl3n2pO/RSu0omkz
CcICZWhPok8dJNSe3R0y5Xh/AqvDW0gwoPkMj8MI78AeD+mksNrwkhuy+6Cn+yt9UOMFhg10V0GW
bWGKRj2XiNYN4cU3886zwdWy//tvxxcsBatiQ47tPrwk4GGMnrTpA5ZON7hrhEovHCWxMR5yMlLa
gyHmUkhvdvy2BYZeO0A3wy94GKlOwyGFGVLGp8z4HRm/VWnjQl6xFJxqAaxF7yBfcQaqKZVMV7BE
WnswD/05m56Y9c/+bcB1jDgnOLxQxSmEkOow6gCPxX2AOmN42G41bRH0rxxUA0ly8L+/M+WIecKy
S+2oKXrz0n2y1avR/bw/gZVFAp0DMIVgj0I6TMyyRQWaP5A2ti79WDzG+jn+7JTHKN9J7M29VJQK
4rXJzenyOYhMpN50JcR0yik6dN3p/ixWTtNseOFSmKhZJmGD4aWL6XyzXXv4dl8AH2Aey8NDE/Am
rsrgvRBhf7WjoZNIY0sXlWRuGNjtBd7X0LpIPu+/eJDLQ2AeDxK4AWJll2QOaUZ10CwwvXaj1kud
jR1fWStOB8PVGo4SMBJzH6NzMouUeu5cosw3HLdgB4VtbMfKmZ2J4Ifuxg+zilo1SFXAkXyJzdOQ
HO9vxsrwCFzgyQ8wN/KRoptHymmE8YXtbn9QsHrjtG7swcoSOUjJ86wzCqMW8aMILkYlt0UcgFFI
l87oXStpG27M2hwQvUDBDwIAIITjweObJeqHZCgGTQNG6HGyjl1x3r9E7/16kPwHCkl8ttXKSMfB
yeNgsJ9GL1H3P5yRAUPFG/LzHMotOJGIHpFR75o4sKy/Y5u4zuv9z1/bgNvxhcu/LIDRqnOMX+l4
iXh55tGdPMbcIiHbiIWHj4oorcgOZrFJjgY6hRdaqJ6Rncti6xStbfGtBEELpHA0wgrRl0vfBT07
JPaGTdoaXzB6bZMmcWZifPlvnvhG/4EjdPv5gofEZBM45AbDFyG8eE+v9l/P2AN4XgjzI34hshIM
BsC72iSHqFt5JGrhZu1DabTeaG28mvkyC6YbCQvQVHHWPPjywjLVnVwkCZh+Ln3v6tPL0evVX/dP
62IjkHHmvRhgMIC0WaRUJRvPNqpM0iXLvHJyq3TvTgjjCxZbZ3AhiYHxpev4VAb3P36hahxyjJw8
8PKIZuO9MzdEGiN2bqe6dLEV6RSND0Z6QqHRxoWwJYSv4I21k0g/VXJtSJfK/spSVL9/zqu9JonP
A50TcXnycLyYd9E1PEksvYEDcBqNb4WyscerM0CBEqoCkY9cpKVi+JIoTW+iQE9PIdpJqIeoOtzf
icVBRdcFlO6DjAw3ApwywV5ErSbHVG+NS6JoPlWOcemZeeIpW/3oVqaCRw8HDaHVJAdizDcj63Sn
HBtUhBr2uVSeyuJob7UDXJnKTIRgOyqg3vKshAhJcTWAhMfHGE2y/tm9XsgjgbbhnZ4KezKfRzJV
aToQVJzaKdoOnZPaK1PXqXYXlfDCMU4PBv5wHtcTFCRHYVeTDo19scrXvjklsefEG4G3teW6FSGo
R5fT0lKiykbFx/cyO9ed48ryadA2DtiKndIBf0KMFbgGkJ6JMzG6JGFdZF9ir0HtjQOGhfs7snay
wDUMJimUMuBpzX9+o+Z52LU6+EfsS525euon6VneYjxbW6pbEYKSaA4IDXUugiovaeRashcmz9GP
+/NYXShkfMCkAf6ihS0xsoTpUyJbl8b4IoVB8oF9cEygxJB2gLaLOKiSaXaJmFN4idH7Rvaqai+K
CIR5CIGiTIzX2C2qSawitRuHEhM1SicZCdDkIG0Rjazs9EyEsA193YGWnkFEVx7tQnXVSHKL3R4I
lBs9LIBm4KzPgHPNj1NmhaWixSQJHGTGHptkwzFY2WXOsKpAsVEbD8aO+fC9WjHgZIwkyG3P9M3d
7h9P/YAeHs37UKK0eKXkihSbMVNIQCOviRHEOu4+pLPxBWUblaql6MVGAut7oh9Haf99ireugYcW
AJPcR56vjpqDmcOZKAnGI9Ovsvxl/9cD5Kah4heHFELmw4eWxuR+dJJAdz4baMOx5fWtHFDAC8Dy
gjoS+Ga28PmSDaBeqqhJ0FWBFp76KiDDfqcGJgIE8dBjsFOJrNt6HLe6WmEKKfnR6ocEfczl77tX
CYltvNXx3EWpnhhesiYrbNSJJkGjHyZ30DcMET/hM9cYyarb4YULIYx72g5RmwR0cu3wV0WOcXUM
ww1ruiVFuKcJA4W+E9ZJMEmPRoVema8lxVJ5H1kqtOLCQq2U9ThNKUVlrCSBFfoaO0i7WSTf1+rf
8YW1auMYjwhLTgIV++yzxv/A5wNmoCNdz10nQZsRr1foVPfQB+kv691pd76Bfz7UAZkAvNehE3N9
q9TYiJw8T0ER72rGS6FvPCNWjCl3J9HVCyElvLaE78/LKS6m1EkD/YSK6yndqFhZO0M8yMp7e2B7
xVLPisa1M0ZqFjTGm156w9FRj+ZWW3SFhy1EfYDjzZtXIRqKrMB8kbJ0CNWaQQqPvTXXMfHN5CmL
fJn6EjzZoZ1cJnmttlUus7p4gHNDpsOzc0I4BRAXdLQaJsilz+Hr0Ow35aCjB6YVIQ9OdCzsDfrq
mGgsPmRBEgFVdyTk9+6zCyZoQByx8fhW8WyxyGgnWyMkCLsv+s+63ltpArT77fDC6qQpK4bEwfBx
5SY68eOx2698nGMYSCjcRdA+QberxiSDoiQkqGtYWelV3s2WgimgIAC3KYBvoIoSDlZBs7ydWj3m
JRTUa7cAuSvnZzY8//mN322ZbIzQIAjFpbavwNXY2F9+PgS1wC2N+hKeDULRmDB8GbPcoANKPtEc
lbWnvlNdJ7Hc/YcImE8sDvJmeHAJQiwCZum2TnmB9X/iwY/kDQuyNgk0ouHxVlyni9qGAbytNEts
rFFxKDPfKQ8oZPnAFG5ECLscF/mUtRlEOPUhQscb/yPDcxYwmAjul813uShHcCM3SRJk5kNqnaSN
4VdMrIPMxv+GF6yEFalK0ygxfI3oQMi5rj45NRgEjx+YBBK7KL4FVGNRiZNEhJjWWCaBBBxRmCZ+
uxXQ4gdFPK2AHvxPAp/njTIoklbkVYceMVZZucPPJt9dmAZlvhUgxE9M1oBQWkqTAG0rinO/BXBY
/37gtzlLIZROGN5JWlOLqEQCyTqbANVtMaatjg8+MxRXA/KGS3W+PiTLGsoifH4yHGXHZcX+2wZK
9u/4XP7N+jdk0ksW4pim34CMtXajPvnqA7xivreUWgDSaGy1pKF5ErD0u96eWPsRJb4ZX7gLRvjc
aStV+PzJi/oXzOMDCnAzvrD86kgr047hDdsDGt8ePnIVoPKMX2d4eeI6m69+FFVDVNjwI9lw/tnu
ph/C4t+OLiyOVtRN34cjjv4PjfnaVl/gNRt9O7ywNjqTqiZKWYIyvWNBfVYgdf/z/vKvWTk42Wg6
jNALZ4Wfrw+4wfNhqIGec1LdrV6tpy73xoZtXGY8vinaIMDCobycbWqRc0hLeWxb8CQEYYTSXuNz
a53j9DyUXyrHASX57lJfvi034oRwa2M2I0MyKAkU8tVMXKX9cn/R1vYFoQyOpgCzH4Ku80UjUjMY
bU/jIDX9vj5Nyanbun02RIi1OHIFArXW4hm/4qdSfqPRn9H55/4s1gwfZ1hBpSxgb4sOUEUlJUbO
8AQCGBcP3rTZH8VFYcy/4wuGLwOCPNT+H2nX1SM3rnR/EQHl8Cp1mtTdclrvvghe26tABSpR4dd/
h3Nxv22xhRY0F8bYDwOzxFRVrDp1ysT4jfs5DUG8/I+i/LToSnBvbRZiIW/UK0L3TtTGBQVL9WV8
Ndv/cRKS9SEj47bWYhJD5/fUK8NP5nhc9QKWbuHNUr0/xG4modrJ1GZpRq8h88dhF8WnaDqo0Qcs
EVKLCHcjCCS6mc+XKs5sjfRaSa+6eTQuubEyvFgK+ZLfDi+p2rxx60qzMXxe/kjNA/1d032oHpP4
z63nFvRG78ysiIUityXdvnh0s5xPiGzQEoATz1X4ira63w2woADED8wmqhJhuefrhFM72LHTZtdE
g8eUfG/afa08D9kaIdv9HYfLAc4pS8Qg4PxJF8SwWdsrgkMJ/MheierczbQcIOG9FSDdjd4YC70s
IABtxj0rQ7X6ZoQxHomm6I2GoC6ar8lLlaoOb6c4z68vI/ta91827zS8MmSakKcG3ZRcMUgKqzZr
J86u9GSek7VE1r3mQGoGdbl4h6IwESxm820eNDcfqihhV4IeH8Mnp90expgLkMxQyXu7t1oIcNJd
U++Gbv94eRbO6WwC0kUoyGArE8P4Bfs+mM997qNyLDU/b5cCKJzoB4l8H2Lf82VK0qEFNVpaXaHF
2YnrT3V0ouz0WMjSXsA5Q8pdFMLfkS6zWg1VF4V2V/Nn5X4ztK+PhxffOFdNqKu7GV7aia5PlHJQ
LXZlGffLxs+7nROutZ5emoMASKM2BHByoGjnC5WzyjTThLJrSV+uGlnJzixN4XZ0cRhuTERuTZll
Uozems91wtDjjXl1v4JBWZgCQg34eLymRR2wZCFMMoa2jezr1VACVlzXePbWhpcsBEElKrpWYfgQ
G82ua/dtYYngLb8TwAsMk5zPrZqiaCMQfl3pkHuDDta1C8m33wbhWKqAwIs2h3Idn0OsgmbAPl41
9jpNn0jRHZOuPCl9s2KEltbqVpC033aeOgSFSABY+AltvWJYs3ILqwXEGsr6AThClFqXNoOD8Bdd
7EYAXbQ/FfsAHj9jLVC2oKCQd0UYFAFq6HG5uL9E9psWLCQXSv+ozTc33DfxsVhrhrKwUjCf0OAC
wYFaEclc0zRKGx3dma6d5ed/Dmv9jYRukHTHbHjpWjemQl23BtIFSRowCpdHkvyhxF7H9qH/WEst
TgR1g7h94jEmh111uyRDVgvoUX3QqZ+xFRWyOD42G7320KEdiYm5CtEHR+3MHkHv+qcyHBO22/75
AgqM/gsImgG0Mx8+tM2m7ooWpIrly1if1hoDLX09stJAr6M4FF06peEBTlTLzAa7JW+ff6fKivO6
PDrgP2CMRqhJztc4EdMbdUBEerR2DX8jayH1pdsmqhH/O7609gW6r1agXYrR1ujLgcR/WNvjxSJB
A/Y71JQhIupKx7QvXKbbIVYf6ss7d/Fa+v7euxfjoxgLJ0eUPkrOhpIrmZFUIv/dPlv8zVF3uuGF
7i75tf0UQRBKaBGtgZYVG3Vj54ge6/VQYR7slXLHS7rNNcDYYXDg4UcEzUDVNRdQosv7yNQB9YJ1
vHdQCJEaK/d4Se2JBqDwZIRqldNXUaM6jdOO0dVVfd3OPe5RAKdXiaPFisuKCbSNCELACUeZnzQR
BopwbZhaiEG7E/1k9gdDfc3Sq9UBHuKH9Qe0x604+QBYVZzGdhNd9cxn2Y5s7nSDfYH/hzg4gOxI
nknjo2PD0FMbBq+0/mz5p9E4bT9YCDnAuQTbDEK90nJZWmKmpVnFV/CdO8rLyLfHwfGQQNUL2r6/
9z6RDGo3MJuhzS/Ua3ua6JP9tPn7cRvAZQKQObjhZYrIXDUAcAH850qcUxQf196KC2YOJgfGAZBO
xJJlCseR6qyHWYquanHJKjDO7yN159IvVX/s15pyLegSyIIWR/IVsDi5DH/QSExj14yuE3qMpoeM
vinsZFzsD3gGMzmSZ0A6NTJC4UPpbjAxn+V/P96StXlIuipL9FJQtmDHk72tnWrLbwqf/3a3Y49w
pnBqBXOOgFRL8zALsAuh6QCoflO0uzSZt1adtzQRuGcCKoLiCHTdm+tENE9qCG+y+Fp69vCSuC9G
tUvLP1ZeF0tHDGRPwIXjzS1IbedSWO8a/aSgCINbvxJ7H+W+Tndu4WmZP6zV6S/Yc2hEPANQ+YIA
iwzX6lA05HZthAwzeSZ7x1m5jAvmHK3mBd0paFtwIaUdqbS2qkfLiK422iTHrRdpvr4dQiIcHUFH
gsYiaFAiWfTItXiU5S6iN6rmRx611RU7tbBGMwHSE8NF0NHkipNce1Pxo2FX8g/sAiSAAABMg7YC
NPp8xycWhaSMjORap4VHlML79fgCLs0AxxbuGjLA98jODArTjbICQIUk8srxOCib6YtcxPkFjB4O
CbBC8iYA22uVRKAKdfvUgHlmjUNqaQZwlWH5RJIfodn5CllFFXFGzBz5qfbYx+QUb0fXCtDlvxK0
uQR7YN3U2ZCQlV6jvHTGcfseALOL5zYgNSBilo4pA1trrjthDv4FzavILlvzCBfuGmwFgtagVnvn
P51PoMt4YZqhjXAsew1rd5/r0cFptns3KALEm15UHIAPQLrQEx3MPAwdelXzg+F6q4ybC/uMoQUB
ANBaCPhK+6x3+sQRUs6uAz9Mgcq366PZ8EL8jddcqShZLZUku5Lmc8c8NEWbNvMYiE4bgvsEqSK4
anImlQ6ocWsdN7uispd5q63BF5zm2fDSMY2Ntq019Iu+VukpyXaK89ag1m3tEblwlsB7IhrUoWgF
NkgYwpt1EjXqrd5q9MrinZI99TWKCz5wkkRtBB6R6LoMJt25CAU820av2hQo7cR+jbKVhNTSQYKf
hnJMQVcN0zAfnjhphyAjioYq1nnDmQIs/Pg+L22EwNyJWn1Ag+SiBW64hVGzLL8m/NUY94V55PF3
uDYfkALzCa0H0jP0t5xPQ1XCSWNpiNM0omrh2wTijYk0XmN8/Ygc2Gq0YgPISWY1zuIROanIzK7u
8FkfPkW6p9S+Rldms4CUhGlA2SqSOaKGQTYTTaaSsgfQ5trVh6TygJWYULPkHBOK8jePa0FmndoP
hAiRUUfyRfRRAw2edBTQy7Hr9akERIz49Fhq+8dLt3TSEEwFnhvPcTQMklSWmxlRo1l4KIOcw8vZ
W9Vsf5GJBs/AYorcDhLa8zPQlu2QOjogblrxkvM/7M1EzdBYWBk4B7Dd98wrDh+naHBFSIQ/dWBr
Ko/5dnAPRMDmQW9g2xGwmE+Bkyw1nYQh5tXtYDbI5vYPYgr/ji/DoMsh5Io95clVbXpvDE9T+0nf
TCoGGQABihJ7EaxwpW2wtDgDKwS2wXSTE/PiKf7APuPyAZEBugM0o5e8QF3jaWdogJOSFsU9J4Ov
eCAL7wpRde3AC3kveZR0CeJeGgnbKrny6TX/hk68vPEUfV87r5Z92H4n8AoD4TQ6R1pw/Of7HSH6
z/sGiByzpv6AlGRYrUxm6daBRR5HCW4tAKCSI9KzLlW5IcpYiqf2zNL/cXhprdyapEkihif5X2Py
I1zzl5cMLCyryAajOhSqab5AvVJkeqfWuHPOLjH9nPvx2hTuRWDtBWMwSBvQnktOwURaaPZjB7U3
hc8VeSosb+hX9LlwA+ahNYhAWhtwQ8B7wMM9n0URpYxz1uFlZL0wzW9LNEM8xtbO3I7emwmSX/aj
HisxUGS43+a+d75Vw6/H53Vxrf6diGyXotF1CtD64G5bpxj4RnAH6LvHIsSO3q0V6tJQGgjKvTtm
qCFtDe4UWQK/kPm9+4OtlS4tCsCVAK8i+EvvokVxyJFDH4BiSDuflF7orFyJxTW6GV9y2IjSpiNA
JMm1c/yo/4TM5PbIIIrG4A3iyOIpjGfA/Dg1cY61G23MILH2ZbhjKKDYvgkiZg6qblFuKqeOWJK1
eQUOqusXd/qa2t8ejy4sgLzF0N1Aw0DHgohdug6hzVkctRNK97ySnMbet01/WHvCLG0zSnHxjgf1
jokugvNFKuHLmEMxxNdK/d6+dOOvx3NYGh5JQqQ84ZLDTZPm0I0Or6oQoYKy2KHJy1q51dIhApAO
hZkAOMLbkIxoOWSkAucRavnJqaKp56BlZ7+ZAwz1ErdChNq6eb2Mdp3QMIcQFJc6h2HtcbS0RABo
AikOZKNo7zYfnmXgPWhbC52gxj/gUYZfH+/AvZnWUL/6/8PLbkCmxoY5xRh+TJ6r4Tk0D7Z54Gyv
Jz+LZCXUuLQdyHMCjCGA19j2+VRiTQGdVogSn9r+aRh/ud1vc3M/HOy08LtxJfCGgaWei1AzosWp
GYO6QT+kfLfGhnu/GRge6CTwK8EG3fkBLBv1cTSz6VyDl6hU/9HDz4+3Y1EACjZFPyjRtVPyyhhg
6Saj6XQuB99yP8VkO74KtWlItCBMKsrUZK03Vi6zSqdLLqCV9Qho5eK19hb3ZhrDovcdYk/IiICT
YL4FWhgxWo5TfNH6HVh3qbmfQPyC/shr2duFtRIESKJJGkAf6HQ1F6Q6o95H3aifWQZylrx87ja7
yOBkgZ8KXCMiEzixcwFaVVAajZF9Ll5V81JkK8U+S99/O7x0HfKeDEmjE+vc8ucsOxXDir90f93m
ny9rPzQwUe0Jn6+xQ8F/EfefZnNLHEgQDKAI6cLAged6vkKhxYGPnah1tu1P9KmuV1ZImgGITBAQ
QpgakS28gVCKMx++Ku120qy2P6PRtgeWrd0wRXvD/LXpzr1LQatRuACCJR08M3MpBtoq6o3F+rOR
2N70LWy0leDN0jRuBUg3whqrzuAaBCjfYiBhDKSE1xqaSJfubg7SUUUgdsyyCSKikwImTfLLn0IE
3/9+vFKSy/EfKUjcuHiQ4nkqZzsLpXXCsoOUiXvEPQ5eax2stdV613E3js27FGRYEHwAgw0iENKu
W61TV1TN+bloTo1zSFDJyk99HHt29kLN4+B+GzfyF96JFFbyxoYnhOVMj0p+Ht/0ct9vJDq7G16y
4b3RpZXmUH5uoqCdLnSjUn8fHxFUEXZCsh6lR/PPZ2DqUOMu787Mab2Y7Tp9Y1TrPxKEXRWeDnZf
OsITtUegBGh3brzMscGzRbYpq/8IEHlOmFaYPxnq0/Zhk2u2ws+59hzyJ+oe2uL4+PRK+vZOhKSs
uhoQo7RT+bltnvl42kh2iuGBpkPED5YCDtUdWnYoSKIW7TCcWfucJgdnOmz9fODGoQQBfkeyWTfl
TQaUwcUNH8/RD6afnI01j+Lz0XYMeD0QRy/UR3cacvLZ2DXnWnsNk9dk5evvFRSiD4AqiYI4xGQt
SUFVo8lblvXNeYp3ie3j/DSmHzVvabutEFvMA1FXgTtElTRUurTL3K0TwD3q6hwGrfnmrEX6xX+f
Kye0pHwPj2IOqA+QLsJYdL02pVV1Tsi+r144/9HYntnvt+41nA5cNNRiw+24Y/LMhqmvSJEpZ6bu
jK9c3XwTRA4WiECoDNw32QkkRoc26lluvY3O99r5vtZy/v6iiZ72YBtBtgVhcBk0lBel2qM5jvlm
EPcvtSz/iPnK+tzvAuq8cAdQQgh6lrtoU6I1Dne6cXzLJ/C0Xnj+lOovRrviftzPA1KQHIQRgghF
fq9UNq9Y5BTjW1oFKPNbM3RLkwDYBr4lEtlALUhvaz3VcnuI9OFNHT472qGoPdAK9tsVK57uN1Kk
A0uqmI6log1vSvlPCp6l8kVZI4C592/mIqS7PWjOYFINIqgLxIJIEZJ+JcF2rz6ECNSyIDL37hfM
LVxLjVBtc4iwG+ZZdNfFP6rWb2oPBdqPr97CruBpJzDLSEgCwyC+5MYVyMqyNjoGMGUETo0G3dUM
SCni2g+HNY67hUnhisPjxAnQUDIlierULNZNsKC+xaEXIjoR7RwejOmFF4fHc1rYoJkgyf8Aj5dp
t/o04LqcSvIbtVnxxqYAULuCWeW/c4G7Pl82QJg5uMQxl2T0p/QLqw7V2nV8PAsEo+YiGFigBwY8
8BvN9xM/luQvZU2739141UAGFyRGiEfhBStvfsfNqbcqK72M+Yt9YNPKKV4YHiOjjw4KUZB7kbHe
hNpxpxMHj+/sz9D6tsaGfrdAAsmAQCAKgkCeAys7XyBl1DOnU5LyogTN4KMyLlojNV6UgGuBmB1e
ZQgLziXUaRTqsRqVl2E4FL+G7rflBBuPKvx+wDFAJgOc2H36lJoWwQutJZcke06dZy382q1V+N3t
wlyEXGORwVE2jboXTKiHvjjQtbzznQbB+IBjQ08hAAVVIi0SrTNjbEYFzSuiy/T0JXzR197FSzMQ
4CGcVFFSLaM+WJZ0lGfgltb+cphX7B9vwdrokqNZ6+5UkhKjW2XmaymCN93KPbhTfFghgTAVHhTC
UTKvdJvrPaw3COnV/FL2TzkKp4ZX1u+0NQDR3XkVghBdFlwk8BfkWBSIt1vNzgb3Mk4+6DyQZiEb
YaBwmdFeEohZZNcQn4V5ml8JtHKlRFdC98JqxdOcfdJVW59GQLgZyHihiAZzQDeruQTSZSSNGm5e
ouofHu2idudWvzdv+UyErFpZ1uqDCxHma+NkXjJsJN0UqwQoAcwCSo8QbZbLOsN8ipyOmOYFFiji
u9r0TGurkRNAQAu9k9HqAP6a7JmbPdWyIUTPFdPxSoX7lY1O0Gu9jRcOlCArh2MOigFEmKW73SqF
zhFudLAXPlF8I/GMT9u3AgocvjkimoLma77bStgq3A4n0Hqi/RM/tGv15gvaCYBlwegJaCOun3Re
p2oMRzUz7Uvl+BwxlfZcVjtt7TW5cMNFQ1H0YhZBgztyUruJCXIvhXPpvpUT21mWb1egdCt26UeW
60aQmO6Nu5Yy0+JdnzuXyfAR9Ric7cpwNhFpO+LaanjSYvzv3Vh6Y1R6j7d76UABhAuGRvDGQRlK
N0810JouoqJTULNT8k/R97b4wAqJtxhSLqLrt+w2NVXXwIqo9qXhxWnS24Nr7R7PYcFgCNpyUEwK
rwlKfb4HGo0TLaeuc2FRedCbH2HkrKzSooT36lG8V9GfQ5LgNtYYqSZYlJGZ90jtTUAWf2AONxK0
+RyQcrGzOuoxh9xvEq/6gHLCfRYmAs7lXSfLGKAwmoeTc6HK08B/18lJ24hReVexokwRehZxczTO
ns/AstouNU3YOjIeFOM6rnlm7+mOWegDClbQDQOBASjMHSeTwkDmqsWNeylyv1b9HvTJxlM1+tT4
jNB89adSHpjutYmvaPtpc1gHwiEdBZIaYmD4Zz67OA7DVkuJdYmHl+ar3m4jLHlfvNvhpe1Xwqye
0hjDGxX1Dib+2nq83rNIgtJawU2UtXo9mu1o22iQQ73UfNI2llHh8zE8+jdhgdA2/Q6NkeqTplXR
aF0mt/XSLPbor+3fj1gIUBJo3yz4debLn4bwQEYT1XO2h46mHgBlH1ig93Z47y0KkLqdC2Bjxhp0
VA4vYbbX6RvdWAcrVkiADN6DglCCMg8AECwJR/1LeOnyT45X5J82rw+AYaLnIRQ5wJ/S8eynqekK
jZILb3b2m7mWyrvXf/h6vCREK1MEyWV8MYogtAmAIXIBpt8T7aCrlVTnvRmCADzsoJneUcySX4PW
R1UaqWgdxNmb5SC1HXnVuPmOAWGPwCDWB2GVu9Bp2hVVg1ICchnGc5qeqpUjeu/YYHhYH0TSEIaA
lp2fIHMkIGJI0L5BUS9j56d/df3LKjGaBJd4P0agrABmCP6TQBXPhei96qYNa9BiqThW8ZvqeNT1
joYZe8rG5sdCFM4sLDcC2kCvyPOpe6S0Y2cI8Xbxpvbc5d83H9nZ+NJUMrvJ7dHC+FPpIbmWr5Xo
L5xZlLQD1COQQ/eY+KYe+5pHjnGxQvBbv7Fg8+cjgoIYDarbUTgsI+IbwyqGocWLQuO559nNWkZ1
6fMF9z2omnGqbLmYTC/Qq6WBSrzkjdee8p8f+Pqb0YX0G7e1rhtX71qMzqovhXZ2QL/+WMDdhQZu
Ac49kvNQGfehJk5oRLuszoIMuPpisANzRLllv5GnEWEO1HIiIwz2byR1QBUyn0dM0kaxU1IGrfaq
klf3+ngWd5sgDS9594wmXZFUEQsqr093drt7PPzSIt1+vewypWVDNMQ6AuevstL8lAN0szUdJc1A
yiynZp11lpjBlOxJc9D/xwWS9HafGnUO8lAWdMqJnNW1vs3iv89cPnw9YOjwLRDvg8cnLZDSqzFH
7RQLWjIdy/x56A8s/56Wn4rhZGpH0FAfH+/InRKHBUVGBCcJ8S00y5HmM9RTGVbdUASFe0g/w1D/
LtZedAubjlaCoFqD0oCSlUEMTU6LFBxTRTAaOYKkpzpD5Xa+cv0WDq4u4k3I1QIVfZcCG0Hhols8
ZsFoevBsdvZY7h+v1KIElCHg3aiBbVx2iEno9JYeV2VghoeI/O7tFbDe2viSQ5Yyg7bFUJaBQXVP
G37TaeXyLQlA90AA6lAkA6dSUh0dul2XnULSwNZ9xIOyNZd7aZ/FIRItloFSlu1nQhWVFM2UBshK
AVFAyL7St3pNOK3owQqmMoBVcDuk65EwK1FsNL8M2mjvIpiMsuONtBVCwcLZQH5IIJVBxSVpwIo7
7lRzhQZNsU/102R5KJUK/95+lpBbQ1tzlOEJXT7X4iCsUAtTTbNAM5GFQn3Ayq1e2mqoCVgKEYdA
e8r5+KnNh0yHiYYR6l5/54261bPUBQJdJLKFCExhPn6s6mGvsDoP8vgp/GyP268CKNDEsx37LACH
8+HL0ZwatSJZYEdfexp6OtvY9EjsMuAzIGEFAGPBV3IZUxISF0WQVL7ZfbPGrc+T+fgyySTLkzEP
OcY33L0LfpXt+3v7+XK77siloamMGN5+QQyuTVc0hbhGkhUSCVlUEgn08B2nSjNmUR1TlgWTBWZ6
1j3p+gU3ojaTJ4VsfmphqW6FSWfV6TOwo7plFozqi1N4uvb58V1bsHCALIipgH8aL0ZpfIPmgwVi
o0zojJI2XpeWXq7uysNjMQtXTggQNJBAL9wh61OjwIqpZR2AWiUv9nX5AfuDPDmC7UCD4djKjWVy
O60duyyrQGcXxfDMYmWdFjYdcCFRIQ8oCZSg9DxJSlentNVYYGq7/NOn4Vs97NbqopYWCVoDAWp4
OAhfShfbLlSjSgfIGHLmd/jZ+kbB0wR1jmBMQi3ifZHM2GDhCiWtgzHO/HE3jB+ZgOh+JCpZHHDQ
SIdJIdAa5hDXwRu1q12Gn+2nCFkbWB5cifvyj0wtXbvPaywQmFS6Nj7o6tNjCQvXAa+3fyVIqru1
K7V2wLYQTFHmRba2Q3p5T/jf5eYQMvZCtNkGbNUCKF2OYMXJNNbjYFRB9KOKTy77wH2DUwnbCcIw
cBWI43zzoLMJj5TRsqqgKb+Nla/Za+7M0lm9FSBtddpT1sU6BBj5UVWO4VasE7wXhIBM1MhDySLX
OP9+J2OT1pOeBXrnM9sb1qoCFj5/Nr501fShGUM1xvhj7Sm9p359fIwWnL3Z8EL8zfKX3aSVNcEx
susTcbwQ8YbNmDyxQui3DEA6yqGQQJuLUEE/bCWaw4KUvk6nbo0ye3EGN8NL+2spVax1loXhG9BU
KftG3fc1Xblti7twI0R6XqlWzgeUGbGgyA8OHNbT411YGV5mKoUP01dZarPAKnxarhdeL42PRxXS
o1DY5l2QeKhjB1HKlAVuu69KT9uMlcMWY2iEMfD8BHJA2uIkz3meR04Z5Oih9CdrPLriaC9tMt4J
FnpPIYgIaoL5GTI5rXhkDWXQ97lXHbvwOepWnNU1EdI5SqpSZaSFCDchnvUcfUnZRrI+4a0iFSCI
X/AHZlO6bLXak1DnZhHkw47VXqR6248Rbplo/45KMTAdzFepCZME/BQ0D0LyKTGfwjV+7AWbAyOA
gAbiY8jkO9Iu6HnfuElj5YEyHduMeV1cenV2/PV4FksbAWyLhj4OeDfASM9nYXVMIapCikDRAlKh
SycuxJrVWZMh7USuajzr0ZMoqL/n9rnOd7za/rRCryzh6QkOaGQf5rNIQQGkWh1CZMPwrednffsi
4YGOgfH2wetWri+ty6gIiW7TgLY/s3RfqQdqf0AEet4Bdyce63dtrSLNYtEUR1mADqAT2enxRel/
P95qcWCkBwrQ1Ch3Ey3A7tMzmZYXjUs1Gozjl5QDdeIVqDZ9LGPh0MJ3EezGSO06IGyYb0STGjRL
4haxhuqoEO88EG8rD4G42EiyImAiGlSDkFa6GOWU2XqVQUbOmv1ZKer94zmI4zhfJ+Rm3htbAZAl
OEzmczBLFIxzNEQOwmPYISKz2boJKklQZkC3inadkg/DY1Ikba+nwQSMw3O9Fga4v2xIr0IjAYuF
jMxd/pvyMXTdPqWBoR2pAyd1b63VeCyIwMCC3wBRGAiTNrkfHH2sYzcJEu2gThw8fNrOWGvhvbAL
MyHi9ze+UiQChyl61QX5D8MBpWC6OdcKvmcUBYIHAmBaRE4kLwNxjq5JMg0CvmnNV5J83nyKkBYD
HEBgEPC0lU6Ro/HWQrg+gXmgvnXSkIF7LGBpFwQ8SjDMYb/lq+Y0SWGWiZMEeE/Zys4uz33jPxax
tAe3IsQn3OxBPdSRElU2NpqeNP1sbvfE4L+I4guEDk3Qtkpb0Jg6D6s8xBYU+7zepSsP23uF5wBs
BxsqIjL3VByR3mhgGnEIyGNOmvWiOZ9d8G8PL7a++VkFQcJCCK8byAlpnQDEaF2h94L4Swnqrr+3
78Lt6JJxy1w0h0avtxj+pF8Wr3C5H4+/cJAQt4UDIJ4MoiXHfJcjy6j6vtaiQHFfB/KWIxDgruzE
sgjRkRAFC7Bu0mWOHauyM92KgsQ8NPnzpD+TcGUWC2cVgE3Et0UgCZdCsgqtE6dUp04cODzxhz+m
JF65DItzuBEgXWhSj5OBHgdxwKZXlb4mDM7S5uctYjyIkCC2h5QAvL75TnRKH6pKw6Azpmrft6qX
V18e7/XiKqEaGtgoRHLvAvWTWeokLQwoje5YfKbtafvwAE+IVKtAgMgRXLQza9OiJHEQZsdaO43b
+PFg+ZHmxssHNwxvWxig+fqMUUbziWH4xj33X8PqA6cUbNi2SGIAmyFXJqRx6bAJ9HXQqMyjeuxF
f1YfUKmiAbUiXg0IrsoYGc3pepUWWhYo9GQbvr2xycT7EgmCQlGNDlJE2SqAUbhAoJvnQT0eJs1P
nCdwxxkbif7+I0WUz4GADcQ68n3milEUeaRkQarv7NpvXS8sf4ztsGLilk4rSlQFlzt8jbuuA3Sq
o9ZqizxQm6N7brMPHKfb4aUbnYd2aHYD9purltcDDtr98fg63HvDQH4gd4jWN+Cpu8NbMWuKWj7k
RaA7R43u1figuUd9I/vN+2aIjrtQGEK9yokfQ+dpDCZdrFLmZ+Y/KHH7wDYI4waGVuSu7jNLHMGY
yqRZ0KlPSfRibkYHiKCwhZQYQsNwuKVbbU9xok65mQVJGPoji/x+LT25dI5uJYjf3/gxYHROiJFA
AtN9FA4M9ANqD3FbINOQAUBVjTS+GTYOOFSRepuct2zXDR8wC4A2IP2MQh1AmCWzoOXjNCVTjuwq
ii/1XZxvDsaArxOl2qYOpQfop/QiATNXlGclxkdYUuuPzS/tI/pCtFiBbRZ1pDKu0Yoz5qTugGyY
67H4SMtDbHnN9gQf5oEIgGBqAue/fJAAeeyJUyHn5pLv9OqUH7jN4sUJvSdA0nINzVC0Tm6NDZZJ
97XhZPReb+6raXMoA5MAXRbWSrQuk32ASC9bS6vyLHCGJzU5ZStezJJKgtJGfT5WCh1FpMsWMtZ0
WYLh29yfzKc083h+moqPSBE0tshG41TJUSUSJm5CbaTq6eiXqKCfPLTfjdf00oJHBp5AdH1ApTsg
5ZY2v9bRgDudOwhoVPpxms7EPSdrdbYLmsNQoDoEJ6+KUm5puVjbZQV6mtMgy9BtnI8r67Q2vKQ4
QLDHqBZi+ClB1cZztR0eg6Aeau9gHhwULMr5npbHY1YYeRq0QK+MfrFSIbf0+bfDSwa0A8S0GSwM
H+X7LP062BsbewjTBswNCOBV3DfUA0nLr2olc4wkTYIJGbHprG9ffkFFootnCSCacjqJT+jSWHTa
EGj1wfkz2dj/WHw9rhneVQg0iNCh9PWu22pjxTse1KXXlQdjDZu0cP5n40unp0EQzDTE+E7+d0R2
g7K3o1+PPZiFHYYXj1AVahkQE5OJ1xK36zOE6tG8uf5sHlX+5fHw4oBIobbZ8JLl6TrFCHMbw4+Z
l9NjiqJBkLeYPnp9VZuRxNgNsLyKBiWIGd5R1BGHpprCoi6I48JLjJ/Tt8dzWVqqm/HlpWIF4cYQ
ZV3QXht1R9eA1kubfTu8tFS9znIatfh83XxK0pdpeG6qFT9gwTYAzIi3GzpywqeXA6tNMyitjWLU
IFGf88TP9FMJirrtLyBQzwDFj7JB+Ht3b0RXR8EuidwGe257VVl5yebSaeTNbyVISwWoROlWQkLM
vLQFi/Zu604LQjQRVNLAYwRDPbc7pLCrUkm1Jki+gadgKH88Hv5+pzG8wAGgjEVk6aXP16qs5kxJ
20BLT0bio7x5O9QNYSqUIeBJBQ4/WDUpWMLTdsTTpyJX6+jyxMtRYvl4DneXQQgAf6LgKMA7VHb4
WBgpaPpFw2v2Wka+tplDQBpenOQbh76qinzkJoYHwSHCuF5KfkXm1ji9JENao6ZLTNqGaXgNO90D
Z7PXa1vNDyQgEIMKVLitgkZsPgtXbyKiR517LccfobPP47XqgLuTBAEiFCNC3CIZLZ2kQicDKL1K
92qob6pS+hVeiP3moAyEgCsdfcBR/4HAhnQb9ElFH3gex8HOaH7qzc/HB+lOJ8HwIHQrgNCiNkpO
dvdJamnIaETBqEV+AncV3GrK+JbYazUCC2uFCaDmCiy1wBHJNDro39HjTkCQZh5Mfq67v1u+8kxc
EqFjqfAS0hANkDPSk0FafaziKMjQJcQ6o2s65YfHy7UkAiBTgAMEMQiSlfMjpQ8ltUY1wSzCvfUj
pAfz9wcEoAILUQBQud2xo+Z9YWplRcg1Vs80e4ESbNYunjgwM6cAW46UwP+LkLzKyZne6wSjIHf9
kj4zfnaz50b3DLT0Q9X/2otoQVVBnHgyiuaHYBudL1mhO4OGCZFr7pUVSr+HbKu5wHxQYS6uBhwo
vOLnArSQ1KhnbyCg/KWyn+N2VYtwtzhSeJSCJFryMk2qZK1qZeRqiNYRaumZ6cq5XVoh+LBQ4wJT
BFqB+QSatpycKsUE9Hhvg652Y6snGDks0M340g40fIpRHdKSqxu92o1nV18fn9m175cvBTNJW6JN
2TXvdy4H8aTz52MB793E5SN7OwPpyNZh47aNkJA4vpp7auKl38hPPSA/1fcfTnbE8Op/dOaNiRfq
pzVGXrEFdx8A9AZ6pMFNv0MokAQ0s0nICYzVHihOkECpa/RMC5oY+FmEoBD9QChWNulD3IdWNiTh
Nc88W9vHzqHk/mSvhD+WpCBhqovqaZHKEXt5Y9mtqVE0NJSATZxOzDlV1t/5T32NOn9RCJD+2DLg
IHBx5kLStDYm15wg5OukZ15p/EgUb61YdeHUibpCgVYUHW3lSD8puZqCcSC8ohxJ/YvRrcFrZDTF
KwaXHqbXlJ1Qk7CsKBu4Jw59sa4q3RqUFcOj0yVSacgMgjlmvkRtFBZTlfYh7vxOMX1Kdo+vzOLq
vLe8RA4WTcak2I1SWiRpTCe8Ki31yjj3NiNRRcZXQezShd4V/s98AkXat3qX4LiOe1V/csqVt9LS
998OL+ks26XxxFQM35wV/rmOV5Z/4T7Pvl5SKHFYNKhjj8JrUhxDfRd2/mpz6kURor0eCLyB/5Jd
Bbcp9CLitgsOhp1DTtzZNcZ2FxpBlX9FSLMo2rZumwYi4vjY636yBsFbusdwc3C7UKkAninJv82p
lQ4D5+G1B9Q4go9wqKe/qjW6tUUpSN8gNSsKt2X4up7mbmErVXglnR9fcsNrPudrtKyLmyE4ZS3Q
NEGU+P2N2ktpM1BgAd1rm3jdeCSTr5MVP0EoNclEoAG2cDwBS7xvpYOcnZqSVHdgIv7OUCKkeSz0
GWqq+2rFHC7djVtJ0rZokdJbvIckrv0faV+yJDeSZPkrLXlHNfalpbMOAHyLjfCI4HqBkEwSi2GH
YTHc5j63PvSXjMwXzYjMX8yz6MpJhznEMWBVpbAkKximsEXV1FSfPvUV22u2P5tmExFMBxkaU6IA
QQep/XWoP20OCsJwOG8PVygGYEHCoZVIhns2NO1gIG6EBlybEdrC+Nz9vdjqnkrgwZAwvlJ8Covc
TdI1f2rpMP01AyRc5hLAkBANQ2XbgVk+aebBCHdy+Aua/UbhYqMWDP4bPwIXk2jaEtGiKbUDo7sb
gE0N99uvB9RB8J4hiNchPDsfPwl1eM09sQOS36XkRNYCCItHFDg8JK/BEwgA1Xz8SJK0LAaCIRit
U5NuZ1nme4waDt55hsc/BA2QrCht0zZzAsvu3CdabWz9yT1mbCt3xk3Ap66aDOU67Wu5gYbJX1Bu
ma8FlhcsHj4bhSicURbBa2H1c7vTTRbqVmAPXlPmT7sSf1hrnZIW9gDhWB6fQEINRITCIsks1ZQ+
Vqxg8OTok5192XyEkM/kTeh4gAL0CPMtzqpel2psU6CNe9Xcydv9LzQVwgoBmgCwjtiFMB7H0Sli
xFb6HDTzrHN/3v78t9yGYK+R2OJFWWicyXs3z7+fSVJTDvboBENxMKO77qdV3Cv6LrHdhu2GbyHb
VaWXWb60Yr0XrAd6rSEBiUcraPBEXORgJb1Vx4Yd2MW9Tg5mc8qy3e25LVxFyKUhJAWcEwJHYoQz
zOqQqaMOmNB0alRvjH1qHFBGAur824KWjhgIUHDfofUDEsKCoz/1VA77qonPqu0N4F42Vl4ri+Oj
ykCHndKAOxfMSGEbbZMxQPP08l7KfGethmFBEcHDCigYaqrw4hKJK3BXNErdD2YQorFUqaQneZxO
nf6Q/UKMAhFtuIJYIyCTxIkkRq3LpUyNoEtNt6KuAzqXzVuBOCRKn7HrsC1iEGHUSUcnVGwE6XDf
aCd1M5cB8rS8XBWhO4S18edcXZJaAbx9TIyg13zCDiV9uf393FwI6jgbX9jqNCKVakwYXx525Ze8
Jbu2SXe2DXJnp3O3NhXmFh5ID7y+8EQFw6yI46KqSSZAJvRAh2d7LMjh9mwWlBzvRt50jRPdX8HE
OqDgtDGy9KBSfTCi1aqbOCtX+IKSg0kOgVv0vUFppqh7utFrjTUMemCPQKG7VDs6lhdbbq/7t+ey
oIScihfqAcJI4GSEe0TNrM6Sh0kP5OmdbZ3GNZjB0vi83SyAjSAIRRtj4WSVhaaA9csKzDoIpcfs
vP3zOUUQyBlAwgH/fD78WGtWnIGbKNDZofaLNSbNpXPLESVAoCNOcJX2VKNWdZK4toN22OWFL5/y
TxJ4aloPYKtfmMhfkkR+A6VQR6lMGztghp9UrrQWtVk6s4ApofSTl6Qj7zZfKEMOc+Yw+IQlOTJz
rw4fs7XFWtzqCxGCbx6lLG3QFMBGpPDZot/0tYbni1PgNChvbXevOnOZsUK6KknsoAgfp/yU6F66
uYQVhoP3UvxThHBaVaKYSUkhAmAxoz/E9QoYbelKApYEjhvgaNcQXxRM2HC7Uivoarc2fPNTBi+k
XDlKS7YDLHKoRsc/APoKk5AYeFFGmcABRc8s7R71HyT2dP04ZcftZxYuHKCTyJUg7S3cGukU1mbN
JBPvjIMWIpzp/8r4cNHf+ggDCjU/szFRiISCXVzgOa4kX1uLci1pNy9xQIcMRGWvcgtwICmqB20T
zpqXhn5b7wdzh6JWtblfjZoubQqqWXBqQSCNRAM/3BdvvpoWCCyA6iVQelc1PJvsJOmhGb1KXblq
l44YJ8vF1Yf093XARU3lpo2YHVTlUUcfpfsEnC9rrDgLQhC/A2aTxwjh5QrWxEyMqNMbqHoWv1eL
D9R6ocWHzUVAeFqi0w7yozxtAkrS+ZJJZtOlyDlZwYglA2pwRRcXzJUNYjloPHCnFsoe5sNHUS1P
dt+YARvdgvmluRLkXFojeGs2tJBXh4ic3kCPjUNjd2ZgpsCnSa7W7hWUP641WudWVXCtgN5TOLsS
54sX4xVVbZdTWuEQR+TOzn0bXPoV8VLLY3bqJr3XTNujF3gTgCyCMwqDNE/Y+xybllBrhNZbPqhg
NnMZY8kuhxdukZESq5BlDG90n8Y72XrebFNwofOWYxo8RHCJz3fdLsq+AaOMGeTWvVM+rYL7F0/V
xfjcDlzo+ZC0FWtDjJ+dVGVfr/VYWhoeGGbO4sQLIcS8CCkG3cw624DJ+pDKZ+ewfXUuhhdLUIY6
Lwa1xvCpTLwmARPVyptvSSlQNwgYM8oseA5mvjw0jpopqiQtUPNDNu2H+qi2x+2cKThDHKcLvmog
XKEUcyklK8emihudXxw1eArWkJULngiHw3GqZ7zArxKGsSl3U1zYWlBRLwYxaGImrmWuXONLQnCL
w5Zz7jd4n/NJTG2Y8TcTPPN8J+nHOHpMyYoJXBQBAjvUoeIlAzMyFxFHsV47Q2wEkeNl5mNT7mJ1
v/1E4QkDF9wB9TmC8HMRkxSppE9GLTDzZ2RvjW77AwANokCJzRtdKeBxn4/vSOAFQSNDLbB6t7ak
XWgoKzPgIwgGFsVkNraAd+cF/nEuocLLf1IZNlv6RNOd/qFNIcjrUr8qdtNaAfKCfuMdhnpImHSQ
nCnCdEhU5opTjWowqh7gO65OjO2hhEsJqqAbeSNZ6Kolq4HRv4z0vbFWxL40A9RBAuqPpwZe4sIM
pFwlDG4hZmDc1Xu6sWErf9rDJQB6BsX4b2Rq891gudVWphzhPMUe8nzHLN9cj/ImAWEjyACwTDQe
UlWyvm9TLWDqndr8iIpqRbGXVogHtv8UIDge2ZBrlFQQIA9+eGeylfO6oNS8sBkJBigdt0/zFZLK
3FBqhalBbt+r0ymid22/4toszeBShGA3ql6pJmPAKZXL9/QRLeg324zZDIQ7dOqKqtacQQ3i7pNm
fdoe1pyNLvgvRl0pPeI3aqB+MEbqm5Hm/3OfL2iApncZQzkfNmA8gvPHhQn8hROEBoicWhPkb8iU
CFtM1IhEFsJplbJjfrTGHsC3T7R4yN0BRwI/6bq7UTNUWZwWoxHU7YMcn8vyvm2OSW7/giWCjeMQ
TtA6XlHxkKrOrDTSjCDTPHN0K/l4ex+WFMFAUIiTs4CFTbzd+rpNST20RpBXTxZ9P01oXLDiLy2u
FO/hgvw5giq6cJb0Gn0izQgrVaIw7rmO/CLdrZymRREInwHPzGPMiqBrbdjEOtBJRmCGOysH4Bu3
aJ5+76uvv7BaF3KEqaDwUStLQP0CZ9gnugvei+gX8JUoRkXaDeWWIOUV4aiqktQooZ4gYopcvXzm
kQOgvW7PY8k2wa3n7PDwC65gu6rMqDpVCM6a+r6qX8JfeNbBj/lrfHWue1Y5jES3Qj2I2QP+kRBf
VvdOsrLra7MQnL9Yn3SN8lnkplc8d9bKIi2pBtxjJFc50QxCEvNJjHhgTbKBSUzUHc1XWryP6xUR
izOw8ZhAi1BshfiUKFtzpDlrjMAIX41Hbfj8C9t8MbxwiWoGlXt7xPCK4ir36ho/yOLXI/YDG4vN
BshqvkD6xJzS0EsD4JiT3hzTtdDT8viIbIEW0UZqSthf1SwquJowHOyulCK3iX78wvIg7/nn+Fz+
xTO0VVkhgyIMq4+W2o9OufKMWzw/F8Pzn18MT2WqDo2O4fuPNnMN+ZCNK5Z1SYKFV6KMCjPUvooo
w4S1bThNOKGVfaqUg1aRQ1dVK0KWduFSiLDLaciMyNAgxCzua4+MK57G4hyQtrM5HBM5VGH4qrBC
kHdURqDZ79TyoVU9pu+27zO/QEEAg57tkDXfCPBdIG832EbQ2CfTq8pfmQESUYhjAYqJ3iTz4UNl
agkzKzOQC58l75PyadpMxsth0cAxIMGMSOxVMk3LOouWFTGDlN7Zzt32VpB8fORNUacIjxtBq/kU
wG+q0cTApSPXXqf7/WZ+NmF8QRUmtSFRoWJ8Q33o+ydDPXdrrX+uzxFPnuHuB/gMiSgRb5MZo62Q
HO7eJLuhARi5me7azXVfyF9fChHWacpygEEyCEmbQ5570Vq7uGtdm48vrJOdVLkW8vHln33zQtqX
rYoAwBmYx/AsQRE+wnvzbR4SomXpRLWAtqfEPm6/jzE83v+g3wEY+YqquM2luElzxK1C25eL0Sta
5v/CBC4kCFdyL/Vxr0WWFsSvDJXr6umfG164cEL65wTSKXXHysuKNYwCX+H5q2G+RMIBKislteTJ
1BC6iL2s3ivtbkQK4qvVb3/+QBKP7iEug/0WX+gVK0lc9LkeGM43+xQrm7FPGJ43f+SpUpwm4Sjl
aIJVN3EPdfte6HCMnrfvBJJlHGwBygtZzAtETp3kYVcYwSgHUvpRWQtOLikaTySD3hToLaSt55pA
htZKW1j0YIhOhduW2w8ShuXkqbgQOH3AfHiZVbpkT0A4aW5f1241bEcXIvuKBxvuM05ILcbbalD9
V10pgem//vCdrXE4LdhSHu/khae85kdE59EE7Y1JwcAqE7pq7xfaF6d/3bzBMxHCpVnmeRoZA0QY
eykPtGal3cyCniEgzGOp2GW414Kh4FUkCZqf5mcp3oFDUMo96asVP1Jtu0VFZhRXMr+akW8Q1WBk
TMqjFoROaGHkWt3KNBaOKQCA4N5DkQfeziJ9HVw/ezSNPD/Hw121szaTmiL5aeLZgUZwBt6BIp1J
Uyp1hfbuOEWjJ3eya8Sdd3ubF04SL4fHexa+BYcZzhUhk5t+6BMtO8e9lyoeSfxpTZWv3/7AL12I
EO5MUstFXucQEWY+Wt4i5mygv9AalHRRCvjMDGR0eWxViDBouUNRq6uAPTX2E8tLkz16qylr+63w
wLJwP6D0Cbk3rhyQJEymwGut0itkoyt6MK0H2XGhgq2yjxPPcu5t63ObrhwxrmjXEkEehWwQ8n1X
+AQ0VbZC3oehpZk7qa6DMuTRU5k7dDuq7kN9rXB7YSXR+RHGhd/jOBjCkSCGQxRAM8lZzfw28cLh
kE6euZlyEHlXQA2RREP2FUXDggVGt6amLlOJgO32pyK/V8BduVags3C2ZyIEG1MMJfoHlxBRNvsu
+Z7mO3n8vll9LFnHPQRjj2yHmAmUlB5kq/aIJhzGfREeel12i7V6uMVpXMgQXJI8a1tCuwknO/OK
yqWlX8jbrQAQ2JwlG9lY3o1tbgUKhSR2DLTNeYyfswKp95dhLWy2dKqAsuEwbN4aV2QUpwNTgc9E
CyJH8rrkpNbHsn8Xjpvb4+JYIaMCvwQuNO8AO58Jusn1CN715GygsXZ/zOUVv2dpMy7HF+4TVPMN
xpAycjYtP+2e8sRfhaUsiABUBK4Jx8Qj9CtoRm52ZhQabX1W6F2tHPX6xOLNkQ8ONcSLmAOikdgU
9lunFKQ6Jm3O5QdZxrV4DhGTva0ZCzcjau4A4AFfGQfxCAuVNkmZqH1YnptTGj2kzsoM1oYXohKs
jaNqTED33RhfH5zi2+2PXzisWBSwb/DCSjhYguUYq8SsSB6V56nd5bkbk8eYeenm1jfAtXGSEjzs
8QrAxTU/q0YPlYtz0NN3HwzwoJAVpV5aIgvgBKTFuSCxjrZJ7YwmslKc09xjphevvfUWzqlzOb6g
aklZlW2mY3zd9tLJZ7mnrrWNWdqHSxHCCo1qqWdyqBXnARFA7Zildxnxp2ElEbgoBTXNqNgB2Pqq
pQjojcIa7PTFecq8VPWU6kA617B2t8/U4nIBwg+MFqgyUFIz320zRAZt7LDbbb4DqMap92W7Euha
mogNbUPZhq4hySKoNRoptXh4tGi1l7zTx4PmTeOhSVfgFtfHCo2teWUQElLgMBUzs7JK415qkvRc
2h7i+qxfObbX6zQfn0/yIiqLrAeNxwLjq4Y72Xtn3DnFZuMBEXgUYKmQx9HEzONopAWRHJBOx9Ty
W1CXxttDjthlPAqAKIXjjgz2fBK5WclApRTJubbvk/RQFD7JV5jXltbpUoSgG30kEbxJ8uTcd55a
esTYRdsfsfNZCOeJAcNGtRizMNs9zXf5Gv/6yhRswczadYW8S4bxu9qT2SHT7vTtRopPAYcVZa86
bzk/3whH69uwUML4PKl+p+7t2DfXPJulWVioIgNVAW4MlDnMRUhhP7CKgqHOHnzUWvbhS5MettoO
eE0XIrhOXuiE1fS9RUicnEssVHTq6FHa/kqbi+CzvBARxnrbSA1EJNYnBVit4mjVnmmsTGTJeFxO
RNgO3gshwnscaxXu2uFYy/tfWChQZ/FycHjkYs0MQuQMZToa0v3yqU53VXFY5UpfnMKFCGEvtNSm
fZup8dmiLmB5dnG8PYXF8XlBGZ4UQGqJL/JWUkhNEzM+R6YryV675hbwJZ6/J7HRF+ML3+/wuFQf
Y/zOeYpyNy2ebCB71yCei0pxIUU4TgVCg0mDMP/ZyPZqek9go+zz7YVam4hwlgZGzabJwcZufbKB
Rbc9J70rhhUha7shWFn0rFNipIfj88j2obVL1+zT2viCie01wL/MkY8PXmLgwcjKLbEyvpjAlpLC
sRML44OAsv2RrYXL14YX3ioaTa2mSXGYEJioP5krbvja6ML9oBKq2bB88ZnSO6Pe92u9xxdPEKfA
QwwP+AHxlqZDa1tMY/EZtElGfciTp6RzC+3j7XO6OIsLKcIRGofYGtQGNonYnpEfQ8e/Pf6iql2M
LxyhFjRjZWQB4tROpz5I89O4xlewIAGPIOQo8FrhjpOwyzUlQKOPUXSmpVuj2qM6jHQlyrWwSKgL
BcU7SgBg80SoAutpoldxB1KxMHQd649aHvdblwkAKjx6gaZGEMIWA05hXecTI6EcGObRjDyreKLd
yk5cT4KLgIevo7L52v82o1grB61QgkL1rEjf0XjNEViRICaNJjtL2/xNQvLZMb1h7QWxND64dvlj
CL3H4RvPvQCiaY2RlrESOO2JTu+qNQaSxfFNZKSAmFuApRpmbygIDCgB0V+S5HuGp+PtXV4UAEpR
JMpROX+l0mhjAmCkhAnoZuvTkHnGWg3itdHgVZTwJBEE5klaQRnUpOvlbuwBPda8+oOkgOo1qNf6
Ky1NA6EfZJBwh14ztRBniHq5lZUgAWgneu1BErJ9nS4FCLOwq7DvAfhQAit9SMb77Yx0WKSL7xcs
d6MbEUG3FCWYQneI/TUe9rXlEY5pPfVGX8oYXrKOfXUq5RWTvbjH4IwAVB4gbXQCmatBV40FyTtd
CSrdQxuz1nnnKA/qdmcYi3QhRVgk9D1CTSIqiwOnTsFhmvg/t+8xWDXQxRkIKnATCD5YSSfwHtT2
FNh24SdR4W/2VJEFAbMWoLvoJKPJ4i6oUlgPQM0FqoGuxI4nT2uMx0v7jHpDWCTEZsDVwn9+8SjR
JlYlis3kIEM1sVEdYmUt2rAgAQqGhxuifeBYEGNwBIiUxJKIFuT6p8j5ka25GNdXJ2BBqOzmjXb4
cRLWCMllpQSPxxQkaNJJ35mfAKS6vctLEkCiAivB2R/BRjxfo0ppdJvZiRxM0qM8tZ41pV5TrUSW
FpaJF/CDIIq3rQfMeS6kHItJo6DlDMLySWZP2Y/bc1ganusaUhCcSEO81uLJGcNOyabA0bxodLO1
/MbS+LxuHBc/yguvqiTJMKHKYGIMPDN99GTJK87LgrkAaRe6mCPdxPlvrfnqqJMVO0XYsOBetT7u
PSnabo7AYQekAr8NgKASVr+r9YkWhLKAHiNg/eOnSX1K4v3mPeDcZthmtJU3wbQ/nwQCG6NV9wy4
ZrCCvabN+18ZHkhOrgjg/hDXSI86UyKgFynyLwX4y53tkGleJwc3HsWc3KUXrGlM7IHJSQYQIRAF
0SFf0QC+xvNnMxqvo8zaBLEIzN1VH4Whb4q2oVZQRm6CY3QuUv/2Cq1JEPz4LonUFiJQVh/uFGUn
N367co6WJSAHhwwc/iuCUrRQM0rOxBTE7R0csJI8qGsMEAuqgGX6SwT/hAuLLRW1zFrGrKAYHTeX
uCrr5Evx/vZSLejzTAr/igspRmarUzNhIol8tLKDuha94IfxarPBH4e0FRJkIJ6ej++YZTHSPrMC
I/5qlnf2eKiSr/rnZlqLgC4LgunA0womSNRs2o5q0vclCLAUJI+PYezrZB9+c7rd7QVb3BbYJ95y
jJOdCcqtOobE8CwyA8n4lklea78jIJ74hV2BmUJyF7gtPISEu24so8xuGdgBpNJltR+F2xUEbLCo
RX/jLrwqyqsnJ1FG1oPq1DkY+an7w4q2ezRomoYnKPJAvB2SuEx629MB7aSDDnTT35NkZReujy36
c+Ftwjt0gSxKHN4ccHnoY6oG7egxzXU2twEDKMXANQowEmKH6IszP7aKVuptmuljkBrP8V6Pn28f
Iv7rc63gHeXApYprDkZQE4anVVupcYThrY+ke2jix2x7QcFcgqB3htXlYx5qYxAS4nb0ha2Zp4Ud
UECMAkC+g/+5KvuXY9tKNLVgQZowr6Km20faafsqXYoQzDjasqNveg0RGmwfnXzw7FjZGtrprd+0
uBeAm2AyQDxjx4W9iEqmqX03jkHfnsBaUmhuUYMj7hBJnqW4Btt1pm+uhY4XVg8vCRleLEwiaPuE
Ozzqm5w0lMqBow6e3Xb+sLZ4SxIQQDHhICBpczUtIqW4YotyCjQauYZHwz82bw6cWLhQvJsTDJ4Q
iytNtAY1q5AFZfIo18Qdy9Ttk80xVwDQEBnAPQjGdFy0czUcwtEmIC9hQYY23mkzefmaOV9YppkE
4YyxdpLSXoGE2vbsz90akdr1bYEnI8wcoJkcBSb6OlpoMr1jcYeuuYNrtA9MOoyDqzm725uxKAY3
H7SFF32I5hDsniis10gXFMl7aSJe1t2xDhGbrHVvC1paLjAS4T+ILWLfheUCoV1ipVU2gLf8o0Rc
S1nZcL6hgjLicYF7A1QsoIMQwaxT2ytDp6ddkPw0o/ax+a59oUP5WH/3ts8D3oiF9zAgiFf0V7RM
80yrRhqQ3qeuXq/sx9Iy8T6MUAxsOy7y+bk18RJWB8CPgonE/o9I2dw0B/0LgcvC2AY/WmK4HZgw
xyhMwgJdfiyUg/J18+qgzhe+LWdeBShXULsyVkHnU6ljkJStW3002PaYGQqJwQAI3krk5q64LPDk
AL44ksfA0HeN449rlFfcZgvHSIffxPvxqHhjW8Ltl9WGPk6O2QfVGLpPtvq+DlceMQs7jO8Goomz
VSIIK9waqgl4SNc2fYCOP5PxELav27cAlxLyi4DgAT4qXBBOXDVyNjRD0MU4/Wjh9c8NL+xwY2td
Wk7tENSjP1keWVOAa2+cM+r89fmCnZCTFkGOAePb+n6gblgcFOWuqnbDdrd/Jkisnhia0lRSHYK0
1m8yN7PPDkPjVtzhm6tAIIgjOgEFQR2oSFxe9yTMEDKCoNKfDOhc0p1u78nSoUXlO+5shLcAYhOO
lMEInIIRaZUyfFHkO230++1JAweZcASH+D/XMTRzrAszb1U5KACv9jt5q93A1YOCNLwseB8I9LeY
mz2AX1O9SnOKzh33Krv/eXt9ri45DiDk4BNQnuIuFTkwSyfrckAVaKCMD62uuBIat5Xv2zWs85Vm
C2IE1bBGi/bqCDFaYfiyTtBq8/PmicA2WRwTibsBxe/zZVKjmjmocWzgc+wm+2RMx7Y/jtm321Ku
54EmVTiysIAIsqCR61xKXGkgRs/UPIg1DwwwrqRsBqbiGOEKQpaOI4JASTSXMDlV3doUEsqfzX22
FRwnDC58fkrtwiYMgxP1nil+Hz7fXp7r0zT/eOGKBhhyJG2i5IFk39WvzDzmaBBXHW8LuVLpt0nY
HILs4E+RNjsyHSkyWi0PUusuah5YfG8aKx7TwjbzWwgxD16QCF6i+Sa0hVOgc0OcBzIwFW6f7m7P
YGF4nupFYZTOaXbEctlk0i2iDEYRdPLxBxpu3x59YRNmowu3XN00zYiZFYHRubHmR9IRxNX5Gjvh
wi7wSDvga2Az5lDt+RJFIxSutJIqKJXXPjwk40dD2r5MMxHCaeooen/YTVYFiv1NVR+awt+8ULPx
+TZdhOl62siVTDD+ID9mwyGyTwyEHGuNMxY2G843HhFIWKNdgJg8YKoWpX1UVUFHH1LLpfbKLLjp
nLllvC22ibg4HnRAJogpHCltiS6HZhUQ0+1Mr52OheJW6Uep9Ka1ANSSLCwZCBtQpw4/UDha+P/j
KqkLsAwbrlL5Q74DREsD9AW8xslK1uLK28G8EAEBKQtn4sPNN9+dOgxLOZQhy3ghg1/1XlTuw+40
ja+3T8HV/vBXEQp9kDvC9QGOnLmcjoxxOPVTDoYcH49hutmgC+MLF9NUlaFeMIwvp70/TZKrlFsV
/k0C4o4gSEd5iejWprJdG70Jg9i1+7o/R8YxDd1sjSpvcZ1Qogi2Vs6BKSYwgLYdKMmdLJg+SanX
r3FYX9kTTAJvYBR2AWWDN7BwtGR9UBonpEUQO4fB3rEWGYaVdVqaAWI3KLBBGgk1i4IIM87bUB1G
iEBNyeRWa/iaK8PLp3AxvnCSDJ3okdUPRTA2vt0/l+Aebl5b43j7vC4u1F9S3koAL6xWVUyDmUuQ
QmqvrZ/7+kOor6jeykTeonsXIjRqDKY1QUT9U7FdUj5Ina+ucRWsCREuENsipZEx7EYWuom2V5J3
WeOZ8rd/brWEO2QC5X7sDF3BWyMZqaeXrrQW7FzeEGgFuKPe4DBzA4KEpRoWsVIEQ+zZpSeNbin7
t2exeHJRxodeNogNXsWFRyozifQ9Tm7ik8SNFPcXxn+jGkZJMMy6oBlF01F1LOMCdr1338kIq90e
n//+7I7imnExvqAZaRjStGpJEVT4+OIw2vvQH7o7ZeUNsLhMF2IEUytr4VB2EabR5d/C9MFwft6e
xuL4CJ4iOI+rFk295jutRswI1biCZzX5YCMd1uqJFk8SIh+wTXgPw7+dj8+6qVLbCMsEGjJUAyT9
YQ3JsCZBULpInpKWKUURoMpn/CNu9nQz1Qy2Gg4hasZA7AjCcmEPRmaO3VCaReAYdyPDNbRSHMPX
WDxKvIkkcpJ4EaNWab5Gw6CgTboBbVOt+7T1jcSVvkYH7auqrgBXljb7UhD/+aURTNJqSFUIQgON
GHQe0277YUIGAZFl+B4Ig/CtuhgfwRCilIXDn5JuFb23sj9uj7+kc5fjc/t7MT7JTTDaFSH8GgTT
JK/IvdHZk/pdRX5lIsB+IGOIksqr95hjplHGSpYHleR9JGuxqKUTy0GrIP8zsUriU2xIrEmpY5rD
7VDjFwM+tLmy0WsSBOMn96w2pgoSCBr6gm2re7A3Bza5UkCvEdvk7U/Fii6wkZahpAw58uh3JP9a
9VvfqxgfMH9O8Ih0Gwq65nttRl1HMlQJBsRVp4Oh7W8fpSVVQBgO7MK8PvqK7ZTmvZpQuE/ggnk1
unebSeLx9dyiImjD4VVijK7PgaLvwDUTtJmbjy5Zg8Quff7l+IImSGOVpVmEA4piD7twza11aEh2
mCg3hK1DMzWElgWjWiiN0sbmQB9jCY1n7W+oX1lRMf6Fl0ZPlCAYPS0F/ZiCzMojGY5y9WQ675sH
tBnftstYfgQAuSLrgFfhvM4PkdOFk2ZPWfPYfsijOy36rzLWf/0+/lv0owz+63Pbv/87/v17WbEm
iWIq/OvfH5PvTdmWP+m/81/7f39t/kt///KjaJJC/Cuz38DA/xDsf6VfZ/+yK2hC2bn70bDnH22X
0bfR8Yn8b/7//vBffryN8sqqH7//9vWPPAECtaVN8p3+9o8fnf74/TcAuNEBBMr2r5cy/vEXnr7m
+N3/9d//83//j//5f/7bfyz+3o+vLf39NxSp/o3T8Rt4+vB+ary6YPjx9hPN+Rt4YQAbQ7W9hpsC
B6MoGxr//ht+BwAQQMn4XYt0Er8/2rJ7+5HyN04lh+pLZJKxkfAj/vy+2Tb9tW3/UnQIKCYFbX//
TZsfPrAbA0uBGkXEeBDeBhOuoD6xxcZ2kivtVUNF+NFUojNwtenHrEMRXm6VX8vUzu9BKESPzehk
X82Caftay3fahAYcpLQ/D930ApfH9iot0u/Aa2z7U9wlh7RxyEGN28TPNId8aGhlnMeMotg8Hsys
cSetL5HGos1e76MucJC09HWjmF7lcryvrCwmvjSlcuQStGCoJcLujDxUXFa2azDZN1KRvxTwbQ2w
CJy1AVcQp9qc60ZSqQprKNNeZTKoXitL5bswi6z7QUJ2G+zltlu2YfTRQVOYIHSYM7pM1jGFIS3C
DxrLmdtNxFRcMlXvOqbad2qrSY+IZZeKp4foMGePeCgOTQxSuL7GA17LbL+Aj+B2aNbwQ47r/pC0
xRem6smJlPlYuEqv0FNo99WO9el4KKXssaaAJVyc1n+chtnuc+N1MXMABFCFDDQFDikeN3jkzGdu
h1OkJ3mpvUQD2vBOrW49kg61z2mXOI9kjNRDHJvdTq/09Js9KuWdhNrsk+Kw1JWmdnSnzGrcMZKr
z4lkE2SUkP0cWqm571DXvrcGC+GKAnVOr+3EstGlKWgrRpMZRzbJ7H1WAw4WJWZ/CNu88obIbFyi
ZpOfAKjkOl2RvRShsUY3KNDooP4DN6nN2QN4NhLdDQSLbmdYjpqa7CVS4tC181L5ZCd9sQcEUnvo
mz47dNP4XS1HZWf0XYSe8/2wYo1B5H618jDFyHXD5wGCxhFJiR1ZkhhAr9pLx9qzrjftnYSGaH44
Upa56CbGPuVG+WikLD9WgKvWWlx/rmgj3RvTUFauSbrvkh2aCAmWTvUcgwjq2XE6yR9guHcR0rzv
8Pym4Y4pufGxVPVac1WdTqcEoHN/NEfp45BK9oNcRMCjVF3yVFhVfGhk2iHuYIWe04713lJC45hL
43Pcq+HPdCDg00/jwXmf5Lm0s3Qq7SrZHHZDkndeqBqvam0O75Ja+ymHcbuTotF02wndihNQPB9Y
JtVentQNGHPRxKJ3+6qinzsrlnyrQP9nZ2hsAPeS7NGM9XxPGtJ+jYZaedcWSYN+LHlyqKK8fG30
pn/uaYwGUzqxdx0gp7spureVGIpJ2uG1tIr61EhZ6UZS+Ujx2FLDEUxCzOI0q2N9ouDOcZ1p7E+D
FUc7G6dxZ7Wg0alIDXZCRQ6Ja/NPkrpQOyVWU+0zI88+pHEz2a5lNe2J6T15Rr+/okGVD60+11aL
/phmE+5411Q3aYiUuGPcs2NCq+RJzaryJUXblx9Ul6PUDYkuucwqEyxIZp4K2Kd9lZfRIW5toF1k
mfyh2EW1x5ZOL7i6OuISZg/PtlOl+6yQsXohpV+AJnIqVzXHA/rkarU7WsBBupSytvMaivp/Bpt0
6nGdPylyLRm7osnzxu270HjqwPjYuqYxKqAyrOkfllqhNK1RopQeaJjE+pHJKFC8j7Pa7ncgnkK7
V0dFb6dRQwhajuNzig49Xzu5MA+MlmWARKPxYSKt8wR/f5TdsahRCiXFmrRTDGL71tQjNFflzZ08
VcUJQN3qYXBiAJpjwsqdha3Bk7KRcxzDVnPQr5t8LmVruMvjTvu/7H3JjuVKltwX8YF0zlsOd4h5
ysiM2BA5Bd1JOt2dPtDJP2hIK62llVbaaKGPaqH/ou1m1UPXew1UozYNCNAmFzHkvcHrwzlmdsxs
nS9setU+HV8nsoQNK5F+oihldz70na4DvqewcXKkAugfnkTafSFbst6W5b5/Yj7cITzd6d4mnbTT
kQ5JkFWqNJQ/9r1XtxGHpPel0za7A5Q7RFe69ApnGxfhVT/E1lWxc9Q2SbxO7z1dbL3aYr0lltmD
FTs76VlaXeuho6JaV9RYgergcbOm43hQgWKYUhXsGLh+qIU0W+Ut8YDXnRtf5tHCfK5LMBhoMsRV
pD4JPmedGG5nTfpvvYEgsjJkGj4c7fqkmvrCvo/hbAbsrjg8ljjIXL3mC28Yi6LHlLP9c59v5VIp
g+cnrO5vlBxmU0euZ/oQeHBGLtK1sVQ2njv1jIilDRs2O4V8iZ8KX9C6lzH9Ea8B/yGz9XMmc/c4
yMB+ilds50om/d0E71yMb6e5qlJWFDcLKvEDvBOTe1ZEZKgIfGywKLko7kJLknubmMw1G13Xc7ym
8VUpoING9sucTVXpM13LXQkgbNlCjuHabc8dfHbuElC/YcXnfE3adOI/5iweriOTxR/BBCVxNsjh
Z2B3fVgmG7aBUcE5CZLiEK0mvd4jGdaB3hBgCnksbwcliiq0ozr1CR9uoq1MTkjcHs9B8tVKjCdU
k4X2sSlNasLbwsvuMwSHsW2w0Qh7n4p5sK1Kg7l47/Eg0sdi2fLtzKLM+Cvc5jE/QACP69Fk5rME
3K7b3fdeNzht7JGOQfoFc6D6izE0q0c7aBA61reLDIKq2Ep7WBa8c6e3o5lYvadEkbqPlvGLzlKb
VPtmsUDoShNf2UjQatqVrbxiM5zZlnyrRJptD1riQVcL4zPFbHFxeXoZjLyqaDe4WFer8p+W7ijP
ItZ/28OkI83gfHq9Tnkhqhl9LIT092O4oarz3c0gdFFRmqjajPpuDfxamxkKsDmmZUviKb/mWJ1N
N5ulr5zz2Xer6FJHAWdb04mubHOhokOeixJyvqU8ymSDkHcPkP7O9B69IOtBHn59Zxn2rfUxj1sp
yX5jaR699B02juYIKq/ibMk+U738KJCScoqDIbzffR4ehIvTk4lFeWQowD6XXM530K42nVadbL2f
z8G2Iihwk7xdC9F3V8OefpC067sqvCwT20/lEZ5FW7vxGfVPl8MUMjPnRfHlVMbD1mqxygNDBN51
2PVbS8tJt3FiTWW4QHLRgqzCk4eTxTngUxG3v95Htm6imRBVchhlPD+LUgMN4nl6+vWf2UuZvPUq
q0M5qBdYXj7FQ9mu/aAatbLomDhGnveAwUJptaQ2ItkfQp3EL9k4dO+wmCuaMfD8KUXMGz5A+3N0
k+I1K3RaLYN5dXlgYKEX4uwS0QFzBWWFTpc3czemiELtljbCyXUTB8t0RaELajejoqcem53AyawW
ggXHOO6Ko/HQWiRIjzwpZrOj0SJM281Gc8OhjQGuH8PgiRQmzCsih8EfhJTyQE2Snn6VEBixkm+p
IL4FCB75Otly/oGSNIfrEX6GjLR4HFkC5d8UyRI1p4zhSODi+BzGzmPEz+NWNnsHO1DHAMx2nAPo
chPBtVDgOnqJEp5cCfSdDH6kenyA0Mw1uNq+MTLOpyQgWASRXm2TBn13QKZ41anNXHWTiHrUDNmt
kmxtAhFuLYZvo1rAgLQEKijCA70s0MWv6TVzqJV2jH9eG5tgJWs4/gepWacqMeMkXk3JzDHoFZQj
aLl40pBkGn9YQs1rFnGGxTOPn3PqbhB8y1xF57Q84aKXh25YXFtSa77F2kY3CTXLkyt7f9WvMr2G
q1z0JpjIP4pwm9shCN1zGfqpLp0qb4B8mAM3yp+XkQ6vaiQyrKjd80cflOmpoFY8m56IRqboQcZ9
euAkBGEi9+jO7UV/J2n5NCirjgkbxd0YKXLrrFgr3OMGvE0k0IZN02soYn8bykU0cL0IDyzC505K
8xGgIKkc98mPgkPYh1l6W4fTvNzkSD//Btfn8p3ka/llW+c5qYRU9mdgKDsBvKQf+Z5jU+duUQ8x
G6F6mzfPW1l0/m6QWt/KQtMH42AAq0nnWrd4XCoeGHudlivarnVAEHIVMXneB/6eOBedZin3eleK
HT3XWZtFQXjaebxeeaHH7OzC/G1YU7dW0yhmej8nOjhgrqBLXoqxEPc8nT76MfcPa7DElbFKHqJ0
lqc+7cuvKKLjNmEe0RvFohrQT/ktcan+0Wdpx6q41/oZFicPqs+gie8ytqgKjdBrsc/bl0mtGD0L
wO+hiLYeSNzTrCbVpOEyjvUqFZcAgBYZVTwe5hOiRDLf9Cvw6R2V6NUeZvuRF7O5g7qSJU1JTM7a
wUYZVjzOowimyIaislvjKvP9MY+Da57BTgzTgRiDUg673QzAFSqXru6u4HQ6B67o6wmDWSfixvDb
ZKAzWAx0S9Ugd5JXa8J3uNYvEccnH5dPcgy793XsKasiVehDCejtGuzVcBIq5CcWBHGLTrOvMjMF
zzpgQc2TTL6ZtTTXq8/CJy/zDsdP0UzlmBxQ6s6V6fasiYKhvNnXCDqNnN7vSaqeVgj7qhkXejGK
27n3zxwV7GHyqW7EyoODCJb1MO8pUIgV0AGKu+nQkWipsouWtUHQS8JwG+CzbjyGiAv0z9ylZ62y
2NWJD4YvPpq5bYq1x5g+jC77sApCZdsN3MSVoyZsxgVjzFVGMaO+xhP7rrbU383DJL9dXMh+dOso
nsMlFfdB15c30vEghSXqpFUVFUY3AyPDcUcn+hgmSjWUTdHBpfIW3nVjy5bATVXhU/mImIzyFvSg
aNdpHB57aj2WJNmfc57MzyOXmOIIJnbobVS8lHNsg1oERXFK0k6c9ssBEo0zzkNG6TodbObcck2D
vY+eu8Xy6ldlVywjSa49hxluxccNjyl2uKwLYtEOlPAo5vXEmby/DHSfg2iwYyMmAhWZKRJLq9Rs
/Z3p5X40EUyBVFC+DDJHYzcuEm+RZXejjTZZx5rK73oe3+PF7Gj2vF7rOKX53jJEfMKwzY/l0SJL
4LpfBvSXYZAfo5iyn5ZtcZPmVBwjXSCle9XZjlM0V2HVT1pWnV/MAYs2PBpB5T2K47hSsIlOqpkY
rg6cduV7bhFymqeDq2DhDePYHAZrng60Kkae30rM5BzCHiLCQZG+JTAW+T7uergBUGUq0s/s66ps
1FjW8dPgccfhXMuTLyRm5A7NYq5RP4T9XOO6D1BIF/q5yxkOynXOrsfQ+cbupj9rveY3CN2dDoFQ
Q9eqlWp5EEXsa+HL4UPZQlxN+Bt9az26D9eP0W0ZyugU6ll8mddYjBW7SI4ahVqqzQkjLyNj82GN
I4t+jUVV75OuzgjcWEVUrA/GzLYyFEdUNbG4OKClTmjNxyS+MnGKPrNIbifZPXn9vTRTdlhkCaRF
yJmh/lIkPaVkxSPohl7XHrPKa5UnA4IeVJJ+DbzNHxeysSMc3f1rSsezDIw7+2yGF6zP7s1a9A+z
hXhn3AMy1zLdk0prmFf2uqcnkyAyiuYlvRts/BYJgHmZtuivxbKUzxNN9VajGseUPfK48B4SMjeC
UX43EL81cu3SewCCfVP0vHjEn0ivNvwIxrTBFZIKTcT2LTPjsFV7OQ5PIh+/lRfQKYLqp2XwSr2R
kDy9UJc/d1E4PExRsoEj6OY7CMTSm5FqLPcR52prF04+U0SVPwIE7N7IVqIRt+Pav++pGD5xpedG
h1Z/GhGHUdGkwPhTGMVnYjuUsTABj68c7lIADByn8RpFiAeEJnkd4Dad+X1s+Zhix+0ojdDMTVYe
hjUYX+PU4lMozN5/7UIov7fY3bklxa2WR3aucLMHVxEQq5ssdeP1uvZvHeuKvXF71zexjcjnYYki
Vkd8mU4jDX2F8aOt4T1xZU0mltwlvkyuw3JD6qKcQMJsjJc3cHnVLXUL7gPPUH0kqInGOptRNmBp
XmuXiye7Bzc9RkGmKswg3Vb4eCvOk/isAWqfjHAQoVEepdeZA/JLcLxVifXTUckx/6x3QW2FbG3a
lDpJP8f5FtFKYkm0wpUYEJstOlmsh+gDaADk1Sg+KPgpWsEZ5oXnG9oLwbt3zKeaCqTbXAORTqfK
zUX4EEsgixWcjZA3bWRV8jE6UT9Mrx3Z46t5COIrHvXiyUz5za9PKrcl+tDCRjGay125Cktdt6NK
7H0U+7LtB0gQPT7DcxkRHKrazh80Q8RQBcjGvxCkNZ+XddXfYwWLAIsZEByguvBY43j3l94UETVY
occkwQxhhUET/zCpWTz/fbz2j/T4Bbm8RDbCYRM6DkDqf47DGTY67Vkm9hc3WfzFW5jKqijdLQV8
er/Mm7jp3DK+jEr//IdfGEJ+aKvg5HERWP0JIddqhllYr8IXP/SqpQslleu2pBpgQM2rbUGEUbIl
Yxvpfv/891/6TwTFhXa+5DID4gD3BquJP6G1RK1iiBZPPxXx0r3/wqknx4J2Trg7FpbMh7//ev/u
GSMW86KCRHAf+NzwF2HyN8w6bJ2J470Vn9AVYSPj3KnlRuTbOEC+lG9a/OXycZv7q/brP41D+wPp
dvwpLhyV/n+DaEuAb/7Nx3Qh8/5AtP3L//hv//w///f//e//9U9E219+73eiLfoNTTbki1il0F5f
OLN/I9owJIIAQ6hWQKtdvvM70Rb9Bl8FKM2jGEON8DyCKud3oi38jcDKFsYXRYyhN5Jl/wjR9kea
GlsXkTfwhcTgE2imiwDoj0wLj9UAwH0rn+N9HSs9Dx8ZBmT+Az6n+BW+8beEDpBhDD9dVGmXGVmM
ffzxZdTWy7DTJno2tPzUDQaT8AS+o34c0WGO6MzHFIB32Lm9mtLIH13mPikyJ0eMlulKK3EbrKUA
tumfyI7hmipd0+icU7QW1Oz42XgYXigzycnuBXuUiVh/dtijL0moIK8NuYH+C+qpUJoUhvEQ9ppl
Oi6dr0jXfdsNYeDSpqGOxJLVsAeqaRQmwC7w9XWGo1Wc8mqczXQU0VgeSELdo+olrVD791Uc5Ai5
LNLjpsrrLQ9eMwHtonViPITZqJrJpvyTSsu5imVmTuuYXfX5eizXOG8oDd+jOTgiltZWm83GyqFN
rQ0dD4vp42pSgh5Co8jBB/NH2e/uDAz7Ey3lM0MdfMVyDG9GLJ0az+LksStWC4/3Qv10zHbQ7O3h
MxixGQK4q5h015z4seLSgkIop+Wko3yqbTzyet57AE0uQUPelQ+iDKB6wRET5OQj9t5XuaLAQkcQ
Hr2af7oRuQtJgf+mm1YoV8gN2aWuiJFxhQ7P1MsYAjUNyttLZkrlaNTMIxlrGqQnNYcfjMAbMewK
g6KrS+sJaHRjKHAjHkj0ps6/GqrXauUhku7ncKzkhkXpIqWqbbN47rlHbpkYprz2W8qefM6jM+Xh
yZTmHbcArcZRTcAj+XpApvowHocsR8YGWQdZpwFESo3sk+gQh/MhzoOvdJsOmdm6yuX2SaNyflhY
DnX5hjdvCqfjBs2vuBqtLVs70uno+k9YGy8+/L6nGz0QG0QvK1eoDHmeHdI5JLqO+QzPu30A3Z97
NHYVUXN0l/f93AYqWqtQAXYr2QCqYru2C5gwqGyfeLKDUxHj14Xj+Sc2vwORu1a9VmUr8rw4kT6M
qjjvQeNY8X2hJWvpTKd2ISxp9xQxyk1ZEPM8bT0G6ebEnCM9o5vqHQFGWOZ3IyKvgD2W4WMXx/rH
yvrzEMUfyKV8FEbl0LuTz5mbo2abmGr3JdjroJOvAZKmGlX2WWOna1+gCgW/UQOo75scS3+YrkHn
3SspfI3rD/z4OhLs3EuT0elvm82vLTHmVmWRe+Ajqrx+m29z7v2tlu4OQOR37dGqzXR+6VPoTaXB
ggkw1Y1ktOFDBOyrzf2KShwr2C6AXmUC9gkIrqsW0G1aB+3I4Vfe7y88+cni4PMMXMuiNG52+LJX
IinQTsEvk0L4j5NngacPyW5XENk1UIsUGlre7mHkDnoK38AQFl0f1ivNsOb49Bbs9lxuoGJQ3ksG
VCKIi3ZIyovzDRi98gLsztc78C/oWu9NlDxTzDsNgLiuFyKbPNle91J8BWPz7so1OvCiW7Fx+ZOd
Gar8VJbtXKqPmLufa7/8REBTnSxpDgprUNe4+lEnroG6STz493n+yrr128CeI4eWUQYCRwvpbgo5
9IduDW7h0HpOuukQhqAuo07CnpKje8rHqRJz9xwv5Qq8DEAO4+h+yxQbWaVoWhMV/cgzh94Y2y3p
Abr7ezQKZRVI7Gw6uhgbKzlTOzwOfv6I9jSrgKRc7f1mb5nu9HFJGFxPjQ8qvgdJFZsCRw/Q6Nhy
V4W7bzKVPE8xavJfC10VKz2xbmt3mp7VurDKyGWsAj2/CAjMDpFK0HSXrmyRPeDQTA6fsMRdk1Og
zyPQzHb0DBzvJkhtuwiRyaiya9mHYb2QZLkueUjqcRZzTWIF852J4KTGEmtcv2NPEImzBB7PrlkU
2uwUnuSzXGvdt6qHeS6OfsjdM85qv+AFlJo+snAtsScAQ7s0a4PQZ7ebErWNALQNRe8q7dZnkckD
Go2iIRcMv2AlMv1yDx1jDUlegVYIiEA9j8t6QxdytYJmxGOBvz53QTPCEbTqV1zG5Z7oVlqTVznr
yjpWbLpRToa3ZB/KvsatvfZtamOs39CW5Tuelzv0JTgrnDz6nE5kxRG55ic9iq0dg9k1UwetRp/i
a1TNvN1SsDgMgpd6LLvrkUYIUu6oa/OUfVnkWjR4nQ9Ox2rgLr4pA9J0fLxFl/xVlyseUfwyzvAo
2HdoSWZBP/Yp09XsEY2DehQk45IBmN/ATM8dli8JysPGSIQSfUbDuS4RmKX8SsshxGHRyZPFgHwL
QOtlVQ5CnSK7M9iOR7wE+Nf5wyXxTVdyHOtTntQKL8Xi2dUWoHutkvJTXipkKFk4jKS06GGxGPGm
sAhwypbxq0smUqUCwoq5iFXNIL/AATyfhYCAFEGPIH8UjllCdtwKawkGtEAmY9B5Vo1Lh9JkJUdo
A57BLb8vQHexgOwh74foKMB/tDqBAEDS+G0gJzT13VEFAa/K1LGGZVNbKG+qLIH1Zh/hmJJ6bZGX
TM+SWHceNsABCTDLqyBK2Y8pNtFdSM3aHaYQBA8n+V0E4cRp68viBhuCf+wmRks3dSezoxcAwgVH
CgcfYx8NS5vbSVUC9EpLZPE4xKVACG1kKo6MmPsgAcg5ymVthQ4PabEOVa5d2si8uPJTEaIEsUBR
N7/AU10jJS8E9pHrBHYtV5NGBSPISpp9keLBXXQaNsgftfX9Abl0rfYY1wZmV7PSAb7YtjPeBWoQ
UB2gLscTYTCc94PZmjUOilOOgIkDk8mXiRbJDXA7i4E+9pH09APHAgZFI9KU0Ysd2IfqdHZUue2O
dsKjUxRQ96U82VLZLmIvsZGzNz2SO++GstoTdZ9C6d4uObRcLvOvRTBP1RBgvEc4HNhx1gJw4ShH
QMv7VX2OHfaFZFjphm4lrl8711wt38KefgvNGWUXrdXC4SPjw6XON3rfxReu34BH4ymqEgGw9vyr
cu799HXqAHF1sRkXiKyZ1A1fPDjelEUKAMPYfROY3UM1ZEIUKhc4vfcEc7HdiDtNoQhlKLicCz/P
0rxSOoK4z7o3mgiQ2GAqsG6Hba69yOMrdKCigZIsP/Xaw+W4N7gSJ1fewy/K1APFjxg+IObd4/yW
fhLnDgUHnNS/CoZz81LNHn0/QYSzxxTp4yAgpA08wO3wNVAlJBggHsIOtUcnXfSS7uWA3RUQvNFy
qqelc7UYUY+IPMCH0Nv02AMTKkIatqEPhwPEWChPlu4H84DvZ7Dt9SDxTw9pz3HPoGqxl6IuBXhV
2eDy3YiBoiCZODtif6S5S8EnX8q+/kJaLKk72lxBzUUE4dDGAK7qdM4h+UAmRjqop0H/mK28c2nM
ni/D8y1KVQ5yMykhRBg4JEzl53iS44lN7N3S5V2N7DYSxrdb0D8Fq8xrWAhBJ6b4XToiUWyRuOOQ
N58jJGH6mnjyDhPfsdW7zxog01hECMw47gyChSiQyyFIYiB5IKUrlgsIPJeCtXnuEfGe9RskGXRp
UHVhSNZkFljNLGuzjsUDn013iEQAms3mfQ2wIwaG5OkN+AREnC3lcJZCmE/OpnexmeI2ZgWDY6B+
y52PK130N8QUn6Z9m6syojgGwLo3qML1Y7zGpy0KnoZ0xkGlpv42Zvlb0Wfft47n4K329DDqPGrB
vHLASTnCfay7zRMl2mWxXc2HAF6m1r8DBqONtfJ7LsjXzSwaqVX7NUBZc4q74BFk4uvCtvK4STug
6ksenJy/LaiZMT6PRwZUv5n12lfIKOghYNx8E1N6iyN1gIMB+07VmF2nE53fRCz2R4zNyXbQYJqQ
3PqarSrGmpq+9DF7s8U+HEta3sGB831ahKu7ch6eXNCB8sl+gCb1EIQBv4bUrWFy2l5RtVsgyUnW
Cjngx4OUNVs08XrtcCKmtARHhU/unvMiOkydvxa57iCHwj8R0HE3L0EN8h0b5VIaiW1/nRhkpyX9
SrL0ToInA+6HetQOa4fJB1QnBL9G5KxwdaHcg4roKdhRv6b6svy5CnD6DDFqhhBbDsLTE0Qo8KMY
8juoQq4XNXwtxfR5tqM7TLvQD3BQos2gA3QxQVTc9Ch+MZWV6idDwh11rW8SLLiDGfuzx2qo4rE8
xx5F7tgj6m0y5e0ebAcxrk+9NSALDH/UZv0kIF9D+RTikdMCoB29N3b6BBz+TPP0Sxbun5ZFABje
oqMNiuzEQKdjKDYGJbkHZ55uZ7Q+6LDn+OiWYG5l7JN6HeeXeSuO5RCeOwDotTdA+627N4Mxj2zD
tBolhrTMB/rxF/7y/8Gq/1AVjtzTiyfz31GF/5//9c//9F/+HVj119/7HawivyFhDSYQf4Gj/gpU
JeFvEONCmxrCzwkgFlCk34Gq8DeAUHBsBhpFkNJMgOz8FaiKi9/gWXGxQgac/us7/4AgHOjXn5Sp
GGGBtXgMYTgmdeFK8qdJAeD0M9iryTxDnimbIAwt9KnDDBhiwraKwukH3KkhcwSiUpmRnXddLuAb
5HS9r2t86wLQFt0UfkcWFP08BfOMW9WAOxOxO0kHLxjI5YYTndcbRNRHTT5gZCNSwKeWOWOngWCc
acKk3HGAKva5VBiK2CmxbTjoR0rUJ5gMhqKJVrc1sF9Qn/qg/D7pNaq3JW2TAToLyAXLY27VegdN
JrmF2Cv95mcDk8s96p/7MB+f86Uv6i0k8vtaWNM6XFCqGsIgfSb5ssGajW3zcYn25TxB//4hmZMQ
I+DqQ0jNXA9bst3LDfJMF3n7E4l/svYAjb+EirDHhZf6pTeePI0dTuOEOMgejS/We5GWy2HbRAgH
p8W0JoDkKmMRQY2Y4sRbIzM2ABwGBB2InFaDDvHALd7QcSmnERKscAqbEJKWq5QsqPHlHDZaEFf7
fNgx3ZRGN1FBAbzEqzjlHFVksAkJYOai8SVivJo3173N2bLe9zFs47d1H4rKicECnhNiAp6fQNVP
Sy6+FmWAIBugF3UXkuDEPQ1xKnYvUG/DTRqlzDc/5WM7GDnUgY3Kq9FP+yMolO5NIaRrr8fQApAi
dD8A1wI0AE+8m56xiVdqZ3jzSuKKi2bytIOiR18UxKjSx7ABZjgf8x7sVe778hAnXDcbBGJ3vAgK
TAKAwf4isnhvcXfqlwk6uh/WXnq9KVnv/Ug/fIBmC3Ks9X5JY/oAEfRc5SjQbjaeoHcUG6uzjt9S
Ft6wNB3rNFJXAxO8nRnp6zXN0IWOVuCCgy4jZBvK9AhVjcAiqabpjif9NXXFcLD+skYmNVRxjIsr
1CgTUmshLAkhitQh+jWT5xAXZzPSYcJGYQjkHPKBtIP7kvEkabiPh2+MWlxpnJ5diUIRxBGmMIQ+
doNP3uS084YIMExJoL5lIkvu+j2Nv2cFrIDpiAsC1B6Ab1ezpBRHZUQ7k/whyxy/73Px2o3kKt0Q
WzcDi6mWBfgkOuK7DhVgm64JabsAt0iyA7YU/L7boi+LcaD4sa4yTsZmmHjW9PkStYLmYWVxDVaL
DaHVG+QLAg7epnHPD0M0bA9bGbzpFHX2RQ4VhXiE/gVSOnTBY3iGl0u0oOSNx3ds/tou7sol8hFq
On0zebOcvSgxDCGR6kYGnT5kfuse90TaM5jQoaFll9yaMnZVxmhRJ0iGQB/yE/JDVI3hccnJl7iA
0C5kGeQAw10f8w6hyBfkckmgSejyuu8wtTGk/NtcALyg2AFu5xesiuoGEyHJLRQvwExS/t1QCbw6
1rdmt1OFA3zEYTPJWneoD7dlV4cC3TCqYWRhKfwxmx4B6YFc7QL2MQwsbEymzbMa9pu+D/vrdZtk
E47Z3jpw/k2E/uvk6A6f6BEyFQ+d6Hno0P3F3BZXfJLbsaPZBom0f+Pd1tepnh+L3L+pZKKtXgBl
WghPwffOyVOJFhhIDt2nCrrtvlIqAYizji/pEno4eu2FvE51AnUn5i++0zxYXtIZO0vEb/mWXZHM
Ts+IGwjgSggdLhgxUl+AS7AZjwhima8AaEuYHWjItEfYTq/9q5f9qShBbBZ9+cUUKLw9NFiV0tkH
3z3gnsH90GQIrpaJ3dA1rcqOXM/pPN3osISc2VKgAGnRHfXi563SYBtqsizk6V/ZO3PtupEtTT8R
amEITC6AM59D8nASJQeLFEXM84yHKL+NXu21WW490TXqLfoDs25f6Ygl9l3tlpOZykwSQCAQsWPv
//92z3QvsoAkimFGCMLtyC35Yo4RWGJUFtYumnMm16CjNhyuQqN5sprB3wqfpEpbtLabG0zOUiSO
NvmIlsqscxb1wLHU+Esa8RWu4Q3F5KoL2235SJ1omvnVfII6x1tksZQCgkaJvTQWjUfXi/J6RCl7
DHWd3xUmSB7rXtW8KOXkHVia5HRWry0V8JREMPoMw55mR4mb4svQ9hnpLhGuG1aSTdrIJxrWLx4G
mlKQLtp3TZa8aKjL7s3QRz0aLBWVPqijeyOurGwj7Oi26oaDojecLkX7Yo5RsrME0iK5MPzXoJGY
GorcjW8E0jVvuuwcFan9QyKycsUt6iu7lQpG2MqaVccSfy31xQAgQY7GWy0P6q9Ki66pNLBEUBLf
BhkEOgeTKOF33UrPjFe3jY24XRV6V8/r1BpkBGUzpwo/j9VDoNv92irqfN3QxJA66aQ/xL4a7dt5
qjMnsEbOkt0ou70xfA2SxDwUof6lMi3OfBUGpxhen6NiOvFpPkpDtlmIylMojr0Is1Ufw7ab1qVV
IK3IlbK8DyniTR4/s1Pj5KqCmcNSGTY7LCUIrBtLuy7DLLuVEGIe8iVjU+r0tnKERoKrF/FYenYx
T8fCQvXuSBrKXrnYmWO9JQu7tnMhrSasEd7Y+JmnDbVyA3QH6RJF7V3ql7KXVVWzGY0IuXDGwa9r
jOuSlN9hnlMfJQIrL/pXkhfTOAdU90rVnUKJbkWZfZIxEmzmtCSZ6nPdvLCfw3DeNKG9xpYn3cXG
OKD3pcFyGs7yMmo68qwxScc9lTWqTAOhDMLdULIcVsiCT8fQSX7Xab6UCb6a6Rxuc/aFTUuNao3i
oictFcgHikvhUYvq+qiaQY7OvuE8MKmSSTfqaR0Ok5fXJotBkQZbvZA8PgIMduQ5UzcyTTTesZS7
WoloRWauOGTd7MnJiv6VKl/rtYFfbfQ5HvcJScW7YmxpEQ+AJXT8oM5Ju/Xhuu9tHGQsfrdI7xQ3
5n/fyynGmDjrZmcwx3xZVNieEuNHRF/iVVWX5S7RzW7b4MA7pZnIbnoCJs/ug3+OAGvaxLmaSVtz
DrX8k3WpafCRYrKN6QpLtbINZHb3ObcwxHRdvZsi9qP/PjD9v9lo4Rsunvj/+sD0H//7f/zt3//n
Bwem95/7zwOTJjgAyTR15kundfuCVft7dV9bjkbLmYWSN22+/3Fo4mf0hXtoQ5h6r/0jHvn7oUn8
C0oWC+cd6dh3tuD/R3UfRxdlanB+9A4D0mReOkh7y1eyfpD8G63RzlRvv6XEDJ8U93mMn72af12D
bjpU9lVYXMvZ8Gfkg8hFgRJX8ZEXBw91Nj+SfPmENPAupvlJPvDXNWAnLeA6qAz2cjb8SfwSpDMu
m7SUbrTlGAGNNwpItZuUDsOELoQNPcHVqykyjkpiYj4iCeLZtb396eV/4Ep9p4hc3AUyDo2m1PDn
UDou3smf7mIYldm3qyI5F5qxQ0Z1LtAPVFQis1IhmJA9YeibbFbOcRReZ5M4iL7e9VHwtZ60q7EZ
7kRdU6Ztvg5Gjw0mRLL15ztcVBR/usFFQ/TTDVpUmkg/58m585t5Hc3JlRWbKQGs/xl+9IK1jlWI
hsr0RLHhhtMRzV6kKz9fKjSC2e4HOz5nabQVgixjpLu4Vx/aehPO030atatGV9eYrzdCIRD885Mu
h/3fn/Qfl7+YEKkGX2nuguScd/MDw389z9a9JfWPmhV7taE9N5N1L5efDfB739rfrksehMyxDjTi
0pZuZ0g5orZLztUShKudgxT7REeo82BpV2wZDz6bbSTLktuppuzGffGF5i9X5KzjT0bgw1tBsYNx
n7SLCST51zcgy0FayFLGEGTyrULfKbJsyR7Nwl7u06OeSC+mlZ7l2FzPyvw05sE9h7XbOsOc9ed3
8U4guhwUnYSNwaRgy9LUiztR07QRtZqcY79wrSpC8T2QtuiYdS1iCk8SOfJiwuBKVJhNn337OUEp
N6MSTGtxtfREdWXw3dGgPEy0OnAks+iI0O8oWBVTtzdE8JIG+o1aSl7fKggrk3SdKuq+y/SHbICU
M11T470uFOL6wdjacn1FheShmb5L1Hc5vDh5OnkxXWzWZmIrTpgl6yQyvbY0qQhhhhfWI87Lv1KR
yNk+Zhh8/IaWvi9AUpYGERfaqrK0TUnOpeSstPmuQRztZiUuamH5+wItkjQYJ1mfdyblQKdSaB7e
Bwdjbja6NHzCVvtoYTBMJGNYuk3yZxdvyEQhwMllTs9mbV8hdj10mb9Hse/9eSZcpOjeFwUDqARe
JMgtAIp/nQgRmbXSrrv0nNW+F1gDivBspLirBxiKhs+W4+WmL6advTQ1Xppkwd+SLz6AqVUoTqQj
vW4lZNlW6raKTxYdcSx11JUfK6fAFy61dlQw+lUxF3djI38y99UPHtnWaO2i0BKABzcvRnZoO62t
NTofs2FEbqXTxz4K1jlpjVAxsZRQA1XCbVaefEnztHSQvTQwzpPUnuzQ6Ny4K1HJpo/gILdpROlg
mu1DnxUHLfR3IkU8QY9XztHHWdNvrST5xO+vfbCOwtchEiF/S8R5GWxafC6qXdAwnezoyqeI5oh8
uDMU/9YGTuSIhiL7UMP3LDZR3BxqzIT+LB1CBCh26jWZvdX0aJVmKHBb1ZnlWiLRMh9NI1lBLXuc
jf5uktPC1bSNmkQ/kjZYl41xTg1tjdvqJHXJSbGTh4QKn23kD71BkrZIh8dSxh7R18VtHuvrP09S
5QJxsMxSMgYwSgSRhP7bcoUoeMSVHi/Nnqunxd4UG9XBtHE3pCPpl1e8X41XJsm136W7aCQL1Zn5
t7kaWPSldWQN38OlsNvGb3++sQ/vS1Mg+ilY+d+Vpz9vqek8zJZR5+E5tfNjKtnurChuXcPfCOEV
RsYn7/6joApbKCYe+oKyl10uChSqLFkfS/zypfZkT/mV5GM0V24145tqzNa6h76A7XtnNsbOpDy5
HyZe05+fWXz0ERMWIXRFHQs5Zvm+fgpZOIEX6OmXRsCl4AQ8qmc7s3aqJK1IlD2GnbzBIkads7hR
Zb7euDDPuV7cJYP9FITNFRDz3huU+EGNiTPC/mQnM6VCf29UMQx5NX0azeHcxiFpmeIYSPmOCuk9
8eq+RicURgJRAjkgSTsVgWe01s6v7luys8ZyLEVhEkrTMeckPdpR5uhK90lg+9Er11U6FFKIBKUq
LnYI9BpNNBtjhJqqupLnbToL/NUJmnJy/ZP5ycxflt/LBZNCjGzp0E6Xv/861ipaq2qYtehMouxI
8eIcZDEpXDJxuNyVw7RIaipTfLJOL8vwb1dlBwUPTZtk3vSvV51q0uVG6gMaCMl4s+mx4YtP5vKH
T8YlINstSe/LjQcyjS6CZIjOaEacrrG/w43dmWp5SNtiiwcdMZX9z7Wme4+AbUoXJoxlBhQG66/P
1Zr6YuGhsIKF6d4WZe+ILF3JlXX/50/koyVaN1SZrroEe+JSoS2QRtDrkLfWpQGJInVdV/7ZT/y9
FmX7vsDtHV9l7WftYT6cmcSWtCbRaY/xXo376buk5N9jVZIZ0Zr8jorG2tVbdrhlMVBUqM91Un3i
IlkG7HKi8Jw8ISdJ6N4XA6qbVZDGXRWfE0VbjWPmVbm2Lcvgvms/o6d+NKYGDZ0RlHGeMy/nJK7l
MSJHGJ2rJjsW1VJzl17UQsec1n7JzOQ4R+XsQHF9/fO7fO+3cvmMxOp4Zail0uHnImaxJ9XqW1MO
zjNWpSycHqsieEjH/Avylm022dshE1tNHl/pYOqonXnb0Gyjj75Uvu2gvaOBC6niyBCPeVZsFana
FpJxF/sJsJDgteh5L9rcPqV2+V3NsSOOWKGGdqVJVO3S5nutA+vTjbus1Q55iGJg7q6GMNrk+bTT
LLAdf37aD3cYOvhZdJJHoaZdHttVtDBDpi9EljamNnOnDsVGGBicbDS8eu5xvsrcTDXWCUQgGXnT
sjp8cg8fvWpk0UuNesnRXEaJxlAqpRpXwbkCiiGIxbS0RoqykibwK7VxtUjSUT42QKCyvRgWca+2
gg15LO3H3ii3gLOHZt70vuXmSPz/fHfvRetf58MyDahmL8ujBWX310WkVjqUVlOcnFE72W6XUkZJ
ooPcwvuQ9OzNTir9SiVn6YgxeDFrfVNH0vehKe/qoHpA3Go5/gThC7UTgNuZOl0vkHsHt2jlXBlP
pMquNbaHWu3uwFkSTVg7VDa3YZNsxfDZmvH7Kvzrw1x8wF0tY3lMeRiVmLuKjNot5vAwzvNVrkYH
abZepE8PAQuE8HIAVZAMBhEMiTb9Iv6Gu1K1jEeCWih5w26MJSMnjFHzl3lC1+/jMR+SGr93fGV2
FoWUdpVK4Zq94rPJ/vtEU2WOV/SHMBU6E6gXu6tmIUe2Az8+q1K6i+fqym8WLWIx7xqp2mSV70Vy
+QN/xnWdaKYTx7pHzW2XxyZT0vixdDlCo+mHrt3GL5Tgz3OvfTLd3ltn/jZaxFqEHAu0//KkjiHD
knuN9IVsFjeT2p/mJD819Y8wKJGm9vJGnYKDXuJ8ke+LmRS6tEnkEK9Md412z/vz5P8gh8RqzyLM
6diUyeVcjFhiyI0EByE5w7R6igIABf2tZocu/2ovxeZDZhluahTfO8gnjVbu/nz533c4rg7Llzy7
TAPHy/cFoSjzW9vg6nYFjUB5rsgGhOq90fo3LKTrP1+Nj/mDmUqky6PSEmtpavnrp54NcSdoFZOe
G1ncUDRcG135LNIKaYEZGE4isKY0YXPXNfFLjYQTW7bYI8ZxJzQAI9QFYrP4JaQmZUPhNHD+U6Ga
V1l9pRUsYcvZjXqk5UUd7CFgKMWwaUvlQdc43Ojxqq/C76RoOlZbOh9cq1m+U7T+YHeIB1OxnuMA
EwLdtebdbGmPiEAfbIXYotF7XMBeiaBu1OQbxcQVnGoBvXTQl4UFeJhMPbctOnw5XYWGfdva+cNY
h4eSTwDakO0pyXSsg7nA7T7tJL+/Hn1pW07ldl7QSLZYxRb7ra+dpX5Y5VVAnTNYtdqwaie+AzM/
zpm5rlL5FBk7yVI9va2Ep+XVarLSjZQ3P0INiMworzGIhW5cids4j2/UHImCHlgJbhXwGkn2in/d
xWFJ5RrWY5Abx8zMjpiHbKcajLUyjKdI6Du7YUBqgmAdLauZ6oWToj1xBhXVXl0oqIir8JD42XHG
rM0ajQ53zG+pmR8M0dzX5WOkZo8WpBgUA8Ymq6OtNESPEqGF1KBx7WVgi2bM75EmS0GS+mDkveJC
bMLrM6JGjJN7gvcTNLwvqYqnoEaFxLG0k3SMC1r7GiOpdNjsT1ZFfsN+6bVqNUblAbrqG8WA+xR5
yFqNqEnjNwD+Fb/ps/QjMTIPUR5sPZrpmiGNFEBdjPWwa0ztJq7zO2HFd8XwVsnxFVnU74W6OKYA
RGaju1AUGlUtaD2k7XItulZ6RPFjZd0Zfr5H2+spmKLrqN5YE1JNCdxiAv4PlA4x4kQLL+U7fY2u
jJrtpwg3sjLcjyUCRDgoboDOWtarb8YYM2GCfWnmHqSywPVnea/oL1PNjI+1TdsbW5alrRRLh8iy
v6gi/9YYwWpQ0gcRzDAuoifWeh7DOOf1tDM1Gr7rHaJMdZAfyrD6wjK0kSN/r/bmyY+sNWYxT6A1
Uozqbhpar7fMXYaodMQXkPTzymyr3TBLGzRHpWv21o5g7SuNtLMJioJRfJNLsVEz7RD06T4qFmVQ
vAP8YDhho57nKvyayAi+tRHzfeLjhPveRGoOjYySvQQ3o7Gbp7knqOvDIHWH3roKhghRVfc0wVHA
I/Za2MNpMOpVVPruwElGUjQ3sW7Tsj0PTX+up2A94ZFDKczMoMj5w6/va78JvUJ+QBa3MvL0Janl
r9oMWqqroZj0eNkS+F26Lwhy2k/2Frpg/r7AYYWmQRXLqrYciX5d4JCIzFUnBukm1IS464pkWpN4
8lfEZu0GEpaD/etRKRLrSyjkgn7b87wuZ+MmzQOvtHJqBVmFyj9JiYhbq/KK8q6yxq8wCENcOSpL
DhrVdYRnbyeFGAzKKJGvCZDGbWj3Z2GJ+6iDTaahZmX/emqlaB/YeeVq6HxXw6wj0aDbStnU0CXC
xZ7VvJAIeEZqk1zPJX17Q+69zyLZDUUDvc5ABifjtHiczNzyBlEbNzGKDkQrMEShgeR7LAivOEak
fTfAbMtbeZvVZMxEqSPYyvL0kFotShQ5Ng6+FBBHhqOrTNLAQm36ThEHwu2m5LXR4O4prbnvR8rU
4JwMpCONfIPCJdkGFdI0sttgc/LsxkgzgJEt/LSkwN9VatVXjiumR7c2gFFIeADH7XNrUh1JRXWU
0koU5iOXScydjwNSUUMPOi4jVsnrer4F5dEcQpRvqJeHwRkbLICwNLFj6l2MBhpDEyeRDW6oe1JA
Jxlogxv5NC9PegXkELX9KlsVEJSS0npqC2wxWvVUymO7Enb4NnVqvR8iaTvpLQuKOqP7t598EoRN
HH1lP9g32XyshOZqqb8aZPkel9cuinNPx9AaVf4D2nix1hLLLeJ4E2vZfcX5h0zSXm9YxIf8GFL8
m5LxoEM09ExCUCY+8AgV4J+sN1ekzWBqxQ0kE/0eN1031mt50Fb91JDCIxGOEXV0Alnsk1h1U2n6
qkssMymDMHNGaXQdvkj0Ms6EBrQ72iRa/4BVbQ8v56qbn4LOeCx7aWUN+ikQkpeWUXRI9U2KPys0
s/tICa4SnElx/9wuYkDE0Ec/B4shB3LmRAkaxbq5qvGkaFX+rdX7b7pflchOs9sAnhitb7BgmWvb
AoRW9ki/Hga5uSblulZQVJOWxniifGkNn9Ww3ABoOJem5FTw3hy/1iHXlkfTqvaVby2qK1yfmSl7
Wi9tZ83rpPqq7+qtIsK91Mq3GOlWWdcg2FbOVvalHtS1XcsbKUk5eJA7t1rUpFr6XMgpwvLEs+3y
UZXk2zDdgy5AV6TpD0Mmr03Ypgjx7w2IkkbAp0uJw5KMQ0uTK02mk4+w9sWQPdp9eNtUVrBqomgn
zHxlKdYmrVF2YfoIHPyRmidp0mtbWGskGXiBrOK72tTfSSpjM0rzUyr6Q4JRRfajay1H7WuP9o2w
8gYVirHTcR67uk0z47SiQUCVDSvbl/YM3jepaD0jB4gR4F4z5fLgd52/tcb0WMTttZVq20BDP5jM
bkkTxwmXQK0yAXhTKPUdK63uek3a50p83Sc2UnafTHk1Kczue0nYM61YMJd1dgsBZHhO4/rm3d0b
xyrqP75mXR/xv0nWnR0xrtJ4ikNkHaVs7dpgflQS/7uSZN/oOLxTU9i1TXFTGd2py1GhCrZ+DCrm
fR0ZklPamIYhu2EY5NQPXfbJDJV0R77/nKhNvilSS3IinxeR5eor7aDOVkVGIJ/4kuv0iBNpZTSE
BGmbhg6W1a3Bx+5NavKN05srjOhVF90pB7OI5AoiXSSFKHzi8H4pH5UGpmMlYfYrlX+fa0a+aSow
2ZIf7eHq3VRp8RxrxXOWyFhUrbJxlxCfSGyFWRQ3jmXdz9hiMLCKtW+JTT6RXrInaXLnzl/5+YjV
J4/vpRr/lN2b95hr1G0dag3mJDpq2n71RB4BCwnmOrcea39XB+y/gZ4eJbzNHTtPrY0pkQqB2vLm
5U6/B0b+lQ3sAEI09DQ//Sbq4RFZQ7I2hXmPH+xbacvh/bjw6HK8UVBwbis2iaiKSa0YxV3vx6+N
kQsvyWBDWrQckcpFZq2jYbIalLk4uK7Uqj/VguEkhswK40shtNnVCiL3ANlmoYhxF2VyS5AxP/p6
fTdGyAqtGLu0JhunRcY4ZP6qYYloZPW7Ptg3aD4foKQfMOtRjkjyTZI2XhQaXyyZJVdf4Jnqo92t
fHw+I2Fs0yeuH4P0w2ZWStVeHrt1Gw/7BlKfrZwRrtJ4QnfkCSGu/NhJMsI6gDbUHyiKKnsjUY2N
qY7Un5r8ppTTb++ue4BGb33EOkbF9wjycl2m2rlLUNHXBaruZT2W+sVbq3pBDXCdRfbOrKNXTSMS
i0I/8rJUvq7GYMLVvwjeKjaseTplVqdvoy4vVzmlc2+Yo1vgRjqcYvmVmZg6Clbq2pK30AZ2VSK+
CfZOIGEmN1EsrWhVTJWxWW5BeIPjkycksUsnxX0DimLd1Jbp/vk090Gog99hIXModJwxL7Oj82BH
QJyy7Czk+2quVq1PZQRh7xE+2l+X+m9Dy+eGFnLqJFn+a33W3/7t3/72v/71d33WXz/3d0ML9BVT
ozurRStejvlk2P5halHJDIJXQ8Jiwl7/v6YWnCs2khY6igMXosfG0vX77/os819Mmr8rJilqdB2G
bP8z+qyLujyCMX43KXbYKCQnfyu/YoFXZg17/F2u97dpPj/m6E6F0n+SabmYru+XEQodvHDiGFCL
LkowQdORfgTAfrdkCsq6O6iWtbXy8UCPwu1Pb+Dmr1zSz+j+i6zKf17Koi8JlRFychc5HQxdI3r5
or0rEqyoTUdCU43jN6zDGvtecIUW5OXPV/zw4QyEAGjcqBzYFxnABLJMw/GhvSvbpnIazOk6A4gx
ZKKYbr7++WKXGbTl+RSGkkQBlQMSJZfPp8WdNdQV65rgXKqpBOyjllO372AI9LLtDJDGEKw0dGUj
IdmzN7/7/DD7E16HoFEweAyc/nHz/PnW3msHPyX3/ro1mzbjvGLKupe1/Kixq1oK1foObZYXKLDs
KGLDMvMxOZtT3hySQlVA00WPdpDAgmzZ6jvMjGrfFE45zi+1AVu2wdtj6SntEeSKgJjCQY5JPEfs
iyVeqhzKlbBozXhlNePqz09AxvbXIySPQGcTASxIUXXaixgX6XDfpBzfNn58l6bCcLGZ3w3drZ2f
m14FH99Mxo1VTCmnu+8wGRd/yxrUPsEjqvmAqtgQ2BPbVi3tfAOZUzi14YOsRQiGIv2UmoXpVe3i
ubRxVTFl9h34OS+stH1oKN9thSMUXk84xEiPXdYUzDuRdGoLgiPIkluwa1Aq44qUXEAq6H4c61u8
WCQbhh8qTRlKQ0NsPRzMGdNozm/CbdOfOkPL4adEJ3qYKnslCY+ynukL7NIZynEVg+fEJj9g3s+E
vRrVvLvphE1S0AjMlT2E+EfqyeBslz7LdD/VqwhxfpE/WEtjklaU+ToXOqGA/z3I+C02yEMi0tDa
C799oOxwOxtxcSd4vZWfuYhVJmAgZJsWrIA0jj9UIRHe4nrFRmMop8SPf8S+PnnUx500BEOhGAOu
DwTv/SDvdb87IhnBsT2368HAfJ4G+XPQ+71TztNbyuHBGQafvuo4T1K93Wlgv+cmlfDYJGvLF16d
ZKHTCelbDyUPasJND30aikcPYwDIEryIzaiUx1otj+/kDTvkgKYRu/GdDfe1Hry1quZEIx3VBwQt
jkjFSz8bLXNZvukUzruxUEeyhLQ9SMsUHEW5VSuRcxbJNlBYKlfi5nBXDS/hNH0bpum2CewzTeUk
J5fAMilKuY3keR/r1g6K3ivq8K22hE15dq5js7geeqaPH6cdJgbbrSIVT4MEqNQylKWbAe9ebXYG
pwbMSoAkbCO6khYfsdWDyQDEzodkF/Aw5OmxyVkVGhw2XtBzHDHpPOvUEtAHSSiPYoma4lA+VAkX
VEzmUUuO1d8ENoggRGOJg5uHxhsyeGX+jwAHB44y3i3d9jAV2wrElUR5jknggXyWXCF31yWCNEL4
+JRgX7YgIEPkZpFgRoASx0XsyNTldKAEjiaC6cuYxOktfCeWghB7I1SL1sXkR7+EIi5WBWVUAu44
9ujWcwcn9yFop4Om5c9KAMkIOQDR5HQqQr4iPd/NYWE6Yp6pak617xjVXIDPBtiMRPmH5Usp+UYA
yUEeWGdC6WexIB6SMiz2UdffNr5snsWAP8KOFrkQQMK10oltrQ9B4cQz200h4DGEJm0xahi6Tg4V
zC3zbsGRwnaiwskQR8Ayghwrni4WJAIDKLRGOdLrMvJkOilQL8Lz2C3MAfgBt4mJxwo7Gq0HpuU8
y8k0IUPQp0iArFn5AvtrhdnpOZczAAhhfKwCMrzkqCa8EyrsEWP6XsTlISPjRQ+VGWTtMMF25xg+
xrnrp/U3Sa8ebRBHi6GcRLDk2v5Y7IaYd/g+1d6/QlUnZZtL3e3yyn0rfStz/vvyh6A2r973WXpE
APJdbhxTCJSv2Leu/RbAl5W0V5FabYyifMuL6KY35CNMf21fw2dEoYt/XYGnXQws/WrM+NTQroAj
JG8Q6TnN9ta4GzqE1SKHgoPWAMyOnLy9LzWJ4bduocZv772E1AUAVvTsbe1En44pfrN9+RF761uU
6c2N8DEBFcn4aJPbdvMOtBJJw8fUlA/1MoPZblOXPHpJEoFNUoQ1rGuTu/LTLF8lwncytZi80eIq
vm5e+WLuN3Uy3I6BwAKs4uGhDQLNLtjV8tFu3c5M3rgCq9QATLoeH+tQLw4B6WjJhF/RhAbuFnOZ
eFH6Bpx9nY0Y82HOAbfK0rc+aN/kfH5R2uyh7MfDMv5xnT23ywUixn3QiW8AiG8DleMqdJlqG0dE
IYnPQEnwsPcQc4uDPva3dB44jkAynaxruYSK1i8SPN87Zm15B2EINt1Hk5lJ8TpDOuCEY7EOrfAb
Z967ppweE5NmSINq1BsK1zXuHu4CO5DqFnr8rJcNzJwl3hAjjGKFLhzrakkNkJ1DfclwTrgXccjy
nSS0QHGyqluPiriiVtjSW6cghuEQ6WIgA86f6HzsnKyP+H2m1Xt5Yvm0pWapU2jJW6ekbzGwFr0v
ai9uh+dKGbGP5axrYccMDAyjdOcs1E95qPHrlyWu69R+M2N7dBAlUx3Vi50u+sWMlH0t1ewZ8xxt
G4yIzV/aKY30xVa7BwT+b+/zIO9RkjaSIBVMKtlmSFdqHd+FkKod3Szv5rKOqeKQ14p1GPOmw8ZP
Z6coYJ8wITWTElLWhTrdhmoDE8tguulJ/qTF1z6oeMoRz51ibDWrO45CnJZ9xpR4k4s8QFlGLwmD
0JmM8bVHMNxx6OXHLdK2HbkD3/+R03CFchAAE39J5ppm5hoWPLjOZBFvgdrHUtLd2EZp8MalO1FT
7e/8VyY8pr2UMVH1jARLPl5LQ3pHJ5LEqcv2W4ty1ylaumaIVNni8HzMUrGr1fZWNbLJk/2cUmmZ
jl7iBztMZKuJXK6bBy0Y33l8bFB33DZ1YqyWfYRuYsw8LXle2F0W37eT95Pq4rgy3TgnQCcabPAS
692qkIhpa8GXbvYmxb2JBXMJaEkFRauyU8R6tFi+1HIwnGESG6x5B1D8xqYEEuwmWNZZAZLTVCBr
5VBG+yRmIhbzyI0BLKpAvp2p1V8VcHPEX2+6PJmeVFdXEF0zb8pIMcCrQlmFWKQAnsKLvzPLluVC
pRBJ9Mq6UGYvCCsSN2tSEGEzboy4TLxwsdErUREBSIEGMC3++i4ta29Ee3vVaMPD0MbyVmVHd0rJ
Gjcd8b5Tt8iNtMWkPyz0JJA9PzLqVJX1fU5Q7seg7a/HlNc5yJl81OpchXhj615IWuwU4Paf4+Y8
LTgAqxTfbLVuPPhwu1bt27NVDtdJXZdeHuB6rSeUJk1ZHpKxhrYlW18kxApOYoJdwkZJ11QR3UaR
svUH42G0WA6qhU0gBdqbP3cWmLeZJE8VIK8drvTYDL5IMA0yU6eK2Xz1Q31w2jzN10pG0TYoIQbV
sJXxL97A3gicUGOaLIQENZn8VelHr0ZiRie/K9MTDaByZ0qbH0ZC76M8b/iC7Sz31D6Eyp2AYqRt
iLx4EU0KWRSQuiyhF0TYPuFnIqwau+81tYI4T8JNZZCCVmXkhbFt/Qj0iQy3jY4yyIBbJovLroyr
K6zlBJG9vCKg+SqX9p0Yiq9jb0soiQemYx7S2TpRVeiYA6AGvts+yh6DAi6AhQhtH/Wjum0tbXb8
IfU9HyTbBsJVTrOa7nm02PLmrjg1+Tg5Of7AhNzkLXreZqcsxkHxbiEc9ZMRRJiJcBaKStuwSiHN
h9t5iKgtebOMXdJs7INd+N6Y+08DtnYHQf0+Vonp6bJHMQdvQaO4rXUG217exKZcb/EZmw1wJ8pK
YrE6FoMaHnUlJsAIUN169L+aXq2YoE8qNBUuWkyTChRUTwN0Uq+XSZPaRlCu5A4bNBoGAzvP8JV2
DhXQr0rzGtr93fVpfg1PH+TTEKTbQtPEillZbaRoblyV4P1LQ7MR22GjRSprC2r3LH5J7NRDrV73
U+4faY2TfNUVq3oB3B3ODk1eUjoBtM2VSIMZznQlrBDNdpV8yXiaBXQwAtjDAn4tiAnQ6vFHdoRX
RmFwR5ED9ptM9SGJu31QZZQJJNwNushw3HblDhNpvhqK9Jg2Btb0It8lakQOVGK41dI8yL3tqWGo
r6IczYKoVLH+P+ydyY7k1rqdn4iFTe7Nbhp9ZERGZFeZWTUhKqth3/ece2yP/AAG/AAXFzDggeGn
0eC+hT+GJBxVpk4lLjw9k3MkSKXoyM2/WetbkakY4voWhWVE/A4swThMPwF1zxeqSr/rhACvUqO3
9tNQjJADylNY1mc3Bc/oe+z6UtfmXdjeJoRvtwl8Xd+Fdqwv8N2OrF9gQhkyXhUg1ZHfMIf17OoR
A/NhisJkLSsy52otJ2IV8MGZe8U9kFgaHpSv6m1T6nJjx86971aPWjStDYEsS5lxsxpQLVyFSSmv
9bDTbliga8dYIDJ3yGgEu6jdFuw96aYBgPOrxuwXzUc7Cji8Z/ilClW7kjxku9wrD81YwaJr4pPf
KVo8cG5AhUjg0hxNvIC1ODHF75Ar0nyZSWlsXTuiPlH+FaruZCuy4rvvsyQECb9PALUtQsIZ5vNZ
Xccz41Hlqfo69c5tLLpPeIbF3PfSOWXBafQIx4EfTx3NymtjdYP3YkfN+CgkfBItm24yGd0MQQta
Iomzk9R15vdlSbZVQSMK4f9Llvk3HoXkEh7CU0SFvrYIaNlGfZE9NbPJX8+mI5c5Wqmmwu0fqgJx
iYE6Kgc6lDvRLqxYQ2oqfQ4U7I6k1jLMuwYA0LCD/QmWaJdaGTA9PNx6I4Yr8g7aJyI769/HaP8a
xb4/igX5g17pn49i/+N//9/f/st/++3f/9fbaezvf/RPt6z+AWkvEt+ZIvRXFLbhfMBFiOmV7Ysp
iDv9xzDW+MBVg7cG0aUz+wz/mMQa9gf+XUTRBkpe9KWG/P+YxM7i+9kPMmeiSww9r0ek5FgMtgcS
AwOI7T2UTcNRgf4ZFWH5x2X0T31h84jwL3O6+aWUORPBTbxY2KVeTWMD1NO0NyHAdv26QhwUlG13
S7FiHaNIip02iv6jMUTje0rYV4PS+XVdoSMEsnSATIzYftZnhElQeL6u4nNoes7RbKHfDAVbGqXX
/X7Qpk8Uy+kGm1qOiCX50bsJdx3z1oXeB1/NtuR5a0bdzq6QHU9T9p5a+I0VhJBbvnjLQEuPCx7K
/c/vT/ZSuCZpG+dMEnmJiY8BWhMN50bENZtgO9smZCLQrwHisSz+qecGw5noOPPQEeWzNOxwOIN1
6dh2mhqqKEqIjlXNMi0FPtwoIgQjTINvYWnnI9sxAD6ZAZso94nOEs7QLQOjn25bAQNJBwh8AAbN
C3PV3vHeArzNg7017aZZZ2PmbkXDCVg0Ybjj333ozSaiH+0eS6IGrstcn660tHrPc8A99+rScfCa
k9msozXFxfFq+lzW9hi1ma2xo6bxzENzz7zp4S837t9M8M1XSwmuE17EYemJhc9mkv/q+jQ6p+KR
FfhsNpH+24P24mXJzovkEcfQY5jIYqkIS2ttxFtaHXwx7R8KP/a6q1Equc1O+cnJjrO1H7vfaPLu
ZNmRm9Muu4kJUpAJto79aRTurmHGuRjsZjX5w9ItptuiV4zT6/6umeszZ9TX5Bmth9i8hq6frmoX
khOPlAUbnUOKiqkX0XGEHnqnIr1aeiEJL+1kgK/t0VC4w9K3OrIkZzoQ66FnWfY3RuOe/DD5OshO
LOO+exotoBW//gLfGMwuXyB7QUKJLIStrwfxGqkcXmSZ2pmIqngzd7CZLQDM20HAohgHaNiGP0Y0
FJt4ioglatG6WYxdNDXGG/SU8WpIm6vENyDZ5nIOV6T1fec9ivlu+vkU4gAmd0B3OHWFfL2oSXuk
NnpmemcvhQtY0WJumHwiZZkY+fg9mADmQXeaG3/usNxQ8EvqI9b6Tswgqvfik8dFuhJF+cR4ol+5
cX6MmBeEIWYbNUVfMr6lherqu3EsjNUsZGAFEW7N0ZH7Cn2lLcnpGFomfKkZPSad9c2UxI51sao2
vQLKZLvgFBvs1qfRIdbEG4GcNBokjBLJgYsC0xP+dUi/Hlfai6WlctlWYbgBKP+IiKADUghdlAjN
BANwcsK2vBNB0q/oCKxtXI4MoT37M+q4ozX5VBxh+LUukmNgk1ZEzOI6lJTuutLiK3LnSTENgh94
zZK9GYEPzgWO9gidVjayXfBGZ7aLZZ+doAd65jJyC+2RXjRhOjnyd1MrNznzSqxJwb3fTURINf1T
5lDQkVm0nKzAorcokitcL0fC1m6kO0OFWo6krif8DlnRWqnkswk56HrsrGstiH70E3atVve/Dsn4
5Of15yEw7399lbxa5l1OAuUS3MZ5bOCXfHXcyDyzmaN23jkbGWpOgFeZ6Qf5Gs8/9Lym8VZsGvJ3
Ls2/O+NMm62slGzw31jsC+A8jqyVdjaKomd+wiyuzeF5//qjma9WTfNnY1UmLJqieSX6epFXV1MA
46Uy4Q9VFQltgb7UUhVfDexqllmEZqYfLFQxHbMjkx/xziS3mjMtnHthQK5duHNzxzoaCmAwClie
pVW7hpdU7TVfewCXoa27YfSf/K4igIZLB0zQBBqNzQYfqPSXJMVOq8FoC5YCeU1HyPVqsQhZkqWb
bb3Ga0Gaw5Gtg77aI3Lh+eu30znRfHvbc0owTozh9jkMbsZpcLdV1TVra2rQ/SDO3qKY746ub3/K
B6ntAi18cTJPe2dl90bDz9foSqoK/peNHV33zw/tQAtcXwWhfuaytf1FW3X2RmvQY1hWWRFRXboM
zSmhRGyIrwDu4Vkrsz8nlaEf3/lF1dsCx8U1y/KTi8Y0rNfvRbCAK1Fa2eeq1qZd7KhpR/wG6sVs
YtFmC29TVOaDMvk9hqK9Kkm4ujPw827gmc4Ga7r0ofnaR8pfw/RdDUiM9sAtxz2uiCsJ8C0S3fBQ
d3V7Zh/d7Fvf4XMW4OAK0jRR8dJjeXZi3DYhSV11BQFRH0fSp2oLcamfVIeRqdEsGI+WrT/cAnJN
157f7T0tDvYm0qLVBTpIdi48/jCcOMz08djgqTyJUKVbLcqeKjUQaWbU/YNdkg2bzsHNRjjGV00W
WvcJEVDLMFXLMEABrVCt31UzGsKLiltVq47lXWBuKrsdbkrVOIw3YOmxMUMr6ouRJLE624w5BRBo
Gi5kKeYFMtOS9eUjJSP2md7j5xwnHfJ6wgXX9sJlqNeTKyjQ8Gb82qsopVgbIZztWolpl2Dr5Kqa
vGIFFxnlexiE6K3d8GiqZlh5fegscgkMeHCxX3kYFvYkXfrbom+u0zaX2yl2rVUcxfkqssRh8up7
A3D9dpw0lkijzZJBy/urEnDwniAHb2u7QBT6vP9GGDDI/YKvqQvFvYXe1MD2sbQN0HDsrj4ZI+jk
KPdZbyiWCy0/Z0ygIUz9aGG67ClLPzoMvXqUtANjxcB8hpzpij0vSfDLeHKANYztxhy0bzGUrJOZ
6F9C2TzUM56xngPMNCTgJg+XxWgHw13tjvo5iEBHt4E17JM2rg/QhepNAQR+qauK3Mnpex+ZJMoy
9A8cdaqn+FHvfaZhDZ4uq7KZB8tqROaaW3tUJSCt6/S5Dot2o915vvFJ6vg/YJkvEtee81LzShzt
0ZOPWuzLrQuI84QSrLiW2BAIa89veBD7q9TFrFTVHVwM6zmI9U91be0mvW8XoaPr6yzzqmvfsRl3
kc/jLmuJUYi4RpuH6wBQo2iCl3xEHcjtEq7MTNhM3LvksQMjeuchtOFiwZyYaAabbd/v2fUWe9EX
+trSEveM9otwPt96cv3u+xjr2nWQtkyWw+zJ04zqNqoxthS6GEielk+yyb1tPGDlqFuRbAhlY9dv
1MmqrOtt6DaQszWbtxJzMjvyrg1MsQ5C686WEf9249tXg+3U+6m1xP1o8pfgFEtwjjRdS3JpvzXJ
qO99stfuDBfoVlS5DkMU3z+kbTYiqiRwel5c20UbbJvMDB7yNGAshIkR/nPYorDuYQg2qu6WRdBC
gahoW9okeoHBcGgZ0K+rRC/ZD7DBQ+7LuNGgRMqkEkt36OqdPW9xysgAallQbKXsqrGt17tKOueB
2d61qSKPf1jZ5n0vvGmX1W77Pa3ZikUdxRxANGdbpNyrmuNrK8utqTx87nab3mQzCuaoPkaeTYdk
/+yqPttKs3NWKHf0o2mM5GLkep9/sVu/+NKw8uDwSiUGl4JSbtEWirDbLNSHRSaN5NG34GS2UvKn
IgKDqeerqyZUJcIRj56ddZd7yrQ0evByVzznMtP25FtzUNiy2jcOUsYCNuAevY69I5J6Wcm+WKYe
DZbf8hiRceNswLclCPe5GcAx7CyDUBMGXtk2zKi3MpdTqJcGxOo+c5cxFvdbtCXmIUUOsq3sarqN
ef8Ex/BoJs0+Ow5l/DC0sdhEQ1St7BjdqZLzDz1/ebC7p+sL7FXZtJKXr7GQvERXFe5yLKMc82BL
Eg510VVNeb1Nza5eESeCFNeV3pU+H8ZGXcHo5WG8JpK6XkSz2nPsgDL5mjORfuxg7vDJn0d5wSet
/PCqC9WwHOMfXaCVHx1ylyC2Dm676uoqPOXKvAdn2K2xsPAFKDHTW2J18igCl9ZAqCvz1BGKa4vs
M5npxTqTzHTEtT3VRv6CxjOxjWZRmPCMTfo65JKju3TzgRyeKM6Wfh187h1A9raHF6DC7O15zR1Q
1PrJoHwA6803YDfUDz7Egls4MzazS7NaxXzBv9cgl9q8nXnCJnuCLx7AGXTVDpOGmj2ZYvnDpol5
95hCDpFJSwTXwDfKGTWcKtNo1mlD115R6JxlQDqu1GHjx7FX3+WdODVOGK5iUyeqAG4hN8/Y9beq
40N0E5RNr67d7SXHvEW89BgbWbuGRcnWR0T4yH/IfkSEXA1zyDNXFtKDjZEN5Tp3UnmiO4MFFMb6
bQqI+MqMeN6J2ZZslpLFXFdikyi6bWKN+vHS+lMTud9Fnh4L31x33QhtrJjEqiqn/gp6u3Vv6Pj3
GLKT/MAX0BlpCOtySnbEAof7QJXVItYbh+u99ldTUSDpaEX6MMzQrLzbEYzUribsFr5TEt1TJdUS
gnW+KRtVPiQGDzcV6ulSoGy+uly9l1dy09l1MYtB9Fm+QzD9Kmh7KpLOBl8L0nc50B+D+1RLv2+3
buwqgE0cEuXY0XrbGC9HK3YO6B9inq3Jjr5d7LoCBmU0l3FTqWpi1zQXgGkdbC2hbQpl/ejoVY+C
Ungl85FrvoAta4K1eAzE5K969JcgZKkYkiJlDJ5XD6Zl/WAd+J2MLObfiRavp7Z5wD1733jpePAy
ClhXJvbOBruJcK2USA48Yn77npZ9wBjijo75Saii38RO14KXwpvtCjltFBJj2smYZDlyDu5hufXn
FsnXotcy7bk1qrt+EjxojN6n2GAjOsp87niD7yrwu11nuvFJHwZ9Y/Kc+iY89cMEaPSOUepNU0Vk
JKQTgWCH1D3Xmvufv5AVLARwgafC6WyN1p5dmXGM63y6TlyGXt2gSRqtEjr1r4vjNywqnG943yGM
MNPh/17PJHqv01wv0/SzkVG5lTzTtnrAk+9S3BEv6255BqFe9FP7IaW/Q5BB+axAMCxGMnceh3nC
9s57etOCkRQ6D3wdzL8O+MBXg6Zqzh4QtIHnIU/ICotyz1wZ0DaWUwfJRZOsxrNAdcFCi/sfhYMt
sGattPr1u3ht254hdhDsLkSG2Yr86k3EFBRBKB119ieeD209s9Vt+WC1HoVLnnFOJDxaYm3UNxBD
q3f6pzf8KOUwfIF9A9IefS7Yz5+vhlaNvgzrWj9fyupL+0jcULcfSvveM9ppE7uyWWNMGG6KvjYP
kcskRYsIIJp3i1eOVyqW3DbWI+WwXJcj67Gm+uJy4N1cSggnD+9g+VbrSJq4Xub2UDFouW+JlmBc
Vw3vfJ9vmjBoXNDxbETxJALYr4FYQPCJgfBokS6PT0H3sRQyrc9Y6szD4PIs+fXv93bahpEdDAsr
BcbDDLRedaCTnF8j9IczPFwedzaHNz8qQaxIFZb2aAbfqpDnMATLcFnDgIYfmYO5jcS29SK2c2G3
CI0Xwd59f6kYGvPdK/1vvpMZ5ApOScGuhPTw6kcmTE+Fpdmep7j6ImzV4BDC85XkxaHLGS79+hv5
m1dTMzrU5NZhBvk6jVd3BeE6KmzOAxnka7pHNB2RnA/VNNsSyD69AzG6DIR/GiU6bDQsXo7bmRXD
6/tYzz3d0TTRnDEXnSbmuWOT32oVzpBaLrE346YNwnEXJ1zOvltS/0SUkHqoWxvMeuXSg7yCy7nj
IZNh1Z+X6eg1ytpkWGKl+1jWwzvHoTHfVq/fssUiitMEOz7ji59/EZnhCXNDuzunkPGuJjawy4jy
cds0ybSpLOvJiQSFUJqzcGwuT5CSNheZRL3qk7D7pBLzTuDY7JtBZ7yndmk4+YDFXa67VMKHTzCt
eP13hYlsE5Won5KaYuydH/pvfmlOLptZB/cZz5RX11XU175uDoFxhroHB33edfjIHo4BHt9D4DKz
Q+JUrXyt2+n1ZNIdDFvX8zJcooOzBrutv/imwtYG8PaWVKfhpKOyfNZMYdyV7OnIdkKQx0N1UQO8
fx7T+XB0zNNoqeEU6zoBEr6BQKrpSITCjEV9PN/gkZG+5CKV1L7qY11k01onp7WLEoScxDLqKdb8
aBzcFRLFB5SPGoFhXrqdiIRDg8ZaiuXY/GTym9XlrtUIXr0LRy9aWHGU7rQa0+yyt0y57qNGXwYO
653MD+2dkJba9WZprlkZIeclwudelg7ygXaWC1clpfZcb4+KgqTy+asmg4j+61/l8q2/urZm6Tqm
dkoZ3XkzWaxNP24rzzo7xOPgA4azjyWiW4N6uZvcIlw1Hms+nSplU450f5JRxDrKjQWLzvGdexNa
05srnf4cSCJiW85J43VuNDpsI/GoQs4Tip5V0PtiJ5qJyrg02ATGmrn2Q+1zrYXHvh+bNTkH0wZa
fnzVCoD35chM5DKU6jpHP8qOurYl8YImgpIBWkS1v4yhgjrivkmMdsfovt5KP8fbzTTi6HQOCrWS
qAOh9Hg9Ftp3BDbEzyFRvQJgw6o13oSuAWQdkuaJvCSHYHYYDFEMBQQJa0iMB7s+TUzsBF2Mg96I
ClL2FCa5j4F2qPxPiGY9a9Emc+RIUgSbNMzLfT4v6coZO2o1dLe6iF+Mmt+9ceaPaQqo8uUU3erD
uBU2H2tgQvc4xHq0T0SJsZaJJ10SAIkAIF4WXDsMkhg4IOC7NMoBGsCjU9n6ikuq3KOlGU+XOtlT
cyfIgITZvQoQ5GTOxpsbw7RN2FHECtPoUG9dvyyaba8y1HyyOdfBjKfo5LM21ONiwgC6rpRDgCHo
y83lQS5Tk1rdAiLRzj+FP/KfrBsWJUVg74FLmOsAgR/tPbZBHZHWocp67qKMwNZfX+BvKyZ8GqyN
WECyMEce+vPZGXlW64gmrs89Qrd97XoOyQxmuTRTet7KKIdTkbK0YJB/NUUqfed5f8EI/HR7Ucpj
m3IuVDKu6FcVE67EkcTIMjtnrvvggCEm4wbOcqOZYFVptTY9B5zKyCRmNJMinkyfK9NRKKYIl47B
a3mTB9PJJTe5KiWOF9t8nPoaJX/NBTN0sjrzd/W6BMp2zt2w24sMzb4eFxB8TC7Pvs68K9cjWSGS
FU2QUVAkxjRHkaKbKuZ74tdf+OuOwRSmAT50Rsc4SKBfM46cdqzqMPAxOdeVfo0BieFKHTB0aPzs
axpkJMf6DAh+/aIXft1fv+f5VSXkLoW8AoD466Il9/OkGe08oJ03sSyYfcItgnZdr+dwGic2F2Fq
nCntIpau6TLJkBE7JmrkGoXlHB7r7+0+j5gX5+kjYRXvFX6z9OOnZ/j8BuEKsnQAr46u4VXlPha+
B8KoDM+Y5+qVyujUmpzw2nJUJG5icF7kY+4f9aQ0D5qX2cuxMGkojVG+ZGUHWaOvD7LMzVVVgWvV
Y5Ez20unDcDU+IAR4VgGiMMYw3/3OpbNQ8t5OJArNEfHsBCcCzdVUG0GBmvyEgU5GYkM7qLAar9H
nfcQNBiF8SUhGMhTHv7xXAbocxctkpZyjO5/1VrM2gdD9+APxM6q0hEpUM9W+4tmYdJtZ6uXXJux
P1umda5zEqLCpafn7vbSKStRqM8xttctfr7p1hoRFldzesllzGcp+9o3Rbs0Kv/eDrof+Xy+oiGA
B1ToObwRsoLaamRq5XebtC1B0YTRU5D3/q4eE0a6alp1djQu8IgZd7++whDovP0BZxEDhfvf7clT
q7F0hrDBGQ6nW/MSyUurBy+dwweeSu1blQT1RsXtta11JXHMkpzaubKvbYbNDnedVEzYDbb8BJWE
XzyCZzcumSL84XS4topqYZmZfhVk9Zr5R/hO9XW57V7dIFKZgPxQ05iS2e3P56DlauhN9dA7+cLu
j92Qp8++1/s/dDMQO5kE5dZlLP5IW5JtTWwEG0fjAohSJnNh3JjI7hBLqjB+YTIOuDwx5Yo83KVe
UAoQ6G4zj/QeRMhV5wnqzqHCMY2wb9rkHbPPhpAsrN8+OVmjcxWrwLhpamSfl2grq2Kc6Zoju3OY
cht9ckk3Ap+xRkSLb1ywoPRNBpHIppnM6HiudYaiiMAl/gw9sbeNP4jnIAvjjz377mtCdcVzNBd4
F+GNbvtyHzttefj1FXHB3b36SplSuIhO0Lcg+nr1ldZSjwSeIuuklRmIb9KRsSKgSu39UGdjg02L
vOrTiJByWYzs+EDesb4CGBKuSBaxCGzO0s+ip/iO80nb9XPRHtcOjsG4LtaoRFooy26A+NBovkS5
m67aueBHvC+XRmOf8ym2HqyizA9BCiyIHAGCNgsZHywjdlimBkAMRvgHZM8MpzxnQ/frL+DNOIAz
zTZxHDOjYSLwhoGJXz0B02LIE/pWZC4GrZIAFzMPa9Has5Vy+uGGg8U8sBW+MyExkb3kwojgFKZ2
t0gaam6VpnGJhfXRKIInU5SfqsAj9b7YBabzNWn6ZI/DISgC1OQUQK0+BO+MuAgLfH1rz/ok17YE
nFk0Xa8fHr2ltX3VxQAyKIbxT7UHhDYP3aSOcQy9LMipHlvu12viWXnnBtVcjwMLpMwwRyOjwcg9
K7zCLUrzyiP/Rs0zxMGPflCbxauQdMlVHcb10p2lp/CRICRGfD/lLL1XfYjHpeagzdI551zeD3Np
G04eOBMtxzI08fPJzsYsUkYBmAi+r2neo7spxJXK93k4eJOz0CeDDaMg7AZxa4URc/iqUKMt++LR
AQXCOUOsXFpP2fZypUmPw3e+oUXTZNdykAfS8RDT+GJ6Llxeo5dkavf4Ma7qaF7saKwVYz72bmKD
tBi6lrCXsAl3jLCbZTzmn2p2slsrGDyAMyW7iaFoIGw13cojkVUfGn87UCWuinkhkcb6dH85KRCU
J4+/r4Nc3AtoK9vvcen1N7VozUOWRyV4PQdexuQ422Do6OW6yfvEOPlLrKE1uDyZ0il86cjEIR2e
NYxv1lRXdk6og/Lcu5KRzsJSGZFCI2Qsd7xOPLbguTsegLOUHyGzz+vh4YsIyjmMaM4yHPnYl3mi
1vrUT1Nv3PlxHdz2QzxtnYgKvHdKGC3SdNajzTHXsvtdTBM+UHsaFl3YG4dIGMXnxMGEahVcGSHU
raX0PTLyGr6x2sqfI2xblSx4gOSD/RzWcbit2ZktUdDz9O4ZrOr9wMJrngZlZaY/X5Y+QqMdSIlb
XicOybPYZtlYJJvMIetdWt3OnVeWWZiQ5BWr+6J1/VUZMJJT86iZoEKXz26YB4fnwbEekOY1PqeT
aNm0lWn1knQeXh1i/k7BiGhHl0zLw9jT162eP4skfWnm1gUQc7Fhsn8wqindVjOPY5p3bdgdpl1l
uNlaJMnEjK99QeqmrdsQLqll1+Bx5tKEMba7jedBD4bBjk1VLDFzGcZCJkl87c4VQ9dSs5Sh3YBr
YyRWSW7AS1mTgC4BRqcTSBdb5YpEV+Ls8O6EXoUPLIxaKCq5Bh6kOfVj/LUr6+HJb4bnXFVbJFI9
8in/W+fbt+HcsImmwtcmSWmya/kydVh7VRE+hIX1ZbKd34vjf4my3xVl48qQ1Lz/XJT927/922//
53+8UWT/8ef+5GOIDxaiGfjrMzPgIrD+M7/I/WDiOGF6wKPod3LGH6Gv0v2gG4xdmfKSYcSGHLX2
H6psCR8DOfYcyDDTlXXQKP+J1FfK+Z8fJC6N5pyexGBRl5bFYu1VkeVhj2qCRrsjGAOEjeaBLrJz
daPlAWqAoZ9puWmulrjExPVoSW0zIF7d1sKLdlWp7vTOvsX4idban8vw2eWoPG1VmLXFRCK+kXrR
fPSar2X1JeoUMB0zNknME3JVeYJkEYWXsvAr+w5O2LTBb0/oYB881FqKg9j74rfxifZMkNCdVQfi
Xn6Ys3Mjnz0czuzmyCPnkcULYLQIF1Xil5j88uDOnl0g0cUP0gFzFLznmzAXuEW6zsZTVTYro25K
NMdi7Wfto4PJpIgcucHHXW/bCV1KnOJKwn6MKwW5NiFhvgahOANBTia3l7SP2exmKWdfi8Tg4tc0
M3j0x2U0u1/C2QczShuZe+RvPddPVr3F46foXGdtpe25teqTmB01aWQC0ypluoJQ+l2YCB4dbFoN
edogMNajb42HjmReZHGu2lieF62NLDPXdeetSn+yD62VJwehxVAws306+344sY9hQVr05JR7vaoE
7hKM8HlZxatadExKcvlxnL1E0ewqMrEXJbPPyOSguy1n7xFabD7txZCUYN95oq1inCYvlqVeSNxL
3pRcZ4lO8ciMrnwJ8jb+VFWDd6xn75O82KDQx6KT6WZ3VHMxSsnZM+UXOrHAbePt814YS+QFV10w
gCZLwXyZ1rTUG/EyTn207Uwec8r05RKPXrR3GqfflV3uXquxPgbC+sKclI4qqIAxR2OxJXRcrsSg
2XyVgtlpyJlsgyS9qjX37Dbt5wT3seeVYu9nYbOpGyyC3oxO9XFrLkuwNECPonSpZy3IvDpYZoXJ
HtiswMcSgIJ/erCRZrRq3VqI8SY/xN5NtJ22qMaZUhDUikoFObs+3fkjtslcTWhz7QiR8VDgBXZk
JNYI2lhQyMiGL5t/1208vWlSib1LduWpiFrIS5M/nVPd1DaWXeh3dlYbH7O21D7WXf+x03r9MdJq
YG5qtK81O76J8yJexkAiQAFQEBVGt2gcdUtSSL6w+vQJEdo6KYofgbRjxn3SXA4GMmkt9ladDgIx
sb9SLH72h0auQ8la0tcEyp54icTT+dKqJCGvshBf46R5RvSxVjJXGy3N7iXPuSVL8HKnch3GYTmA
MZ0AOuglLicHiN7ssXcYdI+o9pMYwqmCFolij0euaujjPIsAI1y04870ILs1/CeWHt4ylsgdLkqN
+kJ3uJpLmrPB17ehNB8BGxMlyBN3wRDiSOzQQ9f14a7L7YeErprbJz7qFjbrXqH8Gj0AoAF0NXzo
27JiWS8z50ELQxSFWnxEpIOYHYYrTr3NZHZXvuFcaxrSWJnx35oKIRaKGmrVMCwlz7FjsssXWDhV
tKTAWwXADDFRjmPHpIs/Zesw0SJhjofM5pWVMPoNSnHxyUezk84rnG6LLYKISpcEQi1YGU17Y2bj
x0KX5aoKmqtIxQz7ZBXcyrZFwBi2n8m5nw5NWH6BPIgGqgDwBQnj3hL2QpsiVK4pcozB1m6jJIY/
IjGBCVlFV1PtVLs20VAc2UOwU9bAnLgfoo1FFOWKozTkM7SHThc/Sldkhy4Gf5d02UA1ZeZIVxoS
S+w9co5HrfRnxQvyx6mI2SbpTosjjjFqPXBmgQPLqP/ixNyVQ+Ng07Z6OsoBqqgM2gg2WiMXIsxe
ELrZW6Vnp8kEHUoya7tzHA31EFkAXld975oINGTf7Jwq/aZx49xxvJ079q1LkYzWypPasDFH14MA
Yj1l0YQPomNO1kWwUnoHaGXrbXrKt0XGfr3VwMYJow52bJb8fcBW9UwgyQTPsytgqCk6Vz6nnyp7
W3TOJ2afwybTRvNRk1X9qKSm1j2fqS6bcWVpfbPUIeSO5L3Aopj6TaiH8kYayKJqVR49xkJSjidj
qAiBNqyFFWbuSiuip57WKTLrAV1KNSCGd8xjHsNMCYosuyG7+ztz+2HZIIa4arSJmQsgfS69roDK
ZhifA+HdF244LvKgOSQYeOGsx8RnoiynMmSWWgQAJzXBLZhUAY4jM+kXNATHNKrTBeN9A90/4rvC
ba9ZqOiLIrHdNZupj+BgLNaJNG+QK5dVPHzkTUDVAH/PgCe2j4MvnPtyhHqJmxfZThcaK0K2jhxO
nJhRhSC6K25VgtS6I3f492H0v4rPd4pPiAdsk2Cf/aL6/I9//5+//df//qr6/Mcf/NMQSBTmnIOh
g34Sv/v+/iw/5QeCUJHm29jVdArQfzgCzQ8WIltqVZ050ayf+Ef5aX4QhLLwnxLMFYGwG/+Z8lO6
b6HtAg8C23THRqLCROPn8rNEphvjjSGTpKzcb9PQV1dpM0Xr2Cluwi4kshy5a+nUFAxCZEcnw1sS
6ERpTVW/k2Fn7QPSyTc10uhd0c/zZCuJynUtKF41+mO7QOU5dPZ4b4Z+vh+i+WwiTu+IYUZyVkdP
8Chh7IQ9FpzKRYyDjurgov3bMDCmN/RdFGIlOyzVlTHIdGoLhiYN5/o03OdYjjiAwxuPWMKVmXge
0Xll8bFIPGTswDIF1t9VaE/3+IPBhVj6jQN7duNMhkAuzIRV6Zq7dmnpeQQ11aId03DfuhiXUyav
0wAVytG9ryEskSUh61+dNnkk4fjRAuG4HtNSLavaesz8/NaxtGfDy1zs0vEmoH/4OOWAuie3oUDT
hL0eJhIaLB/+i0P3OMD++tz05Zx/3BFhzaqBvQLyUuSqzSOR49HGA5238Ahupi217sZi1rtr3dZy
csJjTFTewE0Wjd59tCUy6DHvzP/H3pkrR+7k2/lVFPIxgR0JQ04VaieLZHFtOgiSzcaaWBPrEyhC
hhy5knclV56e6Ma8hj703L9uT/doOsYfc5YuVmHN/J1zvhOELal6Md3pvY0DlhcwI6MhAD4qqUVW
pKDipr4yu/Ridv1WKwr3Forxa9v7vJhrjzQaExfyZBmvj0S9GPzirZEWuya/kEoLNFTDEBXipaGH
+eRlU4AbiwhilfqwiBNGQ5QN72TK3nqM8tfUt7GrzOMp0jIOrya1L3jzz0We1d9qlp+rusWKbqhm
Y8xJsxmMGCCX3V3ZiKtrouGsClskKeqrT/7kR0BaoGzZdemtG7/V117hv4zSuQA1B/g0sJLUCfBv
3UEDdh561ZmuHaaEo52+EVXLdlqePPax+TZnVLD5HYJ901oftn5dR9LnKeqhSRTVm1eE1SHyuJBF
rtlfFAWUQVsWLqXZflG8m276yJQbThnBOBzVpgxKFoarXPi3RR4214zsrUuITQJEVXNutPYtp4hn
nYDL2GLI2A2dmtVqYHJ+1hz612g+ovxd9tnOaJz7NIe/1NvFjeeH30JKAA5dPli3RioeazCLa81G
dS+zaKf1c8MsY1Dbronxe1d+erQwfdYcI7ONakZ3jAc1xQW5TNkLSXuCiFhf563aV2NAS7ZYKdBx
OEst5ohze24pIj+OFJEtYN4hBirQW1SHOdBlbbXMLwmWnFIxa2ZACysmJOVgKplt2lZq1bQbgmX2
kpz6BuTOOA2l1+fQe5S6mxLmXHiX0A7bWQfQV+hHD7vees4Z6zQaDiojT6EWwS5DJd6ENf7nJKat
oxP2FWMYYwO9B53cMIdP7HatwWRnopHe6dVEH21pbEYtT2/MUnnruqYeIpHK3KTuMkgV8ivS4ivr
Tib6BCLX+sQoGXmcyeCAVXqYH2jaRH2x/WyTNck3xcNnE7N5uOKZlu6HqMNsqvf7wjWqQ5f4D3nP
PDQ35TpR4UCsU93phZtuvCL1N2Ves4BVX7JoGm8apVunOq1BG4TTpew0RnKhmNHtRDWmm1CSClX4
5Ifvs70cB4WW0YpUmvhOobCTzTUs/wl/akd2pT1PXnuk5oWkYO21p8EbusPITAwFmOWgbjnldnK4
q4it9UHRIWUYykHGc7zDvGgsRcRez+uVua5G487oxa41PO0jtcM3D5vbzrQH+3nMkurue1SYA/ZR
tdO7WQBDg56WbIHSJMQ93CBKC7UJsZ4k2WAEvot25TZEC62RVlNLUboiFUNn3+g4//6pqMuz1lFd
yqwt4gbmejLMdNjOiVGv6AbqAq+3oxVQb21rtBW/vIzB6MVpuGUO0J+ZYtoNO213ejRZuK0VxV1s
/awrbNjXod/e4qtytiYVewKDwMqbInXLrSrXccMWg3jFPjGYdDSV3r3NS/KhasHqNU360SwLLzO2
ikBzzWgLDLLEkWU1Oy9xhsDIyq5Z135sHNXYdOClmAzUCypYb7ljOlee5rbs/+Ku+eeK6zcrLrie
9neH7P9/3Pfn//Vf/vzf/vdPC67/9+/+fdy31NFiAmQTAFCBedsf661l3Ofx3/1CYLD1P5ECtUz/
j5UYPrM/xn3iTxhYceZAYlhguBSe/SPjvp+GfYu3AeOU8/0LIhz95CxJhBt2HtLlfRn2L5NABfKX
KMwPq9Dbv6iJPxJqf9amGCnSebmks5expnB+cfzGVuZMWYw/vLHOuU5jhpM95cg4kJMIl5MMv1ha
/ki/AvXOWOhX5tzt0GqvKqvSVsx8EGkovcnbFAGdQgmNINLf/4re3/iO2EWX1naLNbDJ9/3rdWfk
5rbKbaO6N9LyprWr6b4CZxAYc13v2dgtxB53Oy9sIMhpFcmMWm7spqsAMTbIHpEkxBGTsskoUVio
adNXOwzHIMfT9S10YlodAF+Ck8xuymh2dlkS50FjOl/AKnzxZT8EDMGSK9NYYGPSv/hTTKApns21
WfqHkOHa0hFRQjANo209T90D7a7Fqq9tTNJjepzI9jKtW5ZAWchbXn+jwvBWskdfdekkVo4zHAj7
da/ghhDtkvhV2X3Cti5BZRtLY9sMRb6GQjnA6YfqpYeVuSO5saUuaYcO/Ea190FOEGzTpnlCN+uJ
FhpL3EO8FkK71NK/lnNMmm4iRzAISIleiXw2RyswPgx+VbUaUpD0M5k6p5x5vjreZG8cUX1oVv1W
iNo8tuhbhk1iJQSVsXPqXg9E7dwWBUv0ytBe0oi4Ht7tfdWdeF9Ch9M0be931FdohfnCAvzdyEGR
jq1x38uaJrmD3yXQ4pz8bMoGwIYJLSJXW8xzDw1zsiAP9ed4tKagFdVNCguXsTLYRAKM8t2x+oT6
Ce+xqisHR0ASIfGq5Mb0cFM2sNMInGUA1GfeH9iSDuQyiZB7EK0KCIA3CMftxq2rhUzav0Se9mSk
2Tke6oM+ZRbBPI8ula4DODSN3R01ZHStRilJM+CsjKLmTWQUT6YzLPC2ISGYLGVQzVAalFbRbU9H
BZZH4hmiu9Z8vw5AHKAa9klylXVxtZm6pMQhGldcI2OxCkfx1W9sua1i51kvY/OYc1d1dXOdJEix
RMDXZJWZANbZlWwLazuy4jwSCmlWWkevSz/kMXHqWO7LXj4YBBsYjMLdy2sfYoft91sRNy2NU1LB
weR8Wh0MOuWXN1IM+snU0n7nkyfh5oVdEA3GgridjGMK12Rd2OiA4RQ/hAsx1yWouvKq/m6Mui4w
01rt6n780npUPw3OTILPjoqbJAoxoiaJvq9dWtRUMp4a2TVfKnOgtEoMG+zMJQOUht7DNvxWa3b3
5Jv0yBjt4K08CS3N8Gr+Rz9JX1kb1puoztR6nNrPWU/yBWGYrDIiT5oMQUhitKtGiryM7EzecOcr
0163hgMdtrb73WSpK62wyhu2BB1XCVxDQos7KZg5+3OOjbaKH5q5wQ9gfoSJs5rYi1AXqLfrwgwH
Oute9aiihy2e3vQpDFIPbGCRAvzqTUwpPalKc7p2MMWNmbwbfblzlBQb5O+gVjMVSFoKmNHuuG9F
tM90R21DvT5jyU2DIVIopkrXD3UVnaWlDK5WjuKUtv0ucjDIjKLAp5KNW4t2aDwQjrP3Mz4BBmsJ
GHDTSONpjrjeoQ6zz5VRt14gjXpLy5Deu0YQ+aO7GRtXEZmdpifeJZxnEjY17dIk8eSziJwtKrO8
N5wlogmvea0E3U9WbH8th0GsdOBFq6HQn5akEEe7FAzUJ+9OlbP8UibFUjyVhBtv8J+nehR8aErf
dZSRoGqnN8ysVGoM/oDteSB+7LG7a9zXpgqLDdZSf5fo/qMVJRfXTtW+68aTi0WJQz+/haku1vUA
QhEHJ0JDxPzVakKxmQ10rxIoR0H7yKGJcyfQcfDsRB8ZQHr65xkletV3eXltzbG9qZmayr660fSq
uV2KxDYV/aqbIZY8E0354AvU4IY8mJU4YCCzLD24Krc26WzhaynVY0QP0IFGtXzVqzG+EulgbR3q
w6jsCrVTwdoPFA4VJp6RAEN2xVtfT+BsE3qbXDeatiHUxk3aQIt0fTqQSmwokIIt0Lf0eGzjEOwF
C3z0qXSI1g2bHFS2cNhk5ZRtotR5teMSzCqBes8BfsmaYVrFupGfBw6XV3XeWk3VEzvAaCPa6Doc
ytfayF5BRGeYgvxn245gSUPUXuNek6vJHPSNQ301G8d23xukjVG1NyS0L/73uYG9pwCK5FW/FJLh
FHbSssBsZdO6SmBUcQd1UX0Sc6LdKcnEgjiyp4xmVdv6V4kjPs60aMvL7EBv7LiDP4TXY8pfOiK6
5BlU0xyJMy48fA5WlFz1WaZubTMagYtQ+4f4hWtv1BVDBw/dAZxIE9fscIWcXzM67nvaQXSgCcrD
Rujwpoi7xRXlew2x0LDmwWdMIN0KdjifEe/KzSS8cZU7nK+y68/J6HObUaLGMGJ+zEt3Y6pU38YD
3gENAqprlFVQtUOFz8PiwtDVGT8jlMfQe8iozsOHh4eeehxaAq+qpn/NivmObqlzZeHbA9L5oZL0
kI3ya20KxuPRt8HTt4kNTVGmjLdaua5KXvSVDOLJ/koX12NnxU/+5D201PbIGlxdisHGLNg0iWEn
REdRWLfW8MOBjNQjOCs8uwzFLhcVATZMV5jrOVm25zy1VnjEto4bn0LT5DmaikDN9ufsdOTbk+g9
a9ncN4B/Wp9/0HTGXWowdcszQidVZ1bAdjGJ50PyblHEs51QZWB1E4efQketWtF9qMG+c0KILmmM
YicXCoLq/AdDqJeynj/LuKb0iwn8GJ9Mr9iDzyS6yXyGelmiS8+Ob1wxIGJ72Q7OadC9B3c+sFDL
9gZa9Lpu0uKe167cAuBpH7xRG1CWYtq6kswDmUhJ0TkK+xkmun1XFgPqtWQ4IOAETQUXDum14j6l
XyroJWHNpUNX5fyiiTkihTrGkwOkcZvlc7pl3UPoMYH6QKojElzrHdV7DD3s/KxbybyH7XljugMh
Ml8kH7Y/PIwekz7PjIbnMcSEV2WltqtE+ShyPGWTdtY9ml+wTDF8tHKdDWDDYW2rRH9hNhrdWzF2
dpHRhyhlSK+O4+9mjv4mixYxoMcnErOKy1R51NPicQEG27b3NZSvnS337owy1AzjY1j024nCmh14
+pVN5hieiNSAsJOYj7ptgpc7EfExb5vtbA6bXpHKFiHPThL2Oj3PZ4UTZccZr49xr3GLADOabeNi
JPBKDYiEYjSXEeHXYtEnmQj11+miWRI/us0WFROMhdh1i7LZIHHyYdqjlTrmo1bN5S1HnFXRpPE+
bsp9yD6fbrdFJl0E03yRTknvfAMYD6YcfufcwGRZNFZ4BPoGMmSNUyFnZczIFx22IfNrTGqbFtiN
SneglnDel6W8FjHybb0IuahHTXu0hrLaqkXo9Qqdtesi/qaLDDwvgjC3AnxeNGJdYAQKDRAkBdbF
YGAtz6PXLFdZhCFekwjNnAv94OTU8HnZNYumrZa6Nwl10iscYAg3y1XPd0X4T3MRhIuKLaRT7aQ/
8/JlvQ7T1H2zEL2rRf1u4wlpy10QSb6IoEHAIyH52xFARjTXUc8tBxm9HWPYTEa0pxL7WOawk2lh
RTfzIZgWRNs27kI1nRa+6fft1T9nCL+ZIRgu7tIfdqLBm3r7D5+FStR0fpOf/+k//vlf/se//st/
/tf/899/GiL82z/8Q7Lx/4QsgzRDh7DL1vWHEQK9OYtVZ+nyNW3TYNf6h2MIyQb7GLgxg703rlCc
vX+MEJzvZiLW0YQ6WFj9YyOEX/xCJv5Z8D86eScicQu18sd0NXPcMWupOL5MSd1j+QQ7nrrd3tci
2MHYLe3RT4LBLn+zY/85LQEfa/m7vg/E0sKm9HMUbwJ8Lzsr7C7dQDqK9aCi7WWkFtT1n8REmQkD
Bri5rX4aWdMh6t9qjPvWuKhepJfutd5+ieL8m5nTYPDDKfwb846/cURciy8FjA5S0y84vwloW20M
RnMpx+p5SssTWIiVdIcvUueh183x0aaT4DdDlp+yGcvhcC3af0yflAzR7sX6/0PI3erdKSQi0148
+4OyMAboh+Z3xT/LqfzBLP7L3/jpVCtl2BVO5/ZCFa3XfwjxGzP23zpwBERtwo8kTciq//VvKMwp
Q7APWSKm456KQZcXlYiSQCBqaN2VZWi/sU0vQ52ffxCWCI4ZVbrcCT/9oKnsVCNpiL30tqSf3PfL
aUtXH11x0avthmx5xibfK5aBNEQiBPz96+TXaiPOGRXBHpY74aGyM+X78ZzpLBrGIRm7S9WVLVeu
fBsc/RYM2b2lZAP1fOZII9SNrhOUpvfia/5Ki5sNe2j7vozgpjdLwdBvvtVPCuz3s+xSt6VbCx2U
B8tffytXq7WuxCxziV2owvNsYMuGRr1xGtqyZpNAxbKDBVnJdJzLHIMBJMV2TovL3/8if+Nqo7nb
tQHHLaLzz4DYuHaRTuiwvLQN6hrMuGByQvc3j5FFTv7pCmCayoeL77yGX5Jeg5Eya/Hbi+0OVznU
Y2VPgcNkrDGijQaf4e//pu+n9Je/x98ilL4kiP2fBq5itmv2R1zinfkSouXY1CqeivZMszP+KmYM
uzn8bLyNl/wORouA/8tvxXHK8fR8pEACbsuJ/+ERUUec+lSU5UWW72hlt65TLa25Pu1Z6eeIhSMP
97qGta5JMR0fTE6whFCLUqah4WnhdT7s4aBBrtVPLlvMSplXVZvv8qq7qsycfb3BZsH5akOPNVhD
9LqDSeWBC/8LhWHbHhd4viQyjYZkNG0itGbfsdx5d4ps52n1s+839GmYW8awH8wDPzMDdlmXvKTW
As512GnM09AH+Bm/uPmE/mg+keETb8ha8aZM3ZrGKr2SiyWFcWloKxtvu4/LsW3Po2WVl2G0DEAA
M2g0CxaOfYYbeqhq5LeG/qE7T1DJ05tu4OHNhJUCTtJND4h8ckMWP93qZr53ynjYaYT/1kiBkJTK
jAz0fO+O5qkqvsBmRNXUvEcpzmHd7UQyBEkabW03uwjHQirXqTUyrycWnwl9u1H8oOFDQ3A1ejAp
xZzHnJWOykUAjMTqnsYI1u0Y1D6AlO4O6FeQVsVFiXFXTinuOglUh0guRS3vSXGrakZrXgisEhuX
XjCI8a+7iJFivKY87ex3O9M9ycS5c3hno8Wy9R6AfqXhlQZ6MxT1yZdP0neJcG7Mfi9kd9UVn7pf
cQ5DSkSXVrMvCaONhsfVTCHKAKJf16PAHXG6OsSAS84mbJjWu5j213GoN6b/NgAF85vtWDx18VFn
0qyxU1V7yTQr1j4N81yInXdrGMnnIoq7a1F3p9k/O5QGW/q3YSlO4S9r9sN4zMj0xp959BJV436U
0DD7ehvJCQLH51RS0NLfdQXjtoKhSpdhfo8PJs4rWopwgTz6DoP5muBdsjHcd1N/MLX84AMl3PTu
tp0u8/BgE2/o9SefOfPgHf1+2LDIWDM1bKIPO6ngXBAy8N7Zecj2TnqvUoct25oryRCOV8wa2D3m
iK8D1UZE7HbGnO07EmO8r5klPrnyPLIz1qfqwy3UQ7YvjG7bRiEyK95mIjRqOIFhn0vW/S6XIeMh
HaY8wJIg9q9aSn4c+OsMCLmgGNZPV6V3rMq3kX3CaNlBZZr7yfeuanWHPA2ZHe0k35tovrgQ5/Ij
9Rg7Q3OdXsoLD/g1Qk9u8FfzmJTZdOvJjRee7eFsTx+F8+7yHtSeGiyYqNZxae9TOjgq/HSzNW39
aa2H72izWCJcNPL5mjUozjkYd18aNuRDRSGe+Waqz7RyVgD7yVQ8ts3Fru7H6Ks9PSUWm2AGxqZx
pLt8q9M4rg/bBhx9gciTeA8JQ2uw8ucOm6djnXq0+3LZZLH3NfVyXUYMSTMw9PvUiLZpnp8ETxzS
lFNJQYrZJbti+hwZ1pQ2J+bLVD+0NCQ6OzF8xvbJpaMmM5dPSR6WvVAt6PjVHchT2ELaW1+eZ3fY
dvQhN9arOz0Lj7IS/c5wEJAHBtnVQlm76dVtlr9ivUZ7vq+q95lIkaoonAovdNmz4ds5OVUz1bbN
Xzy8MBb77xp/5vSmMdESEB9oqaEHasVBi6Zjh5vFcKgQMjflfDV1xgHk/9qIjwxm2OpD4hvh0ATJ
XK6BR3BYledtRAXX4EgNzawfpZZvDKt6E3bEvT4y/OFdXfBUnNNX2rYwXxLAVl/1ZdT9TGXDSo9W
9K9xt7vXyUj9u6X2REHrlUWtuNVwvbB97mEK48j3vBiSiBuYfrnStOyA/XFvoxt6VREMiccImBqi
cl1FHG6Gyy5F61Z7k3EVY0Q8umODH1vHEh9tTBpveP6s3LrYeDLn0aC2Y3Sf99UmHPeoEXQRvJqM
NPAiT+CZGUhxh22LouC5nK4xUB6aEZCD+ZqP4Ulx5ud0pIXNWwkkNY0wTTqUhJeYY40J5KqWW/U+
w76U1e9mdUvR9pRed+zcBXXCYJqDqHyrIw5gdMuTlwN03SU5gE/0PAl2kvefzPBh9XdNsfQAOUfJ
bzTTGdojWePma2leMy6zw2ytKALCHDYMx1FyU7T5NkrS3azX4LwBAA7hY+OOuNSnu8lzicELLljA
ffhW+E+14dxIvGFm3a2QkJzcfW7G3gjK0t2Bo0bs1w9FFVM9FfbnCDOFP71oA3h0qwkYl69HWd5U
c7wFfvde0VE02BcRmVtdM04pbe1p5Ae9mfLmEzBOw2Vo88BQDpxxeI2pylwaP3zjoUg+upABgvWN
APbeIIbEzCrQm3Azhl9sr78yPRPjWET3l+W+VQNCWIdhuP3a1NQfuWevZg5rNDR5M6YgAmsr87EB
3IqOC+DtPdXmXVXRWZdR0udi0KnWeePzbudh4Kr7IbnzMo0uc8gKnbbN2+pDoWkk2pPujcRKJdfE
pxfba9xPa6c2djGIuxJ1hGZ0fTuqT2rZwxIRUnbXkCCala7kvXTe26hd8S4/1eN+wVlL3hDQJV8S
IuK6YbB2hXOVtPckSo5VzasgP0/mjP/O2ZHrfqixmnQLht8lWQCTVuM+Fk73Ii2Lmi2Ht28+Hr2Y
AvIQYvqM1yUiUNh2V2ZNNaPPsKgtXmDtbFKsMqUo1w32H8VSXtG6IqqSC+Gc+wHVQLRnhSBFjfJ5
HLT1KECs11BrC5PrcpzgLhSNc2tTNF306OKTGg9juWdmGrTqXZvd2964V0Z2GER77ErtBAaFieuT
3n5GlGMRK+Zs5iswtRu2kUEcOwemVZfaoHNGMo2u821YVVvN84MWVlLnYyis5rWrkwcQ7r4t6Gs3
T+Ti46WLckVnIKLxgjfzjsLE49Sp8WSi2DncQj6NZMLRSRCDICVRp9pmwzp836fw7Wuikwy02oqq
mmlN8x3/F05Whe2KQfXaiYDLffffdbumMA+dIgHQUj6H//LYM3ymieUWK+eLWbXHRCKr5h90oT1O
OvYdbYhX4IuYBBa0r3KbUIKEAOA0K4LA+6jyr8lXgYN3Nq59bGnbSlR+rWPV9ix1jGfjU9T2sfNa
LFsVk3QbFcQgLmqmGiCba8Z+j1ajlsH7SmVih5Ji5YC+wKWYxqnO200aliQsCFVIpe3m+os+xbdQ
31ekBA9OYz7baTxSo2Afs95by+bTHhkfOrSf5hNYLEVRnW1EOxeOpqQxLDHuJaubZE5O1GJ8qXg2
C4AlWv1OuBVhlyFvmKRbYR76cMTIaFwKYgbI3WsPCuOo9bfKZV2ran5yak3kUVaQRlZ5WN3Got+H
MiWooLgmugWORbLTYILjhayYDww3MJ1120GvafMU7AKieVVUEyEI+wg9QbjptzmGR6+1iCvWbUlV
RTC6aA5JmrNm8C3+Vt9su4rbsWeijVGPRUDybajYVBLXXWmmCoyeN4OD4g/38soIcy3gsjsieKXr
qU+OTTY/0QwPK1d+mUX8zTM5J5auiO0PD37iB3mXHpOMPcHUBR0ejnWhLDwiBlpAK0lIVX0PjElt
afvicYf5pIqDeaquuhYrr2YN4Bt0GGX9vWbHqEZ+UGbzyXMZ2rbjiZbbvSmX7kWvWqd29ygUfPJE
FBHRTzAwqAZPieNT9lXpz1ntnQ0o/DmyP4aD9BtRih7PhroIizmCbvdPoewfNYdjLmT5AUXqfXDH
/gjB2Fgx8kYjj3BmZCZrJRfngWZ85sQD5tB59of7FvXfTGD8WtI6tZ15GiBKEqeDwvEi0nQ/KT2o
XeswyprADg1sku7SMr92YvJ3rOHSuULlqT7EtGncpkeNLdtt64D5nyTb97BNr7kyuJnHC6lYbIM6
cQC9RIamdDGf6qUaXvu23CilLC5kZZYuqJ1wq2NU8pbtvGjbUs3UxqwZRN8WK4Cru3HGvQuQe9yz
5b0dKp/6Q/0khfsyKeOmbn2m+FzDp0SU0dGbLXi/qXEyykinRgRmfzPr74vVhNhOUh96oZybxC4o
/YXh6AYkfDK4n9D+7cisNsg9vBylHKnKpOROE8O0bkBv4fFMVjpRfcwAGAviXjoo4ZQs4e7cy4pM
UZlad+0cJ8dIa6Gj5vd6WV1ZZUWFgDU8LyUJa6SfjgWN9S4j7X0kJsbCqLnKJQhMjwHtYyzjs8hM
6yoO+2+jWZJB91S87mV2leQFc3hTdRtaxGib040bGJd8mqfjW/BBFaniCCFnS6ztgfYnY52EnQRu
T2cxYbwxwP1S4+5DfCoi/71pAQ6qkAVpGFHR29Ya22IUrJsB5u6hZc6Pd4GrGHpS8iU3IVvoGkxV
H/zpCsdodxwcbLtAJ58rWfFEGcWl8LJmn432jV5krOZ687mCcrvHbuytXZ/ldANTmW8QLZ8SJK2B
IaI2x+garw0tyksyRWvcl0qbmt3QmWc5uiWWiCg5RFJ8hK4+7hunupv98Q5+d36MCCbQJ+lcytBM
N3k+mOxLs4/RR9oUnSRgw9q9SPoUa48ZX0Dt72Qo9Wur1u9nvS8CJHT/LDpKtDEBAcKxInetOfa0
SzRpkPcpkxUyaMD9+QLoCpeTnWpbnY7pbdnQoW278aFGKNlkda52qFY4NQjRb1m8yn2s6vjUdUnB
8QUm44ZIc2NGC2lK+mp2yyBLDErjs7sE2PUVnYBvjTZZQEbUCy0v9d7tmSaUOrnuyqHDzDK6XeZo
3hlRbNgoAzwGjxp/y5jmPIix/arpzbxu4JkD3IqNt6IR+RYtNF+1CfvE1dTX771BeSMG+ffEGrT7
LKXYt6/rHMlGzzZQZJnPjdV4lYJW2/CEWtgIdXgVecXvhle/zpgZlDLnNwGGGNAzzZ8GSC4BNtTi
5lJV1cZRxVaGzg3becW6gtuwFeJrGGY9+aIOknly4JLBRyG/KoD9vG8usLumv8zv/qks/U5Z+kse
iPHh37Gn/s//+ms/2L/lgfiHf/hTjT/pEKfAXTHu9a0F+vTv/tTvRTUof4xg3cUc+oe45P3J99BG
8XRSq4E09UMeyEWr0nUMr3ya4HP/IX+q+30E/1cDU1g/lEyg7ywAMvhnf33NSSaHTTiM3iXWvGtg
PGwkaaG76FHkbsBuCDwytftFz1MH4FwHglmU4x1v70c/j+7NJNQfCgv1lmg3e3ZSEFnWTWus3MOa
vGS9sVpIVL3rndCNrI+WKlA35WUHR3Gt4wrbzJ7zqM3E2ctUEmUNVe0dbS20bmwMi7egp9XJ6L7n
8ODeeIzdqAClEDhW/i51QVtR1Ffu05rRbquJY+2wfa6oel312RJBsBnipcvMaUyHm2oyN6LRA7L3
d/XMbdSX2j7B/L+aM/3EwnI9iZfYTE/OFD8LQ7vAgUAP0Mp97hTJysgR6+vopJUMB1nHt56x8uPm
it1lUHrZ+9AB+8PKP7nMnfXoyJrsVnThXTNrdzyDb2mS3wqS0bmMr6M4vNN6ONEj3qBK3jZd+dwr
g3xsbd+xQ50e5UTfsr5EOtDpR6R9NwtEyo64GPl12uiQf3fqcSt73p49OaSVK0cTp1/zoqv2jn1V
usLo0l4pt8l2TuGG32zHzDbNgjLLXOeuiMKHRAcG+v0f046sB99ZY6kRPpgqeoQqJnYktUs8X+F8
4QEeMgul6aXFOI3JCSpGaSI/GiFfKiTBsxr1cKOPEbFEaonWSvr+s9QNbe/J5ImNdb0pSDLvZhxA
0PAdpq8x68yMnKawlADmlG9nDSJBwsqL1Xr+3gzlfBRSvnJ6trnpsAcvtHrbON1RY1uimVEVDDLr
1yXlrpbAdumzlLJYIesJQ+TCeWsc3/xaWz6m3RTYTkad7vWcRc3On2yLnXzvH4lrUTpBXI9VMvN4
W3bsvxeoClsU1kUayS1DiQc4aOwz0rIk2ztqe1Wa4ZE4PyG1kdMJFsh/6iyWRpONrbftOGMoLuck
5FpVGSy3ElAFVbX2zm1rc5OMBnYCW19GxtUlbkrjIat9scZkXGHymsS+LfOYn6Fdu5Y9Am1lAxOL
MA9ij05llc0fUW0dlc4vK0VxTHxWwJVKLVp3Sy9wKus6G2kTTSYVP5ohHyVMDLRj5E87XFh3JagJ
poPpIQkf6zHBvvfhlVNOV8rk3jY9BVOiuONWZSZ077QLkH+pnuxn1T2bSx1lTS9lsRRUth1VlfVS
Wpks9ZUIwlQYLJWWqaxeWBX0FNPne65WYuRLASb94dVKI/eLvNXQLk9PZrcUZmZLdSZyjtqxUC/B
oZnP2lKwWdK06VZEuBpM3xZuHHZvvOLmpZgTUyKAQie+9crxtnUYqfdkj5/4PeF73VPtOSwln/NS
91nS+1nRlLeyQoxIbTp9UVN4x4bd+hAO5YDdRHFoulSISv70yqJVdOhCN9B7+VlNUb5LSu3geFHG
lJualtmKwU1opHRExO4yZEf5LJf20nDpMa3zlCB+nZiU72r3ON3bq2khbfix5l78DAK8pbPvWBYC
gacBmEgWSkfVvIUUkQrRPhKwui0dxr4UwXoE5OJsTW/4yewhPjGyuBHI6mvBgJfe3EKjHmTQtkvE
6po4oY3s4sUnvK7EMVvSDbdVhNFyiiQ7zSUtbFZiCGr6v+4aosTm90zxEi5eUsb1kjem3otwG4H9
+xrA1ZW35JLxOxuQysfHdMkss7mEtkOKmV77R2nbL24xxPuapPMAA3rdC+kGxRKDnkV1ZdcJLB3H
Y4KJArGCA28FOQOETcNriVZGQtVyiVdX5KzrJXCN6+se8pz5SqCnOlnL4rdbAtp8B+7WJbRtkt4G
QSpvnaS5tyuXO2bM/i97Z7IcOZZt1y9CGi5w0U29dyfppLMLkhMYoyH65qIHpjLN3khjDTSUmUxD
TfQ/Vd+hBdbLpwiPqKBVvWmZZaWlZVYQRHdxzzl7r01OLu2sdxk3a5Tb++LgWyXbYMMbH30HS5fO
9+8aZyiVVgsDGA/9qZvzK3rTpZ3L36+8pGsvvZBNalu36JasaXbMZTgVc3pCqpsege4Z3DmjXNUg
7tZNZaxwi54KQ+7zjnqoG7v8ptLN4BJbf7bwYh8QVtVeaKE2rKEDXgUDXkkD+eO3oNa3g29VS15r
DXuGetGYXSy7zn+CFHBVydxZxaY0VgmQYnSwEhlioIdY/DLaDnUs58ACT0FKUkcfhf9F4PsXOrzm
hYm8jsK88q7YE4MM0Yxuk/eZ9QbU4nFSlrUkaeSQ6l2xyrGALeJGM9YtydzrStXaDRFpp061n11r
GJdzyvluCtt9EtoS8Tr5j61UoBldlHgW2uyFo9Oa1BBcwJkIp8tJgzRQRx5f34wsj13pYLhwm5R0
RQPowQIs2GOeUYxJRTeuVndKY3wlXYYMNr17z9H2hAWt/JAaQ3Retc7d3rwyo3FjYT4miltnfyDI
6ybxnZJwyJvnsEuLV0uyfQGmUwHwKrt701LFJkXEx06jNnaZVnu7tMrv6jjtdnFUPlZd9YQe4tFq
X2AUbBhmuosppF1W2cFFKae5MWMqYs180A1Kaw61EZUvcLHiHXS5iu4ctjCnvytd68HzJzp90NOI
UPsSdN0e7MYtK7W2yZO0WHtNF2z4bJPI4WoGGnQIydmYFzsXccS1lU6nvGaGWeoVOv5qoIQthmE1
kWa/VH3Y3ifOCL4wGo9SF8GqVjJeIeyrdxR3hPRZNWE0PgHHg9Ut665skZN3A7JthIYibY+2Vjw6
WpLu7KJB6d2VFN1ju0466FvI1xOCpHrzGPpjvTJss2NvkMcPDOtXWaryXVQm5cElC2Tlk+wII4Mi
tdSs5r6oxBuyD3JByW2qxp1m07M2VXMVav2haSe00RE5m53JHJs5R7E19bopuOMsP5OjQJc6MSL+
usK+GiYtgnJnmk6qdaNVJEcmyI0+fyKRidT9jlwQsTMrCYUGBiTQmsDF+xxURvQEM+V5GIhpSgZ+
Acy7A+OUBKtvo2lzhslCVz1tWTlgTLDFsEP49zR5mslvLT6rGBvnJPSNl7BktWxKEBC9UMU/h9WA
KNSxA+qs9k3zOrmQuQmHZfIeKku9ydZA78qnRen+3u2FAT01QQA4VcUhjdMHdkpU6HZ3WXrWGzvw
aO1XDhtOrBSV0rxd6Pns/tR7UJEML1LD4UbYmrmHsTPQZBsxiuZYkRZppFXMsTEJw24JN5EhXWaJ
cbtx00Jexq10VknhVks7MUhotx/sAI2jX7TP74XNv8rAD8pAqjA6XChn/n4V+Jf/9m9//d//Bpns
TGL4H3/0T5Gh/ceckKKbuB7PfIryD4/gFJhg/B/+xh77sw6UfyASYliFe0Fn4uPQEfhTZGj+IaFG
uy7impkmZv0jNsXzMBWEKWikeF/ZdRA4+JMyLImHkBJxLE+aK7cptKqlaYSfS3dam2aADNyJKKl6
7aEdSx75aKvq7HJ0grckyT8IPXxXyfxQkBokcwqBsA/tpKmfa8Zw/frCjMvyBMrqk4FLl/BJZymr
/ol1/yrsCz7RMApH29rF2EdoeO1JNV6DpGEia3tXRW1dRhWFHfouyCkhDmTsE1Welx+0a36WNsEa
xCmNyIgrZp7rpywbx4EwRHFqJ/1bV4Z8GIJT6iU7RkX0ntz7756qX6gef9bSzTcJZ6pluu9Oyh8L
dc/KO9OIrOJEq/qyT8dbvVTwE6fXbuwhxvI90LFwfpiH+XNPyjQtzI34YXluzXNBVR0pwHB2X5zs
ufNmzFxTM/XXmU6d9fsT/FmdyJF4/Dm/uVMyP+vfy6fqMYJxl0fFadTMu/eCl0qejWEloJ66hyKB
Vp8zJ/z9UX9xFzkYL58JlM9DtvXjUb2uHlI16PlJQPZ2/foGXuSezO6Tpu8Mspr/maMhI0UoNquN
z7R/WcB+0kRTf3p3yUDcPDBkAwPkfmIccz928gNV2jl/eH6xkQ0bqCD5x5/bOzR3DE1IUZ+aijIh
K+glmgL3QJG6S7rQ26wItL1uZWzS9ThajQlJjhVXwxnHdt9ZjbZjRvQ2xNG3yCeP0M3M6hrT2I2b
F/W1MRYMABvrwYmD66roQkI1FUJlZ5ZmgPDYmZzwddt7nGHYqgfhla+8pukaoMW4xL4lV9i0mV+x
b9n+/kKfP7ZSAtKnpWYJ9HjIXc9uaxDllp20lLEzDKMZ5Y5EFrAAH72Us5zw+8Xq/DBnquDCATdd
e15+MqJvsT3uCVi/JanxtlLu9X/uhM6ktHTwsCiizjnVyXjrevkNQ7PtkBQ3vz/M+evwfkL4s9Gz
cwHFeQu6M8n0a3SZn8IhX1aoCkLB9C9tV54OiKH9/Puj/fIuOSxpEOj5AfoZ8D5Lqw5cp8PjhnQo
CO4Yuax60//gpfvlTcIkz+QZFfBPCzXFRa2F5pSf0t7aYW+5iyOMfSK/NPXsA7nrrw5F5JUwyK8B
MnqeTVJzj2wrnLsnpXWKHCxrlFTrnHluJ53N7y/euX53vlXompGjs0nRdf3siYiKUcikh0TUj/aR
XiUDivSDj/Ev7g/KS8kCAbjb/Gnxl+w/lNI5nXl+mtr91kz7rZNWH5zJrw5Dl1sXNqJoJjNnZ1Kh
XulBIBennJhANOMbJWKaCf0Ha8Ivbo5NLht9TvoNEjLDj0v9SBc0DoFQn2wxfolpabhw8mIxbpzo
g4/KL07IJYUN7LsueeDOA3OoO9OSCXh1ytzkzRh5c1iBBiP94GX95WEInGM/KQTL3dnXRBkpi3qn
qlNrjVs1dGRdxgeJTvP3D9ovDoPBZT6Vd4CDNe9MvtM1dxHlVh4N5anz6o0FCkYTCE9JvP9PHcY+
WwwqBngWGpfy1GfiplD2bvCsJzQfHzxs3mzaOV+0+QITTwfxUeq2OHsO4nxyJl0zitNQWBhI42Hb
KjzXdMNvPZLK97pMrvpCHstmvCE4Yg+C8roE6QpAkN5wuePLcmixgDuJ882odHdTGqWxDMZx63j9
loyRcRfH/b2TjjfGoMZVrqViaYTRTU+OM7snEnYMbXimFYhvbSZ5yaaZzbJfiALYpWZ8BYcQ+z9w
piYYKfccccrb/IY2ubZ0Sr9eNDZhG3Mb3C5eHD6duHi/kNbFpLtiAF+D+5z65EVF9nK0CPbQgxT7
anqEmrCbWxRAtHZy1FFAdVNCeKckVCuebsUoMXvqTxZaZL8tbwrbuMe07ayygk20E+Q3Xcom2iGR
k5zV7rYkU9lws03BhqlujFtNwkNSpU2gJyZFJxWSqBD+gB/GRCHSxlwMjr3rEsSfVXE5/zJO7dz6
tOQY6jTdrGj4Cpuu5k91n/ypeC5zfg6RD5xOYRESZKmrSdlvcsou0yh49kbmwtpsyhO6xEQSIduj
0J4vTO+4n9pUiVWiYUAcu/E2bPNuRw7CRc29yCKnXyuMyWiMIKUix4clcq8cWuZlieZWS8O3tgoe
ytIDi1pkL9CLQD0ZxCw4rbXMIOMhlB1ubYESyoAS1zWlBkZNPRv9YDCjSftjI9qBmQ+Gf2boBy1z
n8MJcbCWcQWktYWUgFQxHJotUY5X4Uj7KU2ibhVHk0N/G5+MIYN+zbja2GRw9pZxYpzQKhFAKooa
32GOoCMj6J0GHWR42kzIJgkWh8pEMAxTh9mAjqxTgWLZaIiwx8Voj6cw1+Sh8SKyaUsP6AeDjEUZ
hwEKIHTyvWPsoR+9GmYX7BMSBlZx124GfvLScslS792Mzj1dNjpd/bPS82+JRj2Yi0+kPt0CI2BU
EY0p2QKtR0YVcljXR3NS0g0yHPpfokEVUmLvl/19Qfd4oeHlBpQqp3VRFQNbSQ0netF9a/TY3Wu6
gpKpeVg2kIEaPg9+ppX3RFulG2UifcqDsrvUAvWl6Swy2KJ7lZrhBi4scnxX3QJ+RlDDaCnt25Nk
EHkqM5nsBYTku9zK3kSacsFQEM2hTvGX0HCNh4SgsGXRd/qlKZuM8VKfHQoBf2yIvUtgdtdZVOH+
ra3ygih5F0Zhn6OkKsiqk7S3ZF3769TTajKCEvIS0gJ8qcfcsIprMPVRST9yLNJDbVf5xlH2tXDQ
8Bdw+BdeBGwhYmJKmrfcJbLCvuG10S4xK2sFuK85BI6df/N9ax+EXxs4/m3mt6SOG9xnSW/Yjmhq
eWlHD5W2Z53irYlpJIclZFK8BHSQcmCm16RmjHeMW95SD1AIpmMFuLqgBQsSZl3aPP1NSKHXG76E
fRGoLWkTGTCuytvgqWa8gXtlnytCg9AwJTfWiMSpSkn8Tv19a7tIsir3UMXdaye4wbrWoaBy+KUy
pgxTW8rt1M6S95Hb7RdeuOssM9s4TQbHxItPSH++FO70UtphDRbO3XsO+VYZimKir676RhUH3+7o
IDJGGYUgyzigd5h3sHUbld4P2fSZprdJMhGC6UQgwC59+yEvBkA3tPCSCl1FiTSf+gPLglVgDDbM
q7YSj06RHataLBF473WBkA+2yo1DccjykWGPMa4gU8pF6Jt3xKfsUuITxonB4NieKggPylLHOBZH
knwy5lrZV95ZzOETYuO60m+VX64KADe51nzlAk5XoHbUauxZHlLQEcu0do52bXyayO9dGL6qd8If
vugA15cwD2YBvFHuEn5I3JM51xFAhbfDkQt9sO4bCfUnbAzE0mhxNEXsTQLo0U7rfMl+HmZOHt0E
E3NENOCsDCVywGlKttRHsPn8kmcXh8KiGqjESqt5cA1FAFD0plEHrOAuvWTG+FJ43S1TlBZESI0C
HNDBVuDFySS+Ab1yd4NIXmMTknDCs86Vj0jeHfpbBQK0NtzHrgtRoyKuV+WdbxnrpnBekFPZRXKb
VOPVILKthwqPnuY2FG5OK16sSwXRGhjPIaiLw9S6F6LK9qZVfhr19HKEkb807Fo78tE7dHTA4QdU
J/KbSdKmjR0WrJKT961t32yHwbibor61+gGrHec6wa3LLES5RkI2hG2sJEHh9FJWoQW4oQwJCgH2
6Jf5VVwGN0RloO90i6fRG6dNSiyjRc5p7JX3lTCANpoXoWNz25wWSEr02bWNk5uPx1J5J0lEGyPj
OVNLsTJweqNCMQnyZgXOBplXI28jaRHIRkJUOkG4jiLCZOpoGXQeHz87XSVt9mgwP8L2IOlwu+GF
shxwNuFnoB+IdT1xkm5yWRSIFYO+fiLD6b6V0R0j6i88LG9oDQbsLriYLA3B1Yzizht6ZU1cPcmZ
VwBX+0Yw6fXHYRvkaL6ku47zjDELo+o5vqopPKgW+ERqI/kKqGhltG8qzt58hbAL2GGFv06yFhmV
8aKUdUzD5GRCEWU2ctUU4uT2Nnmbg3gwE++aNMZ6OfYXTZxdzmCHSOWXVUCn+x1DxgeBQIDhCn7V
kQkxiNQkfYsD9PewX7YxQlkMWq239EuNr0EwvFn6HOyhNUSe4lkCBrkyaYu1ntjWIdloFAHRMsyd
e9LT4kU94y/fL3XYdAfdybZmX66mJLrWZL0aU1T5rrOvy+KyCuW+9RX7gRDzGGpaHpykUWupZ9uh
RU5P432nnGqZyor/FNiXGt4w3673HlmJfSnvvY4VCJ7kW6ozlEpt5xjX+o2wkbsU4zJlv0M+VnU3
YnnJYVwogsHYe3bbzvPXc59COu49pIVtD+vRLIsLJ68e6xD6TKIHb0RNxaS3VMvWcY9a3F857YtI
c6AKxZ2WB5dj5d8OEJAaL0FB3Krbgh+WpxeaTPFHxJe1ryHRHV+AnFz0o58h12d5UXzwyI7qe8Ry
YPAPSKb3UYkRRovh97vBa9BHL0QX9Ys2dL1FOgJ6KZRx8rCMJJ3ajhrjn+SrxeDKxn1nRxXNtKRc
DipGODkui3qX5awXeRhczpazdJIXOpRbPD+MFaN875KPXSnmOEFSXIKbvRht79BFaltY1SFglYWB
ft+ysEZwSPw2XA9sSjIvxyiX+Dwh2Sb2mkuDKGkVWCAqjKUqB7ATYh9XkJIaSfRLPT2WJtSd9M50
yyeVpQdXQY8xna1XsctyorVDEhOM1bU12VufByaQ1Zr2AZFdL6JnaeKnd+EhIKGrKZZ5/ui23oXd
k880sK5GwXqwh4uo+pS4APKncgcKB9b3fRN9Hdj86YipY4chrRe9xpGziXTt1R6ir560nyV7AbLw
ju5IBFiJ2D3w+qupsve+Jrd1hgnfKO5mMnznWxu03xdR7s9DuGMFHNgoWeACsUXluJ5vs1/tVC++
+ICBxjxmzxo9Rp25tFI+OTbMZD4Gq7H0D0FnE1QH97XBxrgQrc4LAooYsqxkT+sJa4tYczEG4baZ
atTmPfqq6I4I2HUnbwA2v/DU3kuL6MgS89RoN2wjB9aK0XDvyZe4nAzeg8DBlpf29aNtOTuMzZiP
5i9EIuOLCZOG5es+Uy1/m+KvxDSZquCGXe7XpPbvS7bGq96Rx3m9CgC4OjN6xbF5nefvb2dae9HL
B5h+UHMYXhC1iu1v1dbW57K1dumQoGrDUmr0t3Y2brEf36iSAXkjYYiE6rHBrBKRjEZwyI2wFIK0
6IBe4clKcH+k9Ykm41HY/a0FZXhQ+ZXX8oLnQlvGYlPmr2Wmo7Pp+oPR1evQ25Nl8Kksmm/1DJhr
8JYN0V5XxUqrIxNnGmlTDWjWUSsvLKve6EG8K7PXVr74x96Z1mVl4jDkf4Owl9lQLyaVYGC29prj
7hwkJaZmIIjWF8Rw3LRJ+8n2vU961d2lot5NPSKNetxapQcHOkkPRkv9FGvlFTGgN5MIL/3QWbE7
hAA80Qp2tmEMEMyDaegri28BuWyDHQYX/VRFW0Bn2RLP3xsCDioavZ3XkQYNFSaTyXlSqoIoF71B
Yty5lHkkQKZXbVGt9alae4PFBFZWm2zA6BlCKnYmbApO71EbFDzYypsuIC49GlqPH1vYi8hMDlAu
d8Jmh/L7toL8RUuT9gjdRRr8MELPe+5ofpqS8L3yNNftBtqpTJE1NtfajmJYSkHYLzy9nV0Z8jhy
BVDvdPehUW8KY7zNDCRgvYvnLvH4oKA3IZSvZQpiCPpUEMMOhskW1M4gYviJhXt12NYjMVm2F752
xiyX6QAE6Y+D29+6WbeC+HaLiJTaS3wR1fDoi9k+UFP5Ky6j23gbOBpbLUqPrIQkh9s7ZE0Xbjwh
nQ83BS6i9+vzr9Hux6NdxgL0fv7+aPev/+O//PW//8+f57p/+3N/6nv1Pwx614ZDx/xHcS8yezH3
mWg3Iq/9XtwrLNrdiHtNdwb602/7c6hr/yEYfDHfY+rLyNf+x2D/zjx++H48QegbM1263jqzH5rs
Z0SCKU3BhcFtu+3Z5xSi/ZbmkU2Uc3/vZ+w1O3XCfAWs2vLWTWq/DUWDkmy0N7pC5+JX9XQTyJFd
kNFm2Q0GkoLywq7wKcg52WUGrVEX0PqKA2cjCBRcao7xuVCuvwBR2QTuFzdNMIICmF+nyD3KEsV9
4ibxpV11mCIb2JWLqUYE25YR5L4m6vfk5FB7BXy7acwlqwQK2TbUMBjqk4FMzoMXrzldi0239zao
hPYuKs9t02koWZ3sixV3V4JNT/Uu9YxvyLM9zWXjUivYhBMc0q+1cbyBcHfBbngLIrLYkpodLuwh
eKv8Vt+CDhtYe6F2osoh87vvuk2TpT5WXsc+dn4QbwNV6LT4LO3Sgmu1dEKVIXvzDfwwzVXtZ4cu
dQ5qkN0+N4igZzl48KqUkxlrA/sezRqHsdSWcC9nZnPKTQcVdT1qw84IZukoRNqsLecWSoKD0cR7
L7qXLMj0bRwk/l2o3GInSDI+BKW48QZ3mQvkvmPiPNfKTba97DbYAi7yqrrWrbxY4nW5AdOC0Z/O
12YKgPlNnfeSJ+EzxZjauJQzbOJv7ap01x7I0Q3VB6ZQhHxj6qpFV+vyOfTM+iXRD3IgEbiwxFKa
IY0Y9C3TLHQxUbyEVf7g8kE8DLMYxk1trgj6mGkWykAo2/P9ews87UH2nse/QFSjo64hEyrYRbPg
prDFs0CBU8xSHB9NDu/XJnK0mbUuPuuzbCdCv8O0EyHPu6RnFvf4qHzqWe7D+j6LBZEApbMYaJxl
Qci7EfMgFMIfYRF8DjoRQuw0Glfkw4qdhboIjdczM69pF78Lj2YJEuqxCQMK63r5rlAafcci/CJz
lu0sYKqEjTfGhOi47WeBUxFH2ucw6xE9oX4yUEH5sxzKhgy8G4EhoJMqhvFNzcIp4fL+tLRY4Ask
00oJbmM+S62ky6AtcaKHjMCwRTQLsuIpNY/o2kGM6Wa+LmTdQomAkWZb6tlkc7+LDJKoq/o4zXIv
2vLIhjokYFYkuiUqKx3iH/JAW3MW45jXO518eAZsfbAa8v6YzsIyFYrmXp/FZuTUDit8VLjom0i/
cELU/CIZTtjds2ssgzmjYCjM7SxiizXLWQF6DAjtoIUXlyn7hMxmdF/1MNpQ2Qpm+euRBucqDIJu
ZTnpvkHF2g7cLUi+MN6ykixabwxu6pbNZl71F0RsHaQEY6kU8Aogn1/xgH+OUfQuYqNhBauMdtl6
/deE2eUidoIniMaz5Yu9FdFRwQY30nUOwHPvB7QavXqQVF506GRq4MVqOJeSEtgKgnBl680bTcSJ
8L3yqq1z+UXvdOeuZbO8Zz/db1VljKtE55EScXVFM/LoBCxIIO1GqJe52jZO+VRFAXVkVD4oMeWL
QZQZsJdpuuzsmO63B3k17P0naaA69aqK9ISiQhxctTfEyJu7lqzTW9VanyaBJZLIa3BMLi5ivzDw
8Nfg9PWJEaVGI7/sgUJksl7X5oQ7LrSQ/Rs92wxw3+3C6tOStm56T0hzuAsah9ltrkVXFajFB8bg
PisEBI0RS62W9S+0nLplU3Y7Era+mTP3YnJwk5kRjKa6/9JXqsJoT3wRO0G0/g5JW1ohP2WyOWIW
CTZtCOuyC6V+7Qyms4klHRS0k/ERbKFamnb1qvco/encAzwRcLw1IZaOg4XJj2bkQq1eynC4rkeD
TWSGo5jQclqEyNewYq+E1rw2kZmu2whSQ9vdoXzeu0bgkwMTXrAw//t86187oA92QCTMW4wM//7+
5y//9f/85f/+r7P9z7//qT9VbdYfkjghNFue0OHbs835090k/0BGMMtqEHHZs0DtP9xNMzpvZsvp
DpMZifjm/2+A5B8CICu0WXbskETxRP0D9P2zwaVroh2AiA+OCSkZH1OO8/3g0ogpYRs8hacJ+wqx
QW22nOuXWlLpfHddfiHO+tWRkJkwkOe3Niwxj56/G5EGfRFYUcEsPhzpB3kMmxbGSANPL1kdf3+o
syn2+0lBK7RcNorCQNXz46HsISdSJPCZXlKsb7Q6mx2grHN1oa8T0/nHFADvR/MEyQLMfhFCvhdX
352YCSLf1iK9OFVN+hUb+20yTDiLk6ffn5RxJmb46Thno+xQ793eyMzi5CX6o2EGbBryo55h53Jk
vG5j98bh3Kq+BW88PhmV+IwwjE2hL5dm+SUsR4+tok+d2ryagvoXPeNeRFAtOtSKiYGrzdIvI5jG
/8TdYMJsAFFz2F+fRy+E9KXNMEIeJ3uaClZFl8ETzxPwpWUnzK+/v0q/espoBDnoc3jnuCs/3vra
zGqA7Hl5akKf3eFA9qse9LeVL17+iQNZSP6wvzAj986eMW/Em1vZXXmaGeUGRWpnD4/JPNb9/XHO
UyH+dtttnReGtUha5+pCp+urAppxcSrHKVvGlXNtT5TackjfApwvS7efEP1JWknc+aKbblKPWRNO
A3r7AsKA7l2qUi0dvjRj7NrrQIoP5AK/vOaQHy2DK2F49tk1T3s1VWblFif2vMcK4/DWHo2v4VDG
H0iHfnEgFg/S4WCQ4k23z+QPST52oPKt/GTOiKBoqh98m7rCLszb31/0Xx4Ih7El0FoaXPkfnyKP
TXBbDSjJLDN3Fnrxnhc2LQuL9sM/cSSbz8IMxMPhevZS6/XYqGRWx6kieIBYARM7Kj9LPX39x49j
UAsgrUbdhQX/xzPCcpITAhQWJ5F3N50GYMM3aUFOEyPZ3x/pvWL+rqKeH1iAo6yD3CDHxan946FK
SvcatjhSJaujNzR469h2bjTNvyiD4N4EqkhxJPUF02ravt6wy1KRLxObbXHYEcEOb5jCBHzM8Bhk
xbbSw891Nb1H8C2GOnkTFeweTfGmpRqYK4aTMtPfSubNBkwaaCi0bxn83oWJjVum0K5bgBdbbzKd
hanRXhtyi0La8x8DwNfrsrGPgz/hPdLaD56i+d79fCH4hrOHwMV8vkR0DuFiE9EcpzTUH5NIhxDQ
NHhy/eui0PtlVNDt0j660fPVPT8oejSogvyFqvXsHeniBq51qyERcssa65F9qyfoP35/j2nG/HQY
Q9LXBZEqUcS7ztnzRBhvX0ALyU8+scALd9STOxgE0U54o3uBBnM6jpG9BahPOknCHlxL9PJZ9Wrc
UhJ5l00Dz94RWhauUFHCY2TWi8ewLVZVzZxAZN1t7NcWPuOMyGcUOVvAONkJYLp3iFLlzl34eBWn
jE2mdipWNoSNbWjQqyQuwjzkYbMxZfAqyuiNFeM1qnsqQkLpaOxE9Gxxb3cp8RlFHYARlfo3S6+L
q1aND1rVBLsc19UC9PvDPOXe1ilYeIIeCXV1vC9RlTPSymDKG9GDW3dXJeMj60JVNV19BJZLvSNK
DrTkUTq0Re0IddNYpq/uiPu7SubTzAlXHtuebmqFmC8fqJ883wA1A21/keLmzVmUlmamiIRFUACY
xnhNnMFmEu0U6y7UMb/SaANbAU6Oixdb09GsAIs0eWOthna47HPxpRlfXOx6u8hp6ku4aQsiSbBA
hyhJFUm2mQkpTAz+QacoUQXCcRnBywlFCnCFrNaVhvRotslcJWN876bja5wkB4zvb6EQw0M7gltR
A9Tz97BkVTCX6GdQXmWFjFPQ9u1qnPJI4nt18CzoGIlWY1pO+37pmvOUwR/CdRgGbzWyFOJ9w+gS
N7y/CBrvojWwxVkhbKywmRKkD2mxAdiFMklLb2wMx/wcZANxi7sYu2m7xc927GjwL0RF0BCOURCD
GliVKRnLI8ByyGL4stb08fWVo6MmlwlJsVEOueODF+Pn14+PII1OFLvApX6S60LysAMkODlUH26I
O3uqMJQseGHvRVm8hXr0QiBlu0BzAjG/0hZWyeyAPTPMrhJAXqmc9qOXdW5hfrcksP9Faws+wUKe
yLbofAeB8KjSnLZoTgapVeQnx9kxirLbtNWT7WAyO1LxxDjO/RJS+19FeYX1jO3uB7sE42zJ+Nuv
4eBaMQw2TD+VGl7gTT560PqUxuQOSj3HcFroxSoA41R6yliOIn4N+D1WgaR5mQJ6qhX/ht4UTyQv
So1jcqyZrRZRiDMvtgdW7+EW43V+aIVSH1w35Mi/uHAuhZlnArOe/4H//t3OnuZWnsWWqE5BEayV
730lktodjGyrer1czmIGp56yOTZvnY4IaYpxoNvg98+2NaV7i3sJi6B9cg32a4FGRxepfzbpmOnB
SJumJpZTkiLiIGKI1G1Mr+ZjE7OGxVX26onpwujtF0/Lw61p+TCtcn0TmOLBS+IdyrxjFvW068L+
s63My0HRtamTvVYyHYIIdzdOjdwQj0wWaa6F67xWR29gDOyH46ObDcHaCu9qZzSREsqGBgZtbWVi
8eclqkOczjWm/GU3Wcmyc6JXKBNkFrKUtTatkLFLXo0RTQ6i0LfMTV+jgTGXx7CK7OuFkdnbktk1
g+x82Qbluhkt8DoFDNs8bbz1++VIJetwDafz0AuyEuPabZZ5b3BvQ2sXUtZtFNjENki9ba2pAvbE
cFGXfL1bi256punFRWPRM0yqJzAC9E50m5DxRONKO236PNB8hAw7z5sUaIs2z6+rlNjXycQISKRp
zQo9e4aHkHZOKMlQHeiO0pzS1oWoXrIk81auB7s1U/WAPcqEY0nEA3NhjUS2KibYVwP5WBSutyyn
0caoaEOyrNQFLbKQNR3nu+FOTxQEj7VRmJ9Ksz7ppdutM1Nn4XbBgbTBjRmat0VJ/8oYtZt26jZ6
nfbLtJieFclIcSzrT1mKZBAddbL0h+kKYWewAB2ytMiX2dtB0170nrw2QogOVb1DXsi8M5+JFQ1s
32iEZiT8ceWEhD16lf9slJO/HEsTuUUvBBrYLl05VX8dzfm7KSkye0sUuFe0ctVYQXShpcaNyiux
QhzjYE0V/bJNjaumCotL9I6scL1NYkYxXLqZBhRKeSboSOdCxj4ytqrvt1mEFsXswo6AVPsmLjuf
QW9NAyAlFqu2jE8V3xqXArbiuV4yZETuNdFjF7HOXlCCASWyc+0XTbPJ3YYCp3vwsvJTMpVb1nq4
fSHxr7bJNHUk2ksn529VoI6F/ka6Rblrdc+G7Ukwaiz1V+l96yIoVG3lfvajyVg1snkrGsgRU23T
s1MBDn/kSTQvFwP20xQ4KzVkTKswemr5qKLeY3fi5BGhOSP6OjRTN2XHfnR0WQgaD5KqJnxSu3xS
hFSj7kJCejvZfZJtf9Nn2cHK22ndIIjOq+wWZBLpsCK9tiG1rWTIHIFYmae2ix9CV5w6Y4eMNtlI
I9U2kDiQ6NaQ0COGU1timHtS3Pt+5ST1rieetYhTQGNlRHB00OvLyI5f4yY+mSMz8XbsIOPp8tLJ
MvhrcLyYQo08SLS5M4eGYsI+nYuvM1mBbnJRS4Rfva4fw9w2HooyvyuleWEEQbU0Emtib1WTpRcO
gKymbNwIk9Q8qyK1Nc3dTexK1kS2Qvym4/9j77yVI9nW7PwqDPrZkVowhmOUrgKqABRUo50MNLqR
Wu7MncIdi8ZMBB+AQYdBaxy6DJJPQ3I4b8Fv48jGubd7Lo0JGnONK87tRqHUFutf61vJUkYRHFRd
NEv7voBRhXkif7VGAIzpsBszKzkmeE7xtCJJ6F6p7X3S9vgQhyuvbrADjq77OcIeTu1zVNLDkwVU
GNabzOHAB8/thACbr4c+6PCaABuja7AKH1wzxkHX4Ers3A7QWSitB8OWw2WcW2pRkP2ismI1fyi5
QdtSLDUtd3b4Yk7WSHo6EPq5BIVcJWl8zDkuBpUJ05lTz9KlHRspHRdoPRafnL6VOH9ls9KTGrOR
aC/sugAUoQf4WTi82j1IQDgbL1PGgmlkWbW3Q3a0jMpWjNHWztM4bDIHefULKrwtfTynGt4zZbdO
ZrrztDyhFEmtpVZF2RuM5hdy5i8cal6aIIqWjAh5WPE4g5agopqPzWhhfN10TB2WrpNddipyn5Co
7xLcjJmbTOtcKQiRhS4Cj27J6e/SqCpzLVG0caHN4yYwJJkzK4Ko7lPMgtlO+PHDFMZfR/hrxsz1
MZXTZpjTZtkNNo2yyauFh23ZkrJZGP6Jil9z8Qa+8aS7b7GoBQ113oXpnGaDPpm2bj8OkSW2mNu2
k0hgaVc4ybMY6u5bNW/doW/0JS66GvqZXt95FksU6hEOGoZzwC1u2TT4w6Vc+XIENDLIBxNPDp+J
9MAC5R1wfVEhx+AQWwD10CELRa0Ko3FO33eqQjrEZLKHB/ra0y6dqJppioxuZ1U8bakK6tYq8j0v
SneSbw3V1GNtY8pxNpmqry675hn5oT0FTIFMm4prRqDtMaP1OpIUFTGgLVYGBXSrsKcc23BT0n3U
ZWea7vDh0WJKtCmmfKpUbZmWmPWeQcCzN1O63UbUb0+p9RVgc7SpwJGusP197lK2Kzk0YIfde1i0
kIRpW3cl3OJZbRNlzQBR83Cud/T0lGB8tQKXuh1SYI5yeSljkCBiCN2D5eNktfq+342Jh5vDtLrF
XEcUUYIKwZm5CCmQYYadPfsUHuCq8nFZ13xL6xR4eiLIB1jByqQrYoVZ54trR5/dYLquNbXlD8Ca
MTrunXiir5JwDskI6wiDb5NaVP3xDlBucUvM+zYG7AKsub+IS4g4JlEK7Pz6rZPm52hEecEnZtMW
FFb7LujttedkR5cL6WK0XCqwwqI6mGErMaMULQzq5s5voU4BaaQ8m07TDF49BnAK+nIGUtxQzrYb
VavaDZ8Dt7+I7ESszRIPeFMcpiEDgs91Tq80NgydhnovmW8JC1ebmCLBpTd6897qK2gx8CfKifZL
Ymxy5fnxrs9ifzUVYbjoHGtPw7LLbGj2eMjieaavYkenpHuMI/+YmDrhA//hrcEwt7Vbg3RAVAWf
rTDBbdyyPk27nLETpJ2BiVa/al12JsvhtkhG9JaA1CHiP+OyurBbvsTuZOzSKnmIKpOyS5dnzhaR
ro0pfrag1i7onEpOb+1g+nQRCdpFuzIk6uE8jToNA1z32C65MJofG6JfC3q1L/TKfJj4VE9YSts0
XVaGPDCIBdGrseo7eQbM2LsqA/tr4OLQ9hx11grqs2JylZqaIsSXdht+qRpj7RrcBitaxqm9W5mu
QmAHPWE/cg+aDRioGIZda2UmV2esgVzZ/KU/KfI9CUeTk+G2F7hMUw6nXXm0cv8KJNiNq01QO9X5
U0voKqSaY+OOYb9IBn6GWWqAs4pHiFwbAns39ey+Rk2siBHmNvQ5tsuRycOYPmZpDPWCVq2ZY2fA
Breog+mUjzZs7QziyDjeeFa1z+PIXeWS/KqXAVCC06ZV1YOrLvdDOzww61RvTYuwPoiDlWZ3VUxb
WsGZlAb68VyUqB9WPMLtpsqdYSnZjr58skPxccIca0bZ88yWShyjJxEfYKgb9mCIvK0n2poZ9CiW
bqE9V4UWn3AqcLhPrB0I0nPSyzUpocekf4XzbQM4z0FdqZMO7EsTSbq4SxsDOyd39q0SQUauV1ma
O5tcT3ZTMTy4Y/wUCFlQpdfWFy4YKOXBo8PdiRiOEpSDOxw+xI7cRPg/EUv39UhVr+h2Kke6xS5w
0GauY9rEPdopZ+4UXk81YO9gc7Ouu3y60DINVAzH9pCFH3l7l1N2snLZARZmQgFvlrLFh2164dM4
vo2ydDMm2l3GiFeNrPcWWCL8dFTc2g19mA7yKM5byKQe71YTuB+1SIIAxVnexvXrUNNGWYXCX4TS
j7cYNB6r0bucKbPeD5pzYG58z2k+AOmcvr7d+/9lPvqD+ShN47ixEBz+/IT0H/7Hf/rH//z37yak
v/69X2akwQcXRIQa2XhvpI5fR6T+B1v/vRPstxGp90FHfwxQ6NVQFQn/F4eY8wE2aOABkvzpx/1F
+EdbtaW9k08c6s2YxuqGT4G4pf7/36kAQq9jtzbT9mzwDXSR3WIornEs/B06T7uqdH24mMt4PLRF
quoNKdgi05Hv+8nAQiof+VaP6zQfx8PIOWMtwfiQRSrcfJdq7otdOsw/9bBKP9oUYC9NvWhOlaQT
xXLIPGWmhAke4rnSOX+Nc3VwNAtbczKVxzHzmuUYiXgHzmjYDi6dy5Qmfs0ytz4OcJ8uABUj6RGO
2zhxQuSydTOXeJIWHGKzERf5nOBsgjTkBxVdOhrweTQCcWy06D6a6nOlY/D1UzgEOtZhfczdlWWY
2aE2jXyXGcWiMucjvrnHvtWG+wCjA4Ehzoo9YCcwXcDqc4oMFmHr3IRN9jrzuGklrqZyilfjFOlb
L4CmsCr6sqURQJN7V1rhah7D+97grh17UKSi0eQY04RiMwTjAz2s+rJTG0aqYbVDxfcQOBHVCvIf
4NtdgE6DcdK0GZBSCUa+cvzuKvciXPfeYRKzcsHUzQ5HNsU52rE3g3WQsvVTTN6xMA/3UN5wVWCt
MPFYVFyNQjwXtjJfYAvBdqcMGWwnVyYOjXDw+qWvTBuOsm/UnaT5R1k6DOXtqOrnxoiaJbeg9ESm
DxDamxWk7HQyck380CijSIljBLPUY6ssJKMyk4TKVjIqg0k3vNjKcIIVKNnbyoTS40bpOR7UA0BH
z5o+TX2wrZRxJVcWFqHMLELZWmJlcLGV1WVMqzsj6+uDE9FtX9DEDmOwgSfdFj2MvSwU69ycNyEO
mllZaXLXxl4zO2IBe6ZfzMpyQyw9XrW4cMLess/W3Fu7AIcOx2Cd5Z6qqmqwKAMJoyeY1/6iV9ae
pgvmy8Acim3iEvg0lAVI4AXq8QT5jUrNKZuQjIgi4D848QU7kpbDFK1MReWEdCCV0YhWIu8Wmrf9
YuBCSsFCHtHOXzvqX1fECmg27ucbMhTN0xgzRqpVpjaMmefMfpDsU9xOYBujja4MUJ2yQmV4ovQO
An+vz19IN/dLeuvqVSnJfBGU+Ox08deGz8gCxwKqBJ/ZquMbzsNsQpxYpbJkyTd3lnwzauHYcnFu
GRVpgaQGKF8DVl2bEQFYTO9E4IzRvRHtA1KDBqhnPsfgz3TafassPZt6xnUUOFoDJG32BlWp9slU
9DSb7XrXKaKaq5vdQSrK2qhbDQDsrt9YpXbQFYtNs4nFQlHYuP0ny27v09R90tr2oVL80Awn+2oe
on3ca1CzVX61ajXaucfSZZePEe8ri+wgMYV8QkykoRz8XO2LqxFtZesITXysLWxzLRCPlVMnn7KJ
JtrCSeKLzCrizZC6wcZGUeZG4i0T00svchl0u5zDE9Kn/1Aw31xOpZyX5min55Sw7kKGnFvnQjM2
JubyZRMnVE0DONtMUYCvIbMuQUFFi1SXt/1Q3fW1yy1RDi6ot6I5wuSEzxb3M+1X3i7tEbIHRihE
bYJgGes9UEU4w+a9Exti1fhmd5nAmWMF665Kx9GwlQY54l/NUuUKa48oxfRF0w4cLpN1FQCKz62a
MHL6RLx1WMeDxc25J+66NTwZ3BRjhhWsCT9WZk2qSuQvBfo10tic1xcNB9DtbDrRsu+JpweS4oRZ
65yl3QxfjKx+BtyKIc8foNn4xarvhi9TZWEyHkI6nAiBLoxhiPdaX7/W+kBhYzGdyjJud56cMJza
IZh7thfKgwf3GNTppW9pzdbgRrgOCN8t4ih4dPpo4w39sBZN3J4tRNeUlXpZpaRBEkdDrLOLaTnZ
s7saZssnPF5+qaJY7PHoOV+i0tdvM6Mvr8LOivd1S5Y/nxHADH1oD3ES3WUprNZW115lRMaztPzL
JvGsbaRF9UmfS32ZR056HUPAQGs24uM4+p8MfRyvRg78KKSh3Da2fhkZ2ZPPV4bMmKutw7jQKUWw
ymVacx1tyCNcmMQKXpGkKQgzRtokioQ/LQTc9j6I2n2jrygVAGGaCOc0FKLdw299weX3ac5LF3XV
ypYYFuIlhp9yWUASDTXhrCOJyJIwf+XMPh7SCG0lzS1nPbT4rk1Rw0uPu3VKUDgYcaoEJj3bLKOw
0AmqQoXED+7AA1oQR+f3FMXr7Jvumq1+fCj4+jVoB6u6NI9lxpEZZxC7WzXRBiUm49Rh6qV0znU2
CF7lxi0MzOBGe+j7ciB+2H722+Y679FRpT/kN/9yQn1rsf3BCfVn2Dijmz9/RP3f/+G//M//+vf/
+Df/HSL528/cf/m3//q3v/jzGdU2P3D6Uw4XsDIqKvCbj48KXMbgKBkOzgeOQL8dUp0P+OpgoGFp
Uv20AUfln4+ppv1BmcV8rGPQw/5SHx9n2z8cUz1YNz7mC0/XffDn3x5TE1v6rlYF4tyWlaNSTt2C
OPZnr1eT9sxtIAjT5DCpTock0osV2F9V4RzehoI8DQUQtJPSYubrJAWQTLXRutIqUqmGVfbrWDVI
9FRJUBhA3roWMy0u02ug+iYSiifgz2VXidORlUyry0G1UyAXvQzZ9FlkNE0YMSeOKp0fzYpOC45G
l3z5b7Hp0txE64WdOTdFMOn0ALa7tsYL30GR2GOLJig9jlCOKdCgfgidqwdurM20a5SqZwPwH5Py
iO4NLhYMhwb6ONKYZo7YViUdverrkDbNHUhdctlQ5kFxFMRL1e+RU/Qh8cRcuO2IRXlAj8t463dA
OooTgdN5h/5Zrwei1P4Y1c+6J8y1NgwZLA69XGrgouuMNSkek343uHp7NG0N/Aj9UWcHqzfHKSbY
mk1He2GC4EOiMNeiBClgJgZOCeZO+4QP2xrXZUAlOn84tUyxNUd8K4MpadSRJl1ehA0Xsg2bw9j5
BPgmOV14CKNmY+j7BsSuLNKjQaPMg0ff42Jq6AMcgs5aFTG36Jg+25WksXEZJwDeBX6/nS11a50a
LD9NEkfHVpfzitmjtso1nVasqqP5xh/0i6iKtXVdTeKhbaj/CpIogk/g6kvK9A5JSAw8ybs7a0DC
8l3uNJNVmwtcI2ugO8naL4ccLgxT3Hx8mbPiGNBLJZ3yMraEt6RRfeeX+tkf0qMwmxurYZYTG+GZ
Gx8VVfH9yKh8GVJ7C5IsOg1x+xDUmDVou0CrCZl0tUc3hzwT+PRQDSQrgq7ZBmU0q0oNulEcr1iU
nAC9QNDC4bj7xpNPsAB2lg9TxrXldZFjnKOsJrnxPe12qLtnXx8fawk+1A/o4Ort4cqKg5skyno6
QPGZzVP6VEQNbISSnj3T9PHKek+aMx3CuvvU6vPJpwTM106tamBKJxRFsqPrxuWuxVgOrHHkU1bb
F8SLZXRd+ZrYOuoTx2STTntQyHpqPaCQGTctmTxCl+S1qVXyOaKmR1k0lJhlt3YYL0INM4yPwd2l
gGNXpdLEFtPFq6T0vgiAa5TPGTa4EV6b3PPqTQNkfDUHQGqmSCytkZGrN0YMQWKnYplAZLLS4YLv
zIMvvLWddt2iqVt8hdkrNauf66Ha2RhJFgUxp4VTcoyubT4ro6bfajr4AY/sRd+2F8yz8aOkhbHn
HoncX+r7xLIJghjWQ2IIClGSbkRbCo62K1DsQhoTUW0KNKn65FH9jvPLuiY5v6YXhY9cB6cgL8xg
o9vTKeu8DUCGjnx3H+2DKmiPyTxpWxs232qcDXcrQFmsw9CYOAPWjK+r7KUmmbPq+1hFMAscL0Az
DJPRop+amEdqNZnOOEf7EKOp0u4ophoQZKceI0sBZoAZ0kLLjkbecX3Ah7IDAoKVphP2KvUNbL7l
M5e6exgyVOVAO/Gaajx6RsdpeCguaksnryjs6jKNGLU3FMdd2aJvt7zsBFiCfGDsGUNOqgZy4j0B
d5DuNHVxRFtFwNBJfpUxsmT8lI68XE4RMFki+Y1U3rK8tLxkBRToQDLUpdqmcUCCqq4bLfdfRtV+
w6Cg2koKcYzUbbchFTmDwoVn0Na5LdOfw0SRKh2foU4Bt7jitg9kyFbnvfzFikrubZ0iEkm4G6qZ
h3nFVaG6epJy6K+63ttUVPhoufcoVadPk0zpzovaDT+QgYJq/aHjks5WioB4M2B2v5UDSdUTNHk0
BkH65fgd9VweU3P1uz38+ieDy78q+4JeLwxZasP+w44IzQ7vhh4gN/nUDn+7I1IzPFIdaKRnCkQ0
LrnZVWabLTxF4C2ibPNN4oBab7qh3ds+tpMkpLHh+7+D8um/E4+g6oGgs2FZQtTy3/0OIyPJ0JMi
OQd+Kpk2EDqKhVduqcpo11NpUS6pCOvonNhwGkODy1D7FBr1G90I9bWlQSsdSNUu00HjEGoP+toe
KU4WGSsQen+7Z8jA0Mt17mTthfsf/Pp/dMCg7ummws26AUebdza/WAg/Sq2mPE9mMR+TlkuwISgr
DgXFASGD6aXZS/ApHppEYeyyuIMDZPSAsv2OotxGb/cC+P5FlIqHyBnkhoUriRe5rjm3TTLT8Ttw
E45mDEhaY+qbibbArR5U4AWUPXV0CvMiqDX9ykGvevz+k/tTz816I37C7jN5et9+POZKplk5tPm5
zLV1Qi7qOi+126rIxpNGYfRlY3KpgLAhfuArMv4gKGKBwg9KspXUq41f9tsH9uuEpsm8yBjn80ng
1CYm4knhdGxL7lZRh0JTChlshwrlPdSpRBa6hxqmTZveycV1IiBxI8CncujWTU/PBsDL4QcwzT/1
W9pkT+DM8juiMahv1+9kT1cYJSjzKDv3I9JVJ6b46FVDesjKsttErjT2JQ2+WEsG7W7o2249jlbP
XNMo4GTwWUQ+ClkT66LaR5EvHkfhVldTZzm777+N6nT97VfMUuZ4vKgqyWJ479MeWehMQwu75KxZ
WE105MMDHTnmOTOCAWfF1O4duMxrChPnjY5/aRM3VbB1PToa6sR0Lr7/67z/VNkOiYDAtAj1+KBV
nXdvrqknUSWqUrupPGpw8w7SUDzQhxVW86bXcbAFdU5PYojt7vsPbP6B2efgs1AUbD7KDgTtd29Y
KmRbE6PTbrKcKRiOy1xIBwCG29E5Pca7iu4w5pLiWRo1A3hLQ7aDxvVIkIIkZKhRqkm/EBwndcwc
Imc8FZPo1vZgj9fA75wLve3LbRWP4atMW15kQjY7WU38M/r7lmNgzZesTagDpWFcDD94XdVC+XsT
owMwFNsg7zFfHHIX6nX/3cdRZsFU1u0obrqizR8it4i/CB9YxPdfRPXuvH8UeLiklAwubSzY3z5K
6dLPFGS9uDFzs93zX+h0aVgGMssP73zPb3+wwL4LGgTqWaFCMK7CME8W/t0aFDDao1JRihtf8ib4
FHhwJpEBlt7k8//DM3OJGdhvgPX3r59HY9RPj1TT27nMQY5sq5raJ7f2MMvCYPpJb3gZ/030tbr+
4+77J56Zx5PjzSK24hGO+vaVLMaazRBXxI0HsJLqKjb/maT0KhD5fPz+U3tvRudVpB/MZeTDbU9d
fd9tsokjJi5OdnWjT3QYtb0rl3NN0Uud+KhEfn1PHeU6yVwB+dDkSlPLctsaMjtk+M5XcgrTZar2
/ijjTYgnFzRLMxqXfVXiuLP4RBNvwi2t3n6rTsPDmKvzehbMO6+M9R0SKV+lkaZXMyrnGy2P3FvR
aPrHXH1/OheaSdGMzi2fXkx26isWBkwQ3n6ybeBRIt9TYmbCRqJhiaG7j9g9jl1/JdrgDvfBeBqd
5tbG9oqdiZ+mV1xNnE7+aAlx/vimcb2ysS1TlU7Xw3unsLRppzFTM7+xJCiAzOZKOtfs5r7BYplQ
27tMsTACFSwPdqnWWZu9qiVsv8oaft1E5/uSQA52U6MiOH5r1SFhevUTqFkxz7ijcHDNyecKbsFW
s5sXJ+uci5Dk08IzXWxEMc+pEFhYqYlzLlyFsKG0yfhIl0+w8KhpQbUHx+Ak7rjNa2xjbYKtHvoq
Wa8gJSNtYhiltLpbu2S4rzx9Zmv3+Oz9ZE7qmWq8Ya4ADeJiKxyWN62TdJ+ZYKlS/8Kf8b5QOWbR
yMmJ//uf0/dbA7sBqCFYFxYebEXE//YrUbUzXCxKb26aLBLQJUPMIXn//LbKRsDAj2M0hneBzXbx
/QdWw9BvlzWTV88nh8JxmH/X328N3oDC0nbG9Yhbf1XQrJmXjtDpWGmNdSVxLZdNwAe+DaIrFMkV
mbPXLiouRwJ6R02KbGcPCilkaz5umfIyGXN9NXK7o3eDf+QTY9Ahw1gjLrbQHa6ijH/aqBq6tyfy
zzZmVw/0UtUTmfO4E3/9Vz8/8Oq5e/7mf6zfVMCb/ms7nb+KPu9+SdiqP/lP/T9/1hJ/oE+aCIC8
HX9enPxf//G//cPf/bt38/Of/9Zv03OqsHD449C03pAovxufYzSxGXgAWlYgld+USfeDQn17nO90
OiRIav2qTFrOB5iYgJnxxrITOiRaf3n+Py/8vHR/diOgb+rdp488hM2yAn8ZvZMd4d0AnUk5ncx9
JM+OJ9PLwtQMeL7Cx8A1C0ylKCSU9UC3Y0oojJOHhCKlcTJd+Wlu9UOKxEL0FtRIDbrC7zXmQFH2
VLgIMqJkQJlqNyjrVzBJ3M0gotcZiWAZaOl8OeXuc0KZOE1I7HSDaVwXEQbazB33UzM9pcCe9lmn
PcRamC0rRtgmN/81h8ftiKBU4yPD7oTGZBv9fezSRqS0przzzzGSFAZmtCl8+yw/4bMuZmyKtd4s
Oq871kxmFb6kQeXi0OKt6CFShc2IrgaCGVVbnlLHen/ASIylYOpgU3pKQ6OhvEZt7e6wjGUL+nQO
k1LchGZ8ipj6bNhDxJdc76JrLL238egZB5vrc4oP0tBhkvoy52ttsXA72tjgFUd3AlnZ7/QSZ3Wr
ms6rOqGnEDAsVL0mw3HgFRhX3Sq+DOyi3Zgz/CTojUyTMd5c0IoFHpB6xxPUD3NdEh9+DQS8ODdH
SZ4SUAM2zIHgDT4AhQAd7TaSw72T8YLUqlukY8ZeqVm7ZW5RO5pdY0iOwaNzKJjL12pA36tRfRTB
CYut3DgBC+Q50Jrukg36ZKshP5TiaslMBxYv7++ymuXDDLB2Eyt7ABbGdiGVZUDHO+ApE4Gn7AQg
oZEi3jwGk7IbTDUSmWybq7LzDwGOhL6xbphy4ipSZgXgOMi3ysBQm7j3pDI1RHn5yKToqKcYI5Xt
gZNOdmAgRbebMkVgQZ+wPePZkuWZ2ep9+JOBQlkplKnCl+5yTPx6002xuEgmMzhoNgYNZFZ33IE+
GzZtoHOD7kJxkSrjhinF10oj6FVUzbDt6FTeQYlpsPZi+ej8HvMH1MWD02j3iTKG+Fl/eHPdRgbJ
yr7x69PAeWKpt17ysbJz3CVlbb8MnL7oQIZuwu17wobSVeOh8qxxXeJRkXhVWmVaiR0+iRQLYnEc
7OFg9zBH/Cka6EAHZSMsd525xm0OKMeNcVJXxY1F3OmjxhvI/De8oikrXZey1/dIod46S0s46KD/
TnFMP44HMzPL9UNWEM5KBG5KgKX36Tig5M/RtDAaLdtjNnv2tWRegHj2FlliSYCVWCKENOm0B3Cy
sRtTrkXUXE3tFC7hBl15rWusRuEsIrx5RkRnY1g/w829ovHZXlU1/DTq86qdrnQ8uMP50CEP572D
ecLoKZaf1pw4Oo4Y8tpQeqCjlEFPaYTcjFELlW6YIUYtO6REqsXQFBEXDaUyhoMzLfQh89aD0iAt
pUbGSpf0lUJpuX2wG0gGrVPky1nJmErPHH2MkrXSOGvETq7O165SP0lJ8unHvZ3wKVlYSiPVdO0Y
KtWUgXa6MhFSm4CG8xxplSuRuUyU2jop3bVDgB2wGK8Zvh4GpFlSthmlXKi1udJtB+XyrZBy6U3+
nBKZVQpvZOOvJuq3thB/TUTgUqnBQ8k4WYYpITt3ahaNA5BUqce10pEdDl0bz2F1TKPYoWmj4XtA
OipJ8fVU5MAObu1nu0Hp03Hc3lgI1jW0Z4rPhy1XeHCiIKfjN3G79CBAtKlxkzn6Qxy1tAGibSxt
VHGsCWLbopP/854hfn+E+Ovt1+r0XHwVbyeJX08WP50lfv2f/38cNACGcCz8zjnjb//m//z79+eM
n/7SLwNQ/YNPvdFby9a3Jr3gg6fqjwwVeUT94P71SzsXtDbdwY3tuETBDYBuv50ybEaj/AsHoWH4
ZOyNv+SU8f6EyxmDrZGmArLtdHO9V6ucmtEOS3d3DtpyP7fuVahPl9Iqnn73kvwTbrXqYYyAwhzO
Rw6XpHdH+ITEuxc0U3fOMHQXuXYAfXCGavKDA/t7GQJUjGuAy1C3Mcv9A39AzBrxgHQSZ9w0q7Qb
rsq45r4zv3hsGt9/RoDu/nA84y6iwBI8r4AL8Pvbs5/2+RCa7TmvlMUDPuN8FZr1AS/agvTuZetT
oyDDW6eDzZr7my5zgH6Zxkq4zjJPjHvZiruG2O96wLXC5Mm5FIMVXfudEWAQKT9JBmBLY2aCBr+B
XDP1yo3vXkaiaba6xuWD3BUT0LLOa4JC7bQdPWJVLBi0FSBjuW3Q7902f7X18az7/eNkZZf6lJ8I
JLO8Vd124PiEqXcEJZXLjRiIBZs6If+a0DW7nb9LY1bbPgclGlLKezekFuZNmiECiZ1QFwUjGDqX
N9IYzrnXPYqWPEEVEfsepH8Xj/wh22qZ24YWS3Q+nv0szDHKFdfMEg6EQfGkRN2OiPYpAMurpeHd
FGUvxVioRASkg27YBbq8JNfJPJ1nPXgE4TUPWkFGz8aCbYNJXpd80gR435LahzkazwxO5LqatXYj
VHK7Tdnr9Z1EiF2MuLcJAHE81YojysVFy3R7rhhyaPJMedXCq5OKPJT4Enjxug3NYTEUHR9WHmys
MP2QXSFKOz05XvfJLcPPqTbttcA/I+bEi6oT+2zqnlqH6EEWJM5SQyGfMT4KwwZPhkPcZrqatPcV
p8rl1NPIm8V9vhXN6O/GGf0EEyZ8s4mdR3NF/Jz3HmDbPLTv9SEqz5HFmVQP8msnT2Aed5W8jgfg
YH1copEWEI5z7LRZQjGr7zxwn8tTBMp5jKg/CJnbYG4cE4RJd4ArnXM9QEUAMpE6C6YE4amqQibN
NkfdZgpKxJvka2PcWy0fr8EVS1Jlj6U+XLdkWi2A6+4MmjH3pLeoydKBOay1cAXHZjq0QZOs8yzW
uByYr7Y3P5Sy3c+B2BLewemr7yyKa7wIn3sfLjWQbqOpUwY+PjZ6BmlDu6vphtXD/Ox1Jh4xiZWM
e/YBivbU4EQsRvwEvEYiqBcELJuV67lPvo6dzEiBYETNRVkGB59W0FUkK7yb5IbsmNSx654nyEbC
T55Lib6LP8HdmHj6+QmW/Snya1DbRRQAZ2/GEm4xVxovzuLbmLzb3nLt4KGy4+e+Dv1zGpULrmeQ
D1UKrtH7y7pLiGKZHbHqoTOgQMK7XM4k4fZ10tdHvQvvu9hKznHS5YvGJYZPFrD7OOtReT3r3P/5
jsxUHYvBvG013yB+RyajEAhf5lDlXG06iQg/QZwU3RMmuWqZIHsxeck2g+9x9IyClL+UQzxI9f7G
SedgV3QTFOGkL4ku8kt0QiNQ0DnFhdli/PDLUSd3EhgbqzO0Pc5MM145RVmt7BDlyOGkdZSJ63RL
t/epDLUNrH2mfmzbLGQgP3FDgcZepnZ5csa4Wo+FMHajzCMCjsb4kaRrcVeCfYyWgh6CDR0A1Tph
LnFKBv/rPCbZynW9bFHo/bgx1H2qeLtaGeqWZQsv2DTq5pWVZF6R0naRupXZbxe0XN3V5Nu1bXq7
wllv17lI3eymNr4djYSldKgASyQBrR1hE64yL7UuuQnvabbQLohlqyQyNg2i4toaiK5+4SsTB0Ez
ik4JTKxkBUvCrSyNCFjC+6EMIGDFx11X2/IKUShWQ/2MyBnrbaXRf1z6PeudIK7N6r7VuceOInpR
DXHgDVzgygwt28SFBlw6PuKdlu3Yza4mVhm97i5T1wFoELogmRsewG3hnkh/F3ntRTrV26yut4lW
83R0qz7Ng4VPpi2vp7Fonyaym7t2wOcnIWCvfYj/a1kGoOTjrUyrpxzgpxZKMk6yPXVRvpJ1duEP
jJv9VGUyqRSehyeOKbswz04aLfZpY94zbMaoc43p69DqxjIduTB640enTwlCxldcq5+nKjhwbWBa
Qigpypt7WQc3XpdytcPq0vJOr2e7ug57+55czSs0VEJI5XVpYuX1ho2t3w9NcZnhyJRqqTFkvLLs
ENj8JomdZGHF7KttVpAptcy9PcaPPczRwBvRDXI6TYx4Fyg8f9+aB4bZpC4h4/tJ/urjpN8CeKR/
EIwVHvnmlWgQFaTFJzmuJdaWGsfqWM7YFvmehM1ijKiP1zPETrX+WDkXGRfvuKh2YGjxgcyYRo1q
a+Ahn6RzUvtpKvkGdn52xKlzVUzWQdPMK8McIYZQFtCa/r1tBNYFbliOVZqDjcG05RoXzsGM9YbA
1VxeplN+bfubvu3FBhywsXFC7y716hVoXAz/hL+8RsuXVRUw/7L2ut+snFy9PdhHsYYZcXyEFrTC
mnoIhpSgOY0OcfDVredd1afXOqZyqffnWssf69w0T7ObvKRKJSkqouyFm6yHbpzQ84szVNALGskf
pcfzzWI43YDUP+kG1zWDJptjFTJi7lCLALuwfGT99LEdJNXWeklYKi0+jXOBtT227yoLJ7hnYmsw
WHxDPDB6lxxQrj7ljjikmvZktuKTLMg8e73xf9k7k91IsjQ7v0vvrWB27V4bFr1x85HuHJzOKbgx
kAyGzfNs634GAYIgNLTQXtBej6MS9Bb6LKpSnRWRldm9ESCgdwkkgnS6m9/h/Od8Jycpx2mh4nn0
hrn/0ne1wYkovUsEMzcFC6ikIYKVyd3gwyivhI3rKKiLo0nonS+d8eiUMvXQKJb91Yroq0KgzeG1
+Gm0dmZa2RGiWNvTCR3e17UjeV5oX5m/04qasK52VKN7W6CZ4BGJtz1m50VsNotvdhZ/VbH6yPFj
jH15pNjqwSyij6ViYCiM05RYV9zpj00OzdjCohtRsqNsONuJzQW2PuZgVLTlLeun5qrUncaTgcOl
030wtPQ0SLFvIVWuVE83lt7fDR3eNVd0VzZ5WUyBVFA/x2FPJEs3HlTlVFcGUUSvE/1D6tRXEd8h
z9TujUivdqKPIcq3VyLmDOgSg29ox87JVo5jdvKXPis/SU/SRWDGKmusMsu4mcsnEFqxyWbJA2is
4r54mwQL3vDaJNpmijqUbFLbsbQfBoDjYT9vNLINWT0/mnN9CCPrVdT6dElmw6vVtJs1y9j5Kvlc
6iT6mA3bwmfGeshgo8Nu6c2+STVWEXhVMI3XmgZG2FQFQAXlvuSWnnpRH942YfmK1MRENdrF5OS9
GXgdRyx3OxmpXDG+OFe2paB0tKfOdTaSEpUCVyIdRWT6dPauWj/NOQzeUt4Owrmu4NWuTPPokqmu
Kvg9PqY7f8uq8k12n00EYSg3WGYJruY29iNhZZyL/fiLsoIzKdEL+iYhPk6ief7cjvl60lumIiQm
0j65N4C+em3BYgBr6R78x1vmwOGI+ru6ozjMmS82gXTaYeoXd+gefAsHZ+3Mq8BXFUGG7j6mp2Ca
coBEQAqM4GrCYdrF5q5N56dOIx8AFltmLuc8ygmGS+yTJxgolOuVsylKeaqG5KrPirso169nkqWY
FQ9h8ZaLwIMZSf2MPXPzmIhMk8qdIHpRNiXw/q1A/2zQQsAQxRhKh+w9j+19Z7UX3V6kFjU+lnNd
ei06ITEak7NkZx/yOH8dI/mumvJeGwCtmMNW1/T7Nkuoo4thIgJhQHR/HAd9O5BTJDGOmBFUL67L
kd1Xr3hseXaz4lXLS2tjkW5GugRT3KFP+01wM1blXWoYj3kc7xggnsNAkAAtwhjDFbIgxyfq31xr
8PzAflKqP2cY512R/sGg+Sd3gMmCrBu6xfjXFFLJH26uaVhHvp3odNBlWLMGk0hzPPnNRwC9hnQM
EUp8yy8jm7TJYXXtVgZRqXreZ2J4yvqcu5CIQGq0tamvE6dt3iJh3jK1eoxTrdg0NtJSi593q7Gc
nakIqM7MAAPqe5IiPMxkJPZtlqktHe+vQdI//Lum868xtyOeMMxDPfj7ss6f/+k//a9//q8/jI/+
77/7ZYBk/8nBVQE1cxFRbIcJzvDZtHjqTAsQLeQjYf0SzPxF2YFqi2zjkqE2mCG55q/mR/JP/Cgw
f2hCWABo4/63KDs/uaWgRfEKiHraTMrkj8N98JaVpChZnrUJlFiHCxlvep5s29rp96SKdkbyhwPT
n9UkySANSC2eftz5P/ZhyNDPylwT8lwrV1sVhvXQ5jW3o0D7y4P7d4djPws9eM/w6kBl/C2/icv6
ye2qUOcxDL5GbbBlEHEzhfkdnT9/gKn97rj4tbeFrz0mPgOrLYkEWl5/cGT0QU3Fr5bL82jHpG1y
XD61pe6i6rVoxClT4gBl54U2Agfr1vg8xRYk7T9wlS1a0o+vgVSuRY+4jpfnR4PBbLLmQQGW565I
X81GMQovLr96vH9DovsRmIq+zE8WQMZsvC60/v4wbqy61pIoD/Lcps5h0rqLacMNo3CQPi0GLQKi
nt77j3VcnebWPqQSbMlosr3PoeWZTANwmx2CemQNlNDLwz9yq/zWW/Crl/fDQlwYiaSaMlzeAkzp
ESMQE0wQO+Tvvw3mz7IebwNfzEVaxQ/2I6GxFc5ARYUuz7PWf0BW9Iq8w4sBK71y7vWh2oU+cM1b
S3OoNaMCyendkzsvAczOOuhhcRjZIhqVrSNzKW3YTimamKttW+vSlqPlGZW9k3kJCUF7CFqdUah7
pUfiZCT9H7xjpPt/fs8Q7ATVNHwbFRsY//9X5q/KlzLputk8+yE8pKh2bmI/vqvD5sEXFZf60Cj3
mBUdz3for7OGImSoAHVg0IJ0Y6XlsDaShoCC0su7cvKvZKifBBiPPrGIFkLx6fvwLU+tPapC8ajF
ZkTI1x31S9C4ln2tamfatEnDLUwUXqvXmZcNhr8ey/zR6sfHoYVeYpFbBcQ0p18g2Du3kZ3n+9Ys
yo2uGMs4JiW1Fca8Ub0lDka82KTyczTdaWU1VMxaswQabdIeiOGa5F9MrBO/3bwxuhbdD3wl4zaw
Ko1fAVzQJs2jzfYZhaX3ALANK1GGD8KtnK1mBPI60HDlOYhWFFwwyeY8ibc7jF7yJriNU56BioAT
Fv7sLu+wfeuRNPZ96GL0ljEHM4XLFEtqr13ygo5LMzKmQ55AH3YjQGN9Akt7aHVjn0+tzjAueSoj
VJuhlkwHNY7YmaHytTUVaCS+Zu85gB7LUmPEBT8JzmrIJFcsIbtYXNCsUEzYmtax0T2llhWvCeeR
39PDY5lyMw8xuJ5EMNtXTtYGFK6NB7mEdsZar+5ni6xl2eblCfW0uSsTIFBlWVEWIm6daDgLSdsw
eEwvbY2LXeQ6K5vzjTrFtZxq5akKGgfoTyg12dLlPiedV1eRvgHqYnsEKLHgUqhhAH8LQnmkbMhe
ySDJ+Pnj7ZCl/O4sCtasZ/aGUsyxWUVh019NSeJsIpggTzIe3pM6Ojk6I8VOhCEtTrQFC9+5ttxS
7Nou69YWg2ZPuEuni0M9YjfVOPM4n2aGTLGpSUHDSGk+F3rEDA/3VH7StFAc4NXq+2RAlWCUK3eD
AY/M0RRtmsoEJmYwrF/iH+Ta3zBU0R1Z3hAMp1lCDdSzKcF1fwL11Ua3hCPLSzLUIG9IH6IjP7m2
T01GJLcjCZx1PlNqhdVfRM5How3BapYUxdYARIPefuQ+G1E1M10iQlKrxMw/K2oATxRB3pQ8t9Sa
BntZvSo8/+s0q2gy4F9A6YUxqLKK4qegJlip+RZ3iGLrm1eRY1Y7hMZTPAxXVQJOIXHFJ/lTdzMZ
0WOFKgdNNHH0Y28a9a1L6IOiixq0edBPOlfVPPB0ipZ3ZmNSOqO53Z65FV2XUF0F/DqMUlvaQbr3
iQT8e2lSDhEOTXLdQPY6ASlt9lkd1achtmmVnSsHhqEJTK+y5VPHRBUosYhuCjt/7mvzIa+4zpsg
t65j2mW5qHZ0VzbiHE39te/Hcp0IbindUNLGZ0ZcZ9p+OCR5L2h/U4e6Y+jNmAkQDu8nPqppvOvz
UNznQVoQX8qLKzfU1NqZSrkORXPtB86BaQr7WVlfciM4BgltOEvBpU6F13aYmuX2m7/6lG7NIe45
oDNY6FTcwXnAVeH66Ykw4s7BSAwgAdGU7kCTz726TC39mm6AaCQzULc+dXQJ04+xbCq2hNblLU/l
ukdN3w+xX3E04ng05sV+5G9LAzZSyzjXPei97quM9QcGFQmPDP/YR+JOBHiGtLgT8KzKBj1G98nu
ZzmxcShhj67vb767ywaLwMtyEHJE0oPRG1KU8cVQAzJNAgrVZh7VKPkmdXJ0GTo34e3wq44uZ5eq
eBsCWdxKxT7fIWWuBC7hkvd4Y5FkyUVxoQ3xogsbvTRlP3AnDeBfa22ztk+2CLsjLYlTyrBaE3vU
ie4qrWbzEE+zdTL8kyGiq7kx3wwAh7XlP2W5wIY5Un6NZ/gNvY88oWJSE6Yh1p4k23VSXncLxSMQ
YwHsq/lscusyB0V2N5X9V/pcbjrhfPUTHIeUPk3RWo/jr2OYXcjl0wwt1IPZCfrEg1tntu/p0XHw
MozPtfmSQ94A5VMX1CNBbPUMZ/woh+Yxb5Ha+8p6wgdSrZbqycH52tn1qZyMgPGQv+cQ5HjmkH9o
MrwrZt5GgHuXeISf0N53Ip1XhOuBF9rUvdWwn9ZteB4TCpvGxXnapP2bVhKOr8UaqBVC+QwKzgVV
Z98PICW20wAppA+fS2SwAd+R0SLS5G1C2o1W1aSknNB6iGtwgAQtuHQy0F1JHRAumMXHwuFpnW3B
uA/s89Sc+qi/GYrxmwEHaPmQFQGULpuvyqLa0KW7ngP3Wu+fW/oEYnTQuce0W31OcftR6vE+mWmj
07p3oxoYMYTQTV3jHZF8j5lxW1H2E/NpjXUiV7kdHIXKTqXyN6P56qhw2wb1nq342LXZpvGtPZQm
XGUB7YBO6OkhZ0ZFWEorbGwQynma5uRe5vprliVbK5pPThTd9n5IqY3EB+UXdEtLdZfZ9trul+Ij
Oh0ZCXyNlVpbtNzvoya6Xd6GIW1JOKJp0+dDWNGytsza7E2EycVPsnWro3xkEwTswE8eh7KgYrDc
j524W14nhq4dT8G9HRpP6aD2IwXdZcKIwy8V2GWUiAAlNnO7tUqyli7c9yotr9M0+waz8D7WJK8l
29iT+9DMGWtA8hpr7msbMFmNJnenVPZhNemlpz2s4rEfaNwbS3ur6SZBoMEAnUDDbof1Emb30iWW
1+7JFpwpobRhTovb+Uyx5qbt5HxOnfhbvlTCRoO/SZLYghlpPxASwSM90C7c0Q9RO2z7eTVsuhYb
E+TONay7S9A2L/2ckkaUY3MoFZamUZwpA16MR0/llJ0C4aPtmdPd0Jw5T42Y8uytS0rS42+b13WG
uypPT30MUiUbREOwP9yXTmDl9DzG1ClRv+SRC8RanIXtTk+iwkv53A+Z4PzcZGqvBRRITm8u656T
3NpRdkUTFUu0ce9gYCNp+VEgjK/HeriUbnddFTHzuwC8hgyqs2XxHlQZhyVlrKw+YnpTXBrgd32v
rXWz/xy7eJv7zbdCliunEw/VSMNpJ87mBMo3XLTlstQZcVIsNCWvS6enUfT7MCluwrJbIdtf/AWp
orr1UNiPXTZskcA/ncLZ9ln6TpvF2orqy5iZXm4GO4nUwzxgi1eNr29GxVZxMVwWy7rfdun87OKF
x83ozUZ+nsxsZ8R4eazhM4zVSfbGLRLFlSUeEgr0SDadB9VfO1HBS7APS80qa6inogFgRUNhMKlq
ms6S7KIH1g0T6jsI34c6T25iHJ0wQxgwgcwEogJTMSiutYaeGCd1F8zOVd5ySHCmnd3NB5GnjJnV
RKkvHNa43RM6x5zshLcJ5/C8SCk4ZYAyGGoT5c0LTnRgZAmtXlUqPXQ2nGT+2vDtdZgA9iyrS6rU
4xQORyT+7ag+2nQ86JQVC/1rn5iHDK4sAOsPaFBHwBqrzmaKX1zZVJAx5brKGO2Uza0P1ImzthcO
6SlhwlJLJ1zFBtl7ma5lfKHSfEHF9m8jQAwCnhiz0vySc+/MnXHrjMlzNljrOKZOr2pvG1LbYxdx
32GYVrS2tkvwYZBSAMrndqyzfZ8eZA4RGIjUIdLlLp7qkj03YGH3k1PQvvDQ7HxzcjYJJaZ4v5zX
wAjX/gT2SdoLc0Qd5iI49PRknQpOWlZH2oEtC4xtyyghpkMOr3iYvQBtxQ1eVStsXxvOo/4hG/J2
VyVMYZPseXkMx4iSbjRXLaJ6Nyk8e8wO1B5typCKQNl5uklH+SAe+6bwKH0jt+kZZRvwMJT00bru
BwXZ19bIikA2KaO7BeegWxdPdW/P+8gK+o8wLnAZGl28CZj5BZw0+L1IijmSdyV5skLOQJFyr4bQ
3rIJbvE7fhuU8xDn6pgud4Xv2QJjlsCzm9suIH6nxeGrk5DGnf2xu6Kr9pMSSCK1EUZBab2rORu8
xm2nrV47n7nfv3Rmfur8/ALw/zhn9lYmaQnXjyVUT69dHxugvvyAyGyPTFJ3U5LfsUl+SbMNDeX3
0q736fSUhfmtpKuYQnr3NFrMmCY0mbKSh57wCLcwPI95A7MH5n47SUgEgLUH6itWwwgoTPJUuN3c
bRq9zTdCJON7k/J+JJq8FjOJyohZ1iAA77Y1UPm64YtvEepXf/HS/V356jd0MnomLNxQUtioOou8
9at7uQTOpAgRqrNdOgfXbrDJcquKij/Ifv2GSvY3v+YHRSfSg1EX3azOxPo2Oh2axbAZIvNlGvo/
kMkX8eUHfQqFUWJXo7yEJeUHoWFIipFumdw6Qz28NWYK5GKdL0a3HulY4HBwk1Ke+ftCzc/6pkSX
U8Igd4aypH74lZGokO57R51jOV4P+EeoY87a/KGYre3Sd/D7v+03BLi/eSt/UJ/QC9xgzPjECsnp
bl1ZV99//v+zhMb/r+5KFz4gCYtffRhLVOSvEZDFIvqP//C///N//J///b/8pMT/9d/9osS7fzKQ
1CUgGUXppfkrJd6mRs4hk0jN2E+QGUtKFmzHoomFJCGPGMOaNvzHfzCR4vkpYmnfwoGCx+/fJMWb
PwtxtKEIgDbMA6hgMn74wouIbJOKC+1sCDWudOAB5JUL2BrdKxi9XRDQSGbC35NM7kgXfjF7ai4m
U8fjQbUPhSD0TICBqhPjzs060+v0iQQWUyPIn1rPtZCTk7lJB8xYuibEAwpTRhjP8lc9CaaVngXf
Jlmxl+pJtupDLpV1GXxNcwPKbJbKA7wF82jG6VVnwb1N244becgQq0XEzGa8HnZUtZ7s1FvMfYOU
p5w/secscVjgfg20wF00JZ8VPoW1L6Dus9+xGtC96zBant1jHo3ac29UwTUzPCor9GzCUK851u0w
CnWnyeIlWnBSAQ76QoXjygi53fdOZmxaNz/iI0cpXM5P31+NEc1eFEG3FWhJdsHkrwuzj0zoz34h
aUWwmq+tYz21RgOzXpc+ElUFVIXoxSps8mzlZFzXx6F6546UoudMp+//ETkpZTQGWW2Tw4Gh2ZTH
WhJ/Nvz20IIJm+lMM0J/8DRAYIfW5KovJ9yezTzcZQlJSNrOe8U53Ilempr5f+xU3VeEw/BrpSSu
z9FKnikI6J6VZcKlcwf00kJy+5ueuJjDpCH6yAG6LvDvz6B7anFKGUsAH7NBN2K+34TLayxC0irM
kU+J2971LII4GykuiwqY6bXDaU/XmULMnKpxaLyOIXwiKqVU/EzpULRCAQPrG7n2rTk0hG3aYGe0
3eOURjDgysXW3nU1rFiFzY8Q0DhkJ7rS0jU2KwjpXfYOu17iYM1SzDr1wQ5LDqo8YYQPDlKzd5Fp
Uo8xi4VEOM+7nDHZWtb1RrZDsOkMASYnTi95M03bZqRHq8MJv23NKPQy6J4c9+m00OYZDJ2myit8
aIJrutMtWsg5Us6nocEkrKyCeENpwFIRT7ZdPjtBwjkFnxb4N8baOOAA8HcwiSmJ55KsPaY+8OtU
WbFX5cPONOS3gKtSlC5uVTS3LOgAHeGokom+TdOyXNUcteEQuQfcXt3O0JS5o/vglTSq3Ov0S3sp
N/lVlOT2OuoxnuQ6rcD6JL+0M8fNMUGZTC1Ay1y50KPdmCb7GTqlIr+1dCqCgxpeqgY2tKwmWG5C
e7Hm9qpOOqb22ReTi8xKD1PcA2F//v5XTI18TWA0m50WeAClnuKssXdNiyFsBqgEQ/LZKZpy18zu
Lb7D+6EVnPBEkOIz0r6mjdgSITpqYYjCX8uvdPcyQy/iLwyeQg9x/CV29Ec3EBcj7vjE4Dw3S/th
1nXvopXzau7oxhVDeQwNrHOyHi9d4a61WN74DYxEClN2PBUbrYpfhpAYcVfwMgYOhfYjRTHPbdgG
0BvbdyeJ3sF7XIK6xN4i0rXbceRW7l4m4lgq4KUR9Yp1T6Y0bEw8hj1Pmk9RRNrUE09KU+NoTIhB
iWKr5uZtqCiZMlpm8WNQsPbpkAdj58Gu4SeWQfPkT5OzkgqDrO4GKF/TlG4AZdoYL/j21jpCt+73
+5mmBITUDjgsk1FLxR9mUz22OZxOF94y92z9SSOMvjIT7fu109AwbnbQ+XpbYbjQXjHi5nBSynFf
ZxZdPBYiJ1dkIBS4p1ZxhoUYEkyzK4ryyakq0N62eaL/tlrpky92M7qEJ4sAjR8mAa5IOW+GiWt8
38RXuUoqYBbm/UCgZcOt+QlHB+ZNbpqgaWESOaPxjQh3DRyayxv3dSihNm+mk7gp7XhOyTe5exCY
ebyJw7CjF4fYHF9b0R+S2X0fx2pdiWuZOLGnMxDJRpYiK6uuuEVaq0JSf1PnH6LXv1Q1961cBps2
tKmGLvDv4kckIGZdUjrWkU21Yu2ai60Xo82poztrl/A2bgRg75Pjhg5ocz3ZDFWV7tJY5byOQbuY
Xf8OurxezX31Tk00YMFmZI2pVZQh2A3GmyYNRKN8oFGQprKvtnRuAhW623JQrmfUFLCnSrNvqBvt
dmGp0lXe97ZnI6GY+VjtTVm9NLStAeXo3qa6cE/0mFFgV5riWvkKbn/XY0zqUOr9mQqUdnpr0olG
HoPCtiNPb3a2k1BSYaYjnfdDmN6OhsMnNsdvsii1tQvO9mg2kJD8KAcmZQcdHuOGpbt23O6G+Wq7
di1xO/uw+O0E/QQzknlDBZ6Bz86Nv+kjSF298B/SJudF0FSEYR9CUmoK89B2AjPrEH6qKs0PlNlE
K+rjghusiNmrmRY0Yc9Thv5RhASzAYHmOD85GeEyNuDBAYspNoGTQHEjdMAua3YnZEH3rPco36t5
qRUfnf7AZOYQoclUTTytmrr5CAGsM0MwYeh4jBjxCMVv5hzx6SofVLKy0a8YGrHY0ft0x63L55Kq
xSDHgkdWI+YliTXRR9J9qSW7zBhNq2Ru2tsiaLiD6dmI99OaDwE78zbs9GgTVz4gN+hQknyj17b1
l7B77rFS2jY5qF6MZ/6CjVmrx6EW/gewkPSqcjISCSM1CpnUKfhk/dBy2PZqwHWrDHFIwKl/mFZu
3NmVvqprOa4N8x1yRA2iUtqeMotmRfELkkIaPhaM+2HRGJ5bdeewHTUPsIexGsqaG2oznDWdfTSf
s3Q9DQDJKOVaWTqLKbG3xv/EVb0UpTcvOI+fkB7c+3QYXmRZ1x7xcUBfeKlP4D6dLYpv6yXw5062
OXBcyufDxPh9E/rm18its1VH3fiqznkaUj8wn+x6PDisCr5j30+gnzCqtnsZRM+cyp7MkkwH7NpT
UtX3mmtNOxA0SEIi0o6tRPvxU5B4LVy/leFWt7NtW0eLazPsap5xs3h2etbiyrRuW4xwtRt/gQ6V
PWttHH+OEW5SGM+EHAXDmQHQV6ESsv+m6VGVkx8NNT33iR/uLD+xjkNNGZpNxfstCjRDhdGetggt
6RoXV/kOEG4+2T1FCjipatoq8vCT5Qo1rY7B2ssUeRRT7CppympdumV7CBz/2QSm4mVhwq5jujmb
OOG7NNLNO8WcNFwGpjhCik26DFF1qVGukFAw5cb8ucxwn2o7IyC9jF+7ZRBbJnx/bJdkIsjm6VCT
nFunlXvhUIczLqacCKpiYljQ9hBo2QI5dTH3tdwZDuQyCs6YCQ+69ky367cYd9pOD4Q4BuSodvYk
zOssSpytH2sXDtEDG/mEukDDzhwzKuzMinE0b97M31hsxzTTdw2+vE2+zK/FMsmuZNNtMN7PtxPr
7aFNLUx73VABYEOS8H3xppa5eM+AfGZQHjpRybQmyPdaFTi3/TJPV8tkvV9m7IphuxGmj5lDjVSj
M4dPHT5svh0J27PZ6f7J6hr/OZYzztQS70aUzgy0ONZWA+K6Ako15unwFOf0M8GKwE7bhMGxZ5Qi
RACAQhEojRicb4wBsSVkUBtypSChM/d7BUX5VEasQXPKqd+EurQZVGjfgW2M9qNejK95INbFGNvm
utR945uxbFKspiH9pqrczhlontaV+ckvs2YF6RXmC+ULKyz8yNv0W93K5ZTXAvw6IHGFf+AJ+Vlq
YJAuhKEIsWGmkotl5NdyjUnVNymQ4r4vIdVz5qGo1ygZoynUT+e4HK7+XQ341/nyLANB7PfUgD//
h//25//xzz+pAX/9d/+iBgB2wPAC7URxvUCt+cWXZ/+JxCRcLoKCyyfJRfwXY57zJ2VyyXaFYTqW
zY3iX9QAi5ymBFOkJJ7V76CIH0AOvwd2EIsy9TdiGYgYwLZLFtISEgnibx8njifF1IvYv5caWzkr
b8Yla4FHmQ6lO671ZKccceCVV6u+UQcXmg0mCD3d6TOHSspTCgz7uybSvn2HvTWYoj2WUK61vU7Z
B2f+DEO4L80/UNx44H9+5RgWCaZKLIVYGH945fNAo1Vpypm7pO+cKBFhu1ABYQ9Fx2OcyNvWdnKY
4eVAGEDfRJabHefUYDhPsQlH+M5itpkj1bnFsB2kbA9WVTpXhtmiwXagvSMneS4pYzlVC4vGL+EK
fYe7jXkFfwicETONkbiMpR9K2GY7OzeGAx20tEqNZPfnNviIx4z7XubnHu1WDP6oXfJIFg6emmsA
/bmTbsepWk8VBYcO6oU3DA0YHW6iG3RkNjmbIaHlNOV+wozgqc6/H8PEpsFhGTAO8Ttj7GgjTJ/w
eiTjrU9Sv2+BDCrBbVADUU3PQ72wf2S4yRp1L/lbvNKW+rppFKfFBaNYoxMdhDafxpnPnVQhYU6q
104GrHRv9JmxW77GTWZOrmSUvNOp/fD9LcS89BeQ4OQmzUkfzC0n7yOA7nK1UOTxRBAidCH0X3Mm
viFscPjuV5z6Do5GilenwqW2MQx+S1jpxk2mh3cmOZRC9fNKc0FILDkYN4nOCArmQ69KhjwKZxA3
sjvN161951b2Oh8GYwvLLFhlVXfdix6FQdiPxD3ee61rN4AdrSs/abd2p70yzAyPyirHu6EP30u+
EJtSYwDrdpARagUxIugEaK0Qh4PAMtShH6/IS/REf8A+0i4Cn0JSqtTpn3nf1uuZM2WQM4dFutc2
il7qXR92T5GSG33iretle59aOuk8A076lGwWZovXKvUxSliA3z+PjAwgewgDUe1il5y/SSVeUlnE
S5xvmxg8B5aLJx7eKLAGRvE8ZPzWqT6ridOyRloOzyNYhyG4aZYM5iQzRnEB42cDi5AvGW9LLZyo
LckKRtLdDfTJJz2u8QZmjrZBMmtWlrk8Cny2k7HEwibYdpPT9hvMSbYXV5Ch9KzUjrLjgqgKAnc0
EWxtN3kuap9yNoNvRwVUYB0PSHtD3ZdPGlRtjFvRO9zpTd9FJwoYk0M/1TxH/O3ngN4Lr6xxC/zl
v+YiYbYkG3Qf3D1srodsdCFWW+aKvOzEuQtLQ5yTXv7Vmv0bZtPvS/APi6CzWGrpbmeWZTjfffe/
2lOV7GK9GVV/D0PqkPPrUVqCLx0OZVxFtntuB6oDAnJTETaBedjQfvclJGgdCKLcjJTjjUP7AAcN
cPKZwaCReTVnI3I7xVJXQBzj1sq1jGiPaGnps8hQAmakBDZAGSWpCRu7IOaXACi+72lEKJdqhNKm
By3ilHUd9oPFSYgKhZYuBU2OF6UIl5hLzQLmiSd3KV6olwoGcylj6P1UbOPOJMZNXm9lLKUNlpo5
ryrRehmNDslS7RDSSrqPRJIcSzg+RT7Gr0EQ+tt0KYXwzTo8OmB+1pLGiGqpjiB5CCZmqZOAs+9Q
10zFRLmUTcCtVOu0l3ei6eU+XCop4pFyChqLgz1xzgDNBbOB5oZUeVBmkS+1Fo7V9IQzy4vv6u6+
1BuBYwuHY12ODLGF0WNaingq0fCuoz4t3pLRaL9o5hjeKCa+xDB1+8oyo34no2lbOIMJdMWtNxgT
kSpjtcY9dYhAhgRTH2ytsHdXXVNdFF84VGafxyt8Yq1AtHCZEns8ovLgs5vQeD3xDYOeUtwEZCdO
thZ2BzNl2uqqlqI7J228XuJ5W0IX6zS0JOfp7tCZU+LFyOErV41k0PzhPSB6mOumdieoydpELQdS
+h3lip2/QKTLr6aKkKYt5NPcCfUNiiC593xMrw3dcK/nUFBSAVCOpdA/uppZHYOyuYmypN4mkRbu
6roalhExV/uGusRVPGHjAdSMrYMWCu7/+rXtBl/siHh2PbSvtp9q92C3a0+rKcJIx/5TGzhiC1xu
dZxOILN0SvxGbZ/CN8O8aQanYepRlQJw7aWQB9fwzx2eoTaFWI43vVybo4me0M9PI0E9bhJZDaKX
QgqRTBKdScvg6snuxHbiEteDMW/TWrlNhX0mcJ6ivONg1Ydc3YIhm1B5q/lJtFx29CoXVz7PK9fY
jNSWB8CEc3rrZggy7X3kqFNajzgVVUMIdBxYQqr42cL+utawjHVtnpD2nyjNo2hUVicpcniMRmTS
1jsP29k1bEpStaOt4cNgTM/vpjlUmZrczMRiOfQE1hO/f9zitvpCft/e5RZMp5pbY+/opCE7writ
mVm3otSDAxf+cN9rZB3jZqKOcaY5Ml8AMTYLliD5XXFQmLk0bCrNeaZW3D9g9aF0NZ2o8ECeoluN
SzBmjHsONV8J7u7rhqNDVnSfbhN+tR1sLLYuu/2k8orFPr+ZwTjsMJK+Nwvkru70eFtMiiBljygY
uTlCdRq2ah9hhPQafNF441P8KipaNrMWL11iEXifo4YEL++71tiHKG4fjExhrOnzcU2bYuABNsoB
0ujfGhoel4pbzw7DeW0wwt4qC+dfUFf86Slrg/5/2DuT5Di2LD1vRaa5p3lzrzcDTSLCo0NEAAEE
QBATN4AkvO97X4O2IJNpBbKSBlpRmrahz8F6VSTIIpQ1LrO0tHzMBwbCm3vPPef/v7+2K1LlqmiP
Bjp344Qw52awlPOYtm6VzxHGKpddLe86WD1UYJAfBrV+bvuemOypfxL0812Tlecci7hcdmO710wM
pk2v3htNe1NFCoZww7nLdbmolBz/nyiD9Br+hvp5VFT/mSntsiMLZFEQq7wKCuRRYQ8Jh6O52/lg
FJBrvOg5aX5JqKBaaqhViESi6ilKyI8zFVlxkJBBrEGjFrIAoaUotxYax30nm8/WSBPIaIkOjpjd
vXLqRRcX+ohTfbRPhcblEQgfXNvru6VBCfwoOsobVYunNRI/e/VWkdDyB6k8UAsWqF9vG9iXaEjY
LDnEnd5+tJ+rLqMS2TiTveqVSPnnMIR7WRaJAS8N3iCUfnDDQVtM57nWeatbrI55i+lNmxDa8DlO
U+1eV6pnTRnHk+UAoOocQUyST2GmN/KVhqFyw9EgRA+P2NxU9G9EYxk0IP2zYXjyruqMaodjxtlP
qkyuTNtj3wmaacS231/idGb1lgXBJ2m4l8bYIGggaFxrKJW6qSvWA/tglfYV0eblcJKlqZA73u9K
GvjLZJyyTYnbBXSpUVlXw2Qt46gR5Jhr/LtVRRUCuG0OJby8XYS3G/tGVq0Sioa3PzPVbFqjwE4P
Wc3e1cXUbEOG9MVJx+uuywgWLSJu7TgN8qqMnP42cPKW/Ej9LuGdROGdM7RkUrNQE+sFEyVkdL4i
rUZCNn0IR0XXwiYzHHnk5HOJKzu5zRXUoKYGCqVuOILHcTh+4vcGMGsO09aMbc+llxssppEfZabk
H9QmOg15wFzNqADQEfK2CNUKSkVMNV51bUZtCmhftOW3KKL+M7BGNwtOjKvK5retywKVpMawi1jm
aeugfb/SO//rADb5LkBPtEhjhEC9kkcrm1EC+22iLgP6FttGKldR1zxEZa2zdqaKvYHr2QCroyUc
0qFfs8/YayxiJyus14Vp4WUY4GMtvBKaetVzPe2e/zUqkfzWAFlV6fCcRGeqj3Wc1CRX1s8gFda2
pSBUYeO59oiqjJ3hxJmT9E7Lurw9vEZVTucBCPZjnyVQWkqHESwWiO3b7VHqQiysZqpcPeBGaVWh
XMIxqVfEvDdu7qHAQ96t3BYqrwrG/caVkdnShe6rNT6H6VGJfd4NInDXNgpDsjMmjbQ9Tq5xpj3n
kS1XEYZahiDhfVwS2m4jDboVsfNaUBmdbMnC340dzLxJ29ddWR0Z9BKW6o+v2jASZq+TFKSw2pcF
4+TYH6i+yF7hz0fl2MU+oUsmtg81ovUmwxK2SAqcImIElyZSc0WH7rSpfLwDEF9xYA9Rd0WqOHWG
kdZuWXZXA7iNNUxYxmw0bHEwWHOAGux93Nt73LDtCsE130npt4bDNmeNNwrM83UuuufUnC6xTn8K
2wGHzIIQ7qgb6CnPaXMjzqlLHWoO/XbGqYBSOBu0Ebh8K0ZPHQkFELxARBh23YKcErnN8wq3UEX8
i+oE8kZyZHQ7y7AIe7MoipTKvsu87JmWKfyUqncbL7wpMsQClRYm+zRuk3UEhh8Y25jhmkDh29A7
XercLdh+eOylmAFFw/TZjLJDTKy9G+kDafGSZNtCiItkNncMMhtwR6x+xZKLpNFun5vYy7ZoTDlZ
xdV1Ahhk0Qwpo0b+7D6xh+gw0Q8GeaSLdeNYz03FymT1Vz4mj42K/LCXBkf7aPqa9h3UBN7Hoiyq
Ldi+R0VXlt6Aq3hs0Y/CHWRpyCKGf+QBHS2TNHE7JcHULLjKzhBPe6VAu9cnwYp5qbPjrBYeRRVP
V41nQEFhS1uRuXG2jeo+VuFqC5OMCuAN6652crfpWfT0RGU3buL4nHKAvgVUIoFDiMhlGpmvkgx9
gTY6xzTnPF43FYdGL/BXRKd90Wtcz2pYfvaK6SkLif8t+0x5xHJBKkQL+tCf8yHKzLlSAWHhi8Go
3vZ4mdui/W5I/A+p0AfEV6RCNPT+2Bz8+//8r3//p3/6pTn4zz/3V3PQ+ptF84++wVtv0KLJ9Vdz
kD4fLd6ZJz67b2cn6F/NQZNs1BmRhpEOUpnu/CAVmoGwBt0wB5q1wP/1D0mFIKK977HpINR1zMQq
/WbDmD3FPzab686KQpl6wS254sYeNka4GougX2sVHb6ipapKreAYzVErWZAw/VKfUS20G509igly
M7hFln5JOhv7TGaxoVMtI6SPp0eCtJlJp/JrzwKJmkZmSzsczgG9ynPk+Fe9X0wnUE4FwwcSVT0E
5vdJ2sBU1P0th7xZDjKdx15hk+omKj87jnahhza4l9bCSLD8hjgedogEww0JK4lb9c5DIViCvS6l
AVXoL3rX6/tyaIlZJ0rFIA17R3ffX/sqWJghH9JNNGliHSP4Xw9W/BhkPa6kLBkQnDLJ5KCTzwmc
4j4btGHbVthoSOBZ1CLxt8WgvWRd2p9jTC92qem39EScTcCishv6JF3FOXaFMslx/mijWIW6YNPF
34PGvbfYlhUT5Xnf3UKEDp6GLjBPUwNglxx4f9GW5Ra6eYgaovAIp0suIs/1pSRghtOMHOiZmA8q
6ZMbvenDpR4icVWKkgNvo+z7fvxcmyEYcGFQJpQsj4vmJsBSS867PJLbri0hIBAD1RC0vFJDbC9V
rYs7Akij51xLudfl1JARyC44lj6akhir5LxD6vNeqbFpkulJ/TTvoyYbauXrCadn9thy3m0l2+4s
zb21c+nfmIyC2KSrVTHv0qjAntN53x7mHdyZ9/Jq3tX9hP3dnHf6t0wSLTwr0CoWZZjkS7VCn55D
RWOudbAT8w621O2QcxTC80aF8LWzoF2A4PyWVoS4ZvYlxhzxhrFJkwr2KNmd9/nU32L8nFd880uj
0CsbnS9zhDiPBUqktk+31Ci3GnB+V5Fku9p67frzrjcExcnQkVG39HEasigYVhlp94xK+FbBLLfM
Ju9QMasFkcZZNciPqciKVV8KSorMpwRV7ztPPzK8/aKCzglKKK7VqvchbvrVF/yubMuYzsKeLmWn
34pRYxoJCccW5ToH2Vqr02b0+k3VoVORqVtEzZ7EXZpHDRc0BESXEMROjiOptMacwYh/ISD8k7+C
03hPgUz3WPDNu3DfTgmeoBxVFJqHvUNULbr0RGP3m/9rzniqgSVXBfKPDG+RzQjTret0WtnBF6Mf
YRDDUQyM9rYDmTEJ0S91m3pj1rd7ZfE4AdfF1IuIfdhzNORjMU7gSOkOwvY2gFOB0FIlUJlAhWvb
B2jF9Knkhsr90UlG8Dyxg/DGvjABd4uGkPnaKJd13DGARjHgJFdOMu2rVpPLFhAg7LgqWPq6XNUy
A2vUMdEwsus4I2u30Vqw1DFGiGBYJXbJEVyLPw2NQidWuXPszzlR8ARqkCEJJ3fMHryBDrwS43MR
cN1aqX9DoA3lTaWNDru54BE2FRI+9fTQtPZFYSi51LBCRM1wVXQ0Cpz61fFZz8z26AD4jY0cqWDP
B+jlcFXBCAaE10PNHfqFwehfjfV2x5S2XiVNePHzmK8TRF8KXXlpy/hEtsUSIzG6r/a2GtuNMPKb
Kqxvg1S9igoiTI3wU6oe81B8ylJ9B8RziXkJo0O6HIBYqdBorNS4SYAMdbnt7+YOsxmTYV8QX2N4
69hEpJPH6t2gdi8MBW60EiNLrRQ4/jRYMTK8RnxwSnrrep4/qn1zb7H+LiUT4dyJ9mHIqMPz463d
LePabFa5MayaZryK8WxVKOX3iVo+Eu4AvHpKgznXDw5uBTJwGlGJpE5DGVZfaMQ8AzO5SFT0+FxD
Hyu29axj431Q2473UKreym6IZFMMaa21afiMgOsmHxmNm+akHGnsxjSaom4nilgsbaEzNC6ZC+s1
TTO994EXpnXo0m09GgXxhV3XI2Ns5crqGXNjjI3XhkF0q0PRzkOfXLD/EocT9y1T4uExSu38Woea
s/Bja18EI4wZQ30BLXOXRoQj5+wS6wg11Zr7SXWestORAhG5oxEdgxT8taxlvwsDgYkvrBryE8Kz
lhev4+gs/dQ+ZWZAMeoRGKag+naxvnYblWJ9XRS0x9CkeQdybOSmHkR8muxglhBOyAmjfjdmtPVs
VlgIm+hL66BzPTpVyz4us40HiOo5CaynxFZpGitmtLYbzqOaSOOz4xAxF00lTb2+WxWBhQqyJ3tN
5uUqRG1VJpw0lK57GM0mf0Xj2G1bw0CWYOfDGpUf828dV8Og+N/gL36DPR64ktDomHoa/F6IBobD
xKL3sHGrho4vxUQOYvVN6aZS5pCFEIsJAhh2VQqBlDw/eycN3wXQc9A4Ov7HiPv/b8TNdvUBUfh/
/Y/fVrHff+6vKlbAkTFUS/1XQPBfVaxBQaoTWUMda8k3KM1fVaz8mzHjYNC0fx9+U+DW/yJ4p6gl
6gBqjaGZ82D8Hxhxv6thbTxIjm3iy+BxgTyhv5sTA5qIOsmO9+bNCCNxFr0PBy39ICXuPbLknz8H
Xb/Jb6zq5iy7/2GIRO2VVxQW/lka6XNT6s9aJReeys6HnfeE3opuboe7C5T5lO3sDsC4n2zLTrKM
0NKdaFwJoJXltM+61Z8nXM7PZfwvv9q7S9D4UMORwvhnUFrrsZo+FdGtD8FBqi8JbSFjmD61Qe/+
+UN/e90dTilzKNI8Wfv5euSezwZtqP559vzmIaz9PPyWFB9Zb373MaggOKdwb3XjPc15grrpAW8O
zqb0lnS9v7vCzST7bor5N21S7+FbbxfR0WGvAkySGDve2SZioyw8dhX/PNhZwdREnqsxPlStveN7
sv9XpNGGmGYZqQAthUXq30P/O/mMXGtKLX+0QJoaJyVVjpk9rhrFP9civq6N9lh3gVvS6wGlsDC0
x1Dxn2EqP0lTHgvT/sAeNTtJfpx2fv8iBtMCk0BAy3yP2UbcGUzxZCGVqIAIOO11pzDY7Ap052r2
VEXdgVx30qumO014p67rLohCBY5CbUsya6Bpl9KKXpy5YDEsc2dh46UQN5ciyVZaTsRtZ+zYNnep
BU067NZVaT7VQ+RW2JKLsdnqMtjqwSnJc1JG4xUNy3Or66AnimPkK1eTjM6tGpCpNxeZ5nQO2YV6
hlgo/ogW19IF6tfFn5/V370gDMQw5nDcRk0yP2Q/vLuowFI/CuMAA7LnkvCz8Xz0jpquXMCvuuXY
MhVF+RyYH42ef3crfvjcd89URkyZh600OIvsq1acK/Vl/g9wx3/068FEVcl+1CTPL+qhn7+eM4nB
M8rRP8ch0gRy5UiEGj/ZHiLd2Qdi0EtvEQMrHyw7b6/ED+IinjQ+V4OnPkdjq6r9bgmomY7qkd34
Z5Q0UugBpFLrKnJCV62QY0BmHHTigaMNuthlW3aHrn1SoPn4TX9F8/DOZCz15wvxXu70/TdibWZV
Mkz5pqv68UbrBFg4MmQlzKTJ/IoePG6ojew4UvVj/Do4cqszXJoS6+iRyVGH6jV9uqXpUJPJ6ZKS
+qKU2jlpox1chjXdj6UqrwPFprp0PnBMavPl+eXysWs5IN1oAf0C2iILROZTxYqTKzsrmwpoi+ZR
Nv6VTLyj01XrqexW8RRcd35Dw4Jgk356wNm8HSzrA8/hr8ssOyh3Udo0l0iTfHcrgS/XGYCXkEUj
F2svT91eJ5V6GMYPbtFvvjQuN4yUKlQcCtd3+kZIAEAr/Co8S04PiywvrtBVffAZv77uGp8hnLcV
UAMX9PP7gLl8LMK4C2k3IVQvypuyNi8Gp2SZBOhzccqXgVvgGP3z06fNv/u7G4pHlIYefj5KcvXd
d6szPdRHEWbniFOTZmebyGpvlFYckJ/caeh90F7sK9bUuNX+PZ9NRJTJAkd+k/o+uCzQQ9rHQ5mx
yDwMvdPjTOqOSjFtnNbw6Et9w+txJUCZL0pYkH/+4vMy9v57Y2kkNQpYk82b9/P1bqcyzMgv4rPB
0bZWdadVNJUCj0Anx4IN8OdPe6vofv24OSSRgsC031cekzUxJZ/S7Fy08pTb4zKZmDcoxe3sfvEs
gLD8Gooq1i3p8xrDE0Qqj17irZI6xCyoCSwF5qWwjY2YCAXKGfTZzqa1GkTdsUvRug2a5COy3++e
DYOtB38FzWXtvWvZQguSewi2KZcAdXRoK0r7G6LMHdKUTWg2V7QjVQ1qQQ7U/YPa9bf3hxUR7zId
Z4SlP9+fpBV9PJQiPTfa11mM0BjK0pfJgeTquz/fm9+taRL5OhA4je72L9V4b+Z4+YhIOCMlTBcO
JUMTketa6QufoIK5IjHDYkVuLdCMYnwqcusozRwrH64Qx7/54LfhjPHLgykISON7Y73FNP7zFyd2
SW/McYjPHhoT1aoiwtJnOnrqemWwLiKUQ0r5RRW0zqy6WpbJdcso74NX83dXH0m3KrAEOwS9vbv6
RQOaRPP89Ow1UJ9VYGI1jjclPlh28u94ETmFOSyvVAIIH3/+vm3jabWXV+k5G7ighelcMEhseysH
Fi+UDz7sd5st+wV1ucbhEHXxu6sb+CYWUhmlZyjax3oIr5EYt4uuVAl19z4jmt5b8A3X7ZRf9Hgd
iPicY/ZtW8Aejd4dx3hkmgCmhRdiEDRQO0RBBC8/AMqOHOP8wbPwuxcQojxXReNB4EDx7tqIqbbM
mDCsnLQETfuCHIushORklPILqPBH0wdUHCwLbfhgnxe/eQAsAh1t6iTmOt/DXX6oPttRV+2I0etZ
ttCkhd+DIEwOLWK6qjH2hQFNy/GpUHQreyokvK8Gz97SiwfIIUbwqhmBWLGZRgstVKK1mU3tJtYR
mzldDpFPPavtQoyTDvScZzsvHmVlncokvQEmdoNK54ENg/IFPwk18MLzkoXBHWid8aGxHSTPxjIc
61Mm0MZM1TcGBTs9wOSlRq9Fn7zOhZQmIDtZ2gd35NdzCsp0zigagjgqtffVI24GT2jNlJ3xd7kS
qo5TsVnPi7F6ZcXpRwvwb+6CQ6inps4TL1S4755W3fFzbK99eAbct+hbNMiTka9oqAFrGdkJ8DUn
ytdI2BfPLraSNroj/FVROUg+Mpru8CrRWn3AWv3NNaDy49eRqsmv9v6F1UFVmIytQ8SyvaD8m5CV
zFBMJmfoZMS2CfwP3trfXQYAAMz7qNxp2Lx7DWRdZ86kpNHZ6qedqah473Lk5MpeAc7151eOiMpf
11/CVFWytgHkobx9tx4NBI3UFbm85zkG1g5jV47ZXuNIDLulRIHdrXQjuVZBV/l1+aR1iWsT1hKR
MNkrDyybriiYhfj6Oc3NjdA1hl75TZaOpNG3Lvrt/digqLCc4U6pxLm0FNDlJODkIds+/Mxp41vQ
2GR00BP6M6Mvto7H26ZF1Vccl7BzuN6OUaBvw37H27XpEN0io7HWtVapeLSCEhVNtjcCYxGXd7HJ
gCTJ97Cp0B05iNxyXNsWUrnZmgY671nvk6XTZK8orA5phWuIRMCecB+C70rGilnxOLTGE3qJfm33
UYTA0rsaGiKy36wDjj5t8Fa+sDG8xALcn4OiMk69nUC5tJrIo1wFWWi5mLY2bY1TlmiGVReS12kn
u0KpjyhsbyLNvqjEIS7MkghD3cPb0Gvxa1r497aS3RE1sp8UkH3CCL/iKd/lSgAjMwtfyIzazI+/
oqkP/UhMUiI3gxAn8oNKBJFg8bPKOEeFtfPructWPQY1ESkapoo4S55EVm2sjstcjmJcJd6U7CpP
bEMHbZxj+yBKB+sUFYj8NcXbt8z7mjG77iqgt2RmaoBDXVrp1dKfcQdBxzWphrRYTjHNFzPNAu5G
dI7K0tiZan4yk4rIO0vy8jbqMkah1E96ArCRL66QVsFog9XRGTF7mFF5A8wKhBohKRVoeHyabt/W
j47fglmC+vnW8WkcY8CMOoWwlNQHRgbTctSYF1gaMTltdjA8NV5VJv+60YybrJfHnhmYROpixc1j
PUYvb9S8IbsbgS12SneMmvGhduBf6KrngrEjT6U0SgYlARnRfacudLoP68YksX2+sqg6iBvq9eU0
6YwYLedS9XLTVghOgl59GGP9HIz5U02eKeZPQjp8WT5CgiY5IMpu+p4VoyMO2PRArCFecxRkeTka
JICtS9BVWC0q1F4CkaE6mpukI3hegUomWuuEeAGN4BCePdA6rmIoa6IeSiQsMKDGem56FXeqAwUL
+ZCmVI/G1Bw7j5+V1cHMCpza8px03t7GFbmKG89NgFgvmBs+mK299ntSgpSESLHe44JmNc9lauj8
vjNxzRu4EhiJGC/PKUEeWEerM3caLLcFiRpsfTQvxCBPAfElDswyx4TWUZhQdUsgdWurQDtlkOET
iGBEGcvVQThxMgL7Nu9FssacspkZk3brf5UNHOnQb3RcIeixRhXSZhU7+Ap5oYOwU1eeUPZt0uhL
PwDaSUKxDnfac7UifB18E7WtXPaIdfdBEA17As8xSXfHWXi0lAUGfL3j40EJoRUEnYk+kXTXicpy
amS2CQU+07dlA/btGWgoUeJ8SJfjV+LUj64vMYojTgoSTjOicLKCRNhJ3xZJ+owUyKJblpiMaOQO
fAZP1Wxgse1ga8kA9thI5lHpA0wWRHZm+TTtIqvGFOARMmGH0x0REsBnGwGssO6OZYXNF77Dnvk3
Vy6sXc9sr5omePG9JIfvO95C/2I+psD6QBB3LszksyVgGsc2ws+gqi9OSQKbATVwEXlpvudfd5aU
4XJhy/gYRJpwoTUWBGACfgmGzOJFTG6rXr8DEl0jv8Ir6k3tVRh2gK2ldYej5W7U8H3rzmo0xzUJ
NsdxIIi4CQmW8Ey6jhE0Cy1lpBg66k1YRy9ySL7qjqeuMjSctG6ymgFntC6pXjCGlrs4SCxXltlz
K2ERmg12Wy3MFoYafoojcmI0XAuQVfV2iyWPJ7bOrD2i6+ym1ixxiCWcED/zd1lGYZs1xWbygpYI
DIJxknZYWF1XuE5aAiip0xs9CWkN+zFWX7t/6eeXrQ0Ln4Z8/rmujS+2CHdhqO7UGFMPeLznCtsV
qJZ4M/JKP0ufM0qlDsUpLBin1rUj13iP4UwbHnEdqby1M+exRmK5lCVI0WkIwLU6DM1EbVzlIvKQ
c6KM9XtsccR+HXouDFm9dukiTJ/ZLwGCWyABeRKXr1bACxVryudAoQ2rTsNV1mLxGf3kKcWWx8gb
qaNGK23ZF5GzpteBHS4eV7XT1lfsY86jXwninMSqTm6llWyKtg3W2Lse2zCmjzsUaMtR+roN8TYb
6QRPfp6ZN2g/1vBib5VBLQ9s0NxlW6RLIyUNDnFpw+tkrKTVn9M6caec4YmRQ84Omua+k4NYaFjQ
eMiACxicmlMGxABSbhk2DfNOR10nyeMJ9Kh5AGrAVtTO/B+RZ+shJV+mQZz3FMBvBfGb+itNsr0q
JOCqDq+GmlfjDoqGfW+TcWZ46Pt7ifur6BErTPNNpmIK3VJmD06bPJhq8CXCkbbENYGuA90RYmS3
c3itCDcKd0VZVosiwyApechcn2TItTPp6oOjlSAmTO0mABK4DuFA2noE0FELQf861qVonPzeScEp
eT7xVN4U3uQVWhIfzf7d1BoNmBHTWgkjjrGkk1FIqEiBRgJokW3E4KAxjF+JykF8GlBTEtAUEo0b
fTISaZBJVB8cY7T0pRn6+Y5+7XiHVKpeTFP7zCFlWMokKt28D8hSrkFMbBvVYo3VKBQ8K+q3Zg+X
c1LpqcZVRuwkm4PSAsWNOlBOdnGjaw2j76Gv9jHxE1+FYxEBznliZTkdWpNOqw52Hji7sWfJDIOx
X4J+iTdOSXTSEAXj0evy6crpnUeOhQO2daUY+EVYEiIBq2Q0iUOa8wpLhlv2xsunnEhh8xAGtsfd
rtPN1KBSZ9hydtJiH9Rwoxu9RaSu0cwsgSlU6rnWYyAOAVjvqvIPtVPeGk2xF5Mzkh4Rtpiu+cuG
fPwaMjQ/01cpeEMdcgXtcx5AOy25ykZOaziLvekUYEN1LaCRbqSyVUsCiDY1CQKIPZ2jRbcWKjxG
A913QlZTu7jOsTW9StKf8DClzdE2aqLnaNwp8ISQag1hssQ8M1xNhfmQEs2pYWNap0q+dcaWJGFE
LpIMCDOONzS4F+WshGrtcVykAaWPVqIjxSUBzOch8nIITQxmHLmTvnWuI/jpqrJtFXUJdGRl+aAP
K7HVZ1kEyS8zkF8a/D2QeOddFbiveUTLS2TlkLjx7Cpo9TLf1gG1Vyzzx77Rz7WhXNrO1g51zpyo
icD+BVNloptJXyr6Tus06x9rX44uX2plwSBEZnQIeVejBvsYew2OnSMoLtekfFl0EJ6XqcIwadoS
9XhdoDZP1PiADuKpogQn4u2QqMaTsJNLLRCrFANMdSDGOy7tRoXBakacdHlvJ0t+9sbPdBBPPbFl
y8g2rko7+wwZfDl107WjFLup8S6SQovgAnvhBcoqa9B5sLPrPjxshHduG+cjsCX9wt7xWuv9TjfV
Y0yynUJxR0IaqUxVIV003ZnbFtoD/O0N2RdnxpZPvsV+n6GHWRTpjFHukD+NQboUA9RLqGAbE71H
H6duY09zT6LQL5BI7EVf1Y/zK3RMpf+iob3AkKm3K7jVFdUo2GOL+ouEAeA+oJ12ROCVS8X4Won6
k5qM1zO+exSJa0zy3qttwAjOVw3tRpQn5mFCXLoYQ9TjoTFvwPAUqsBYVxEFkO0BvZw5SD1KIJQ2
R6PF6yI7gsgNyuaEgDeOqBwQRmVfDd6wSBuiFE0FI2EP3GrqN7VUnWUO3JemOwZhaD5rJ0gPSgHO
tSMTM/JfA7BOUy5PJUo2tRAbpRFbLzCeeq/YseheWfWsQgnXUrkbsFk1Y7iluQJmalz0mcbjnq5K
LQa6qbyIcDiOdXcdFbrPXeNkgaPzkuvTXedlLtrxZd/OvCJO8iaN1SmOiW3RyanrP+iv/vYU/8Mx
d/7/f2jwKPhLwdBxzLVlhOGjGi/6eZz8k47pDG9j9EEDfO5UvOt//3SqfjfeGGoZ66K0wrNq5Tdm
rz3U1UejjN9+I0dKc4ZR/DpNGNAycSZoo7MX2usZuj1zXzO1eYCO4U5K9v0C/ofM/EOZ+axZoSvy
b2dD/d///r///n/+2y8y83/+ub8EOtbfkMEw+kVLBfZR8jf+JdBBMY75QJgGK8cbTeJfZObkSUlJ
cJNtzvEzNHD/VaBj/k0155+gX0ovX9f+IZn5u2fJQdsO4UJ3EAlR/pP88+7tCPIiL6Ke7OrB6jaG
fpuU2olGSb6EoP+Y9P79D9fn5vuL8J+yNkVUkjX1f/nP7zpc8+fZtmYLPlIXFr/+z5/njVbspeNQ
3MoxomEyAj2ACs12MtrDBi1wuP3z5/3m+0EVJZGBIwKMXf3d64hRTCEOwyGcjrTqEXTN3nf0HT4+
jO4O6QT9Rzlxb7O8HxYAvqEB6YeeIdIbkFfvr6hWKGqUYDi/9SJW4cRTJlSoMoSTg2EvkulLYIb6
LcT6YhkwjruyB7z/4NXiIwjni5MKSq8IHahdq9lGRngPiSx5CdQOV5fPKTa0rOCsdf5rFVWPM3+6
NjVcL3bwyu5xok4f8L3R+rFtgrDmM3TJsVoA7F9mVvXIGQmfDbX2EuRn7M5zV2oib7ZRP5kyPphk
W+Rt9zxifHVqcJdCEReyoECOeFAtC3MXpITS0c4p0ITQZFOS7iL9/tH2WMrLiGq1K8WZw/fOR/HN
xC87dFhulp6qn7uQqpGDBGcvRwyL0YxfQHbmW300zmw3pw9uvTo/TD/dChwU1vd0NRN7qz2Pon9Y
+jsoQCQeCu+cxmP6oOittdcinN3Y3pI1wnmxTcJ7BeY9h9Pglfr/ttfzz7mFCicvMoTvCuezuGUk
S7QyfBbGuyiDoQcOEzP/xsaa14pYkKA80/50HY660c/Vv7fOfOuqnVIiRxNz+BbZdBGqHHNvSJ9h
jyTk3BCc2MOs4+SWin5bNBbrucE8QBN3oz/cSFNrSSZCHQrO8rlE5LUwAflfw88kcDfl6IlhDb7b
rCtFGPqiytmzJKoDBT/qUSy9u77QXzUJ1lJhZHpiIZKbhKLq4NHkOaZKRL6kqacuMFXsYywTboDi
1bPzvc+XXFZFiJVtVsZGvVJzovXz9agQV5lk2TEcrQgnvgVlaxbWdpFRrPMsKtapRl/CQ39rdb1z
JUh9XIranDtteK179bVAtRvM8l1NsfMdabEXEtiJeJ5FvtqgNEdLmST5Aj4Ng6A6+g455TgXCXPN
e6yjOZp45H+wGnXMqtOsLIZNEEO9qbrPunRQG4cDscGpcV3jB1zYga+sSJQlDbvpRtB3dnOoDRt1
bkpDLzJBC4rJu80T+1OVD18Sq7/VPRo2Yx9/ShReKRiZyAORSCcVqDHVKJ/6Wk4bIHF7su+20djA
wGxcxcR3EfifZte1E+TbstYXLEdYSEGYWMV2ojKbTYrCGkECEsIZtyDJhy+YSYGpHAuvP+p5SL/b
bInzVEoXR8+uouxLC2qryKC6J5pmG2sJ2TeEt0j+lMcvW3VBdluP9t7TIwpqf02G86mHuE73kiAf
sn2bLPrkEQdjNAPuV+nqefYlBCEkBvFVatkORMzXMAu8e2LMe1aksNpWhXbTTfLZGeQeGwN5LGpd
IzLHu8G5Ag0P9fvc2nfIR190inpO4OwiafAuXtK+6i1tuarRviVlfQFY4uY6JIjeTA5Kg+kxNmHa
Ognj5hE7QaxStiZevm0KTLR+pniEzCne2q+vHRWUpWNH9pKwbnJlEl4htCPfWvI6MKAbB6uin+0V
urFJCWfNNbCqIQ7zqr2zzQSN+HCNzeNGesGhDR5pBMllUCnXaocvuMaLYejN45xH+LY4y7J5bErC
6odO95ZQx+hWWPoB/RTSxmkHrv9SGwCba5/fwtK866r3jyj0HE7+9npSCYRFSL9sWudixLhKYVPe
D4AMlnrSbzxTe6oyeZJm9kqn/v+xdyY5kiPrdl4RH9gayak76b2HN9F4RE6IiMwM9qSxbzYgaKD9
aEGaaBf6WIBwoayHW3hz3VHiZlaEN6TR7PznfIf6TxPmzKyxtDcWHUB1+A4AGKyGEy3agLWiboya
XWs4MJbl3LckukONj9iaS+Cyhg1OUHulB/YTpg/esZosw8hZjLSIvKLt2VBKF5HUnb6Nqs0gGjaQ
+qBrViVa/tA9p21eeaOKLEKD+rMuydzH4qSXFoU1GQgKnjeVQu9da3SbwjGuaUBwlNiVr+rWAX4A
/NomeLdHekMWgbp3xs9OC2/5wGFvWeLbuaK4AjtHoTXaqlSHG5l54RcABKnoap/Jk/GgWUSoutnC
TfalSfrLUM+Tnu87m3mIsL/NIjyVUbCjo9nyMy6ukD7bIvieU7meqvlUJf3vHjKuMfRX3vjIwKF/
dsviO+6iawLKZr1I//xE+SAddAxpBCgjhj5pQForkdFHa4LeS8Pq0nfqiH5G71pTITvOeluuyaUe
lWR+nmmaGd0FDTk/BWF1hoPNGTDVnpf5vVuCrgNwGXcxthFBdUuEGw0ogZN6nI9jsjfNe9BEL2PS
8NFkxANknvAglk7qhzak4HQyPpZsjjMQwKCvm/OdtPgxlRhXEgvfxs4FO4SIlGlBWzHXegP+cUXx
uR/QD2SYuUkaRtwpzZFrkZDmjTrnEsaFPwUIsEWCzqf7GLl4GgFlIGWb+DmxwtUY23grHaK2SaU7
nlj0cbT7c9pYYC5L20uFdYOBR9IuIh4fphym/7pZgwoEcjGYdwpNiInrGmOd8ApigBGJwtTHvXPP
BqvZHPZtHe3wX94MO6DDhJbpNp11XxfhF4McXkxVIY4wGFhKB181WwK8iqqbreABDARI3BIcGvY8
aDnL6xgpUmsLWRLMDb9DR/PyfMNU8Bej0U0O9XHR88BwF86XRkLaz7pB9w3aedbQu5NNU8l2PXfQ
0qgr2kOHKLdglYkSqYVPE/fIiRQAeDonZ1v70avdYzC1cevMPOKVUfmtKENyZMADvsVWV52Y0oMO
f2wldQcWbz8qpMlAfbW9kd7Lxsq8xJncnTMEwdlS1NarQ+74YuLKszNjx3ypWU82c55MpofOofrL
DX6nmO5Q/d07PBYwWkxd1pDalRU9o+tGpwpd6StEeYJmTcMWqm5UY6/EkI3oDImZG8zldWIY2Bgj
2G+lfQ+r5h11qvXBn73WC++7BVgGXQn2CqTYAyOtZyOVLz1ADNDdEKOps0lZGULqWGgystribvcV
FT5Bm96bgSR6Uxo3V8h1qQbdmhUHxbn6iOPhzTUO3Vjd1Ch4XigfRclkoMtAERv6LWzrr8aCEoPK
NdNzyN1ro8dbr5Cwvy0l+RKhcRtACnm1pDWx50kx1VZ4aWuWElVNv0KkZKhGPCl4PnTwqcHdNDP5
m4FdGKMqWh3DjtaVnLWGnkuKpyxEwbkVJPKgmk0OYobgEU4sv2cwM+959oWU0bTfYcLNlmt8LaY1
nqW2SyQYzAp7OJut8b1yX8ppyqAH8NCwxuS7UmFl9rr7Xolq2+jT3VHE59KOE+oARVT7dxbXpNIG
S7uTs62AOXPxKs6BoMGSHjXOke5eUnOg70Rn+JkE7Mo1a/wVautQCRqAXKiliiWOttlJlDuRefqY
2mKDCKPjjOzU0katnm+ZW/X7bjI+g0sfKc0Wt+Vbb5TLDKlxdlRnfRSGATDLib+skLKW0LUN3v88
MDTSLVl4bjNAn2bQYfgG2AtWvnS+9zNJn2Iute/GjtluhbBoL9RdsL/hHgiHUm4MYWgnEAA6y0jw
Msz2HsU8+BwNppZdlTMmY3W5DAveIKugc/Zj86pMZBoLK2yPQd2lh1KvlS2oiXYtzNE9KGnZ+bab
wcYes/Gg6u7TxG68Tns2eEUxbatg/mnVYJvsnKXMjoHU1QJ+dqN94WBlcGS3mdfQGsX7zXArDHDx
iRGARFXHhzWKw5TZ/T4aHGc32eq6ZtQyUuXKi5wfvM1lDeIOIw/zGkBk9O10+BUV1XNZS/MrCQSg
21qzPBOTjzc4gwMhVn/CBwi9V2tg8tq2MW3DXgOlE7//dYL5/8rLPygvGNexymv/NuH/v/7nf//f
/+1//CG9/Os//L/ayxLXd2zc7zy8kDisf2kv1n8QTEJHwZe7OG34m3+Fo3QAr0uOSMUMigXoX9qL
8R+2Tu6f/6kQFEle/FfCUYv28P8eTzHIwhnFeIj51PrTYm7UcVXHczHe8nwb2eGqKjcKRtPSOcSD
vjLC+B+UUO0Pxw/FzvxChmSG7iAfun/GdVxL1pbWD8NtcijfGtFkZ5fOO2bw5pD9nI3JL9lzs7aD
683/wdr0Z0Trr19OxINfjxiGjf0Pu5GRWtGsTvpwE3QBDzX3vCGfJgkpKJNbo1J2zEwyxAknS499
T7cULdP12dCDQ4v9IHZ+VYRHad67/4NK8J98CfBfcUeTfuQe/kMgqkEYN0HkDDdVyU9uPexCFdxX
j7dvTUR+VRvRP7jK/qaAgSZQ0e6wvbqEXv70GidqX7YFFstb6uRUggpvcoc3CMc/cXKu/v17+09/
Fa46gkYGqQvnD3Or2jWOib21vy2Pq2wcjoA63+cw2Y5C2f37X/Wn33T5evHPwuWwECaF+7eYi0lm
OaPz4lY7+TV1nNif4oQDQmxb7hUCPSoFQ8PdWCUw6FS2ygK6NCJV5F6dUvtVjpxvwnG4Kw6jeS1x
6o09IM71+AWRIqbpxYktcdPdTPqJoGfv37987W86IS9/McjD7sB6Z1p/6JJ2ntgYKTmNpUsLrbn0
0dqVnXq42WEoVY9o6aztl/baZOmxnfvuowEbt0uNkdZNBjSYUyN4sTQLc3hHlIGEbfzDi/wzPMZn
bLIcOYaDVxn5/88XGSVRoCVhpt9am08smigStour2sQbNkdMXtHaVBH/7AQ9nHxQq3mgVC5vD82E
gXdGKlqTePrWdAaxHC7VXuyUWt9Rq7sybZluW7d9lFHzSJSJqb5pPLK/7scxeQqWOhKj3MZKlaG6
dFyrZMjMsV71zoAIUQKZGySXcBQsVIroIib0gXqiSSKKHbaBvcnesX6bRP3IyvSpDrJjHRXpP6wx
f7/e+XxY4ZYkGXrfn0tMaFtZJQkr3qo2/1EKd2P24XOW0MhekFz7hyvm74spvwxNkUiO4XDJ/3Fz
cY4ODQqB9Fuiiy9hiG3RvLAv/0ii4anJKDiB5ubrE5gE6HL/dLfxCPrj0cEvd3QoM5j5/y5rc9SN
JkXHdAaFfhdo3YMv5qdrDmC95DYbGMNXru7hmhnWSZg81UMGQjYZ7jUg0TU8YnPVR6hHas6slKtm
saYYVsiwmY2zLg+j/Axa6/Ff/8R0zOisQ/i8mcj9cY8lEdJQGKfGzUg4S0zS3qlBfsVk26w0g4M2
+cRH13Wvo5qvg/6fVqj/5BZH4hQ4jJdVikX4j5U+4fYu20adsGQHPwxMEui6HBLXIOsOsHbWXWRs
ozJCGMkv81BtDWU6GJFNzQN/546vcxI8IRb+wzWrM23548tkUEBTnsAMuPCEzD9dv4qOr8ZxRX3D
XIJhVg8+coCc9QRHasQVi0MdG0VMzlNKi6oPYzw3DhvtIb3UNsSwnE7dKMFz4RiPntrGMTwtloDG
ebgqRj98UF5qkGlx05HWkVCzEriycFWiSf9lFeOU845r8RznNt53yn0KebetcRcH+kcydLcY0WHJ
o3S6u3OTpRcLvrZTNJux5kBeF16HU0Yo8sMpyBiSg+vU1xwCkKIXsB9haWPzSyMSyAU1yLj1+r5l
MUqadSwSJpdfSwwFl8VKLnACi8OWQh2B2/pdJVYj6LZZo7oT9FHofjbFadTmQ4KNpzEIqUz4JLqU
Lbv2RiwP4wF1LDtr/C4p/61QzjrIt0nbnXPd9ZO6whemf9C8gvx0COzg0FfNb9Op3xNzKTFu3wsl
8/PIotRUg5FNzWTDviNM8YRyeM02SEmeCtUGnsptGhvYZ2H7MG3KQNLspRTsnOJs2LV29SazJzsA
gurob9Xc3ZvJOPWhdRg1czsqPdiM5jnNs8fSmpKKhGFIdgJAvs5w0UkHVSDOr1PYXrrRoxzsEMUx
5ZT6Csvy0xjkT6puQ/KkSqsNgmuawmcwL2xyt4VSQnKxDmo0Hge1XS/FlXZW7OIqoBrN3ZTxixm6
OOXUc/fkYsXt8LSZuFJbxas66tXt6j2v9KNV4iBpGmp5oKrosQun41tPof7hcxrTLy1uThXKiTYP
nO76B1rGoaPhAgrBiZ86c1B2Tk6OebuJ7joj9zjoL0reneUMbUSkn0UEdF1TNm2MkNybcg9kol2x
LXqnzgMSVP9iVnBRRnc96/qPiO/J7u6ZtM5aam2Ad+9pJmLziIXB5qaAmPEbuwOirqhVnwfNzegx
MATwwpF9TEZjTQpxahzO+OI+hT4cOiwGTaN8Vl1ykIFBDnF6toLSs+rMF+pEXQ0XaWcd5jLeiaI5
YXcmpf8Lg8tKVPkO9vZhyeuA/wY/ubANyVNJb1J/NkN0MCbuUyywEU0U1hs2LJrIcy9xxSFzhjve
NCJW1dPSZ6HIUzDET/B970WlbhYSbHcoqXIuQu1IeezVcugydoVX8H0inb5ravozL7rFM/s09tYW
JEjvdUr3SGXwhIDIIsqoB4dGjU+QncKaIKdPK89pLkeAQz3DHC4IU99oGp0oYZL7jIQ9M2Mg5hTF
vZ7omJIYrCbNq+3vkCTMTFxmxXnhbDT5sYy7jZi+ZgYtNIwkZBU7W+5tStDBjZSeyTavrVXzGmFD
XuyuMseZZ3zZWcoLajZBNa5zrCbjzI05wRBm4nVqDOPTTYAPGWKdpMOxw8mZ2EwzABJlEM6o/J7f
TH5xYeTXJpzIp/foBF28bc3uksU2tcyIcHV+1EPnqOkI0xLNAffyACulyIuLEiS/EGx2ofZmVdNe
2iZf2A5cgHSUJUvwRiJrC4vykysAn29ZrcM+2ADA2RS16ddhsMb0+RhYRy2R+VrDwlY19XuVKL/m
anrm6OCncez9ZbZ3qiUsZKQY84cH29hD7F5jGDprO5DctTSNO7TeYsntu+GROs0B2ys+bqgGqYIF
SEavra4eot6+wJrCscg8w1CPIm3eI4MrHwuPSIlw92JbUvQYKxdTRjtlMTEqlQdHUt333XRsXA1X
trUyJAadmhoYxdjWkTWA9bnZ1V2k3daqaUdIlqu0O8JlNhAGldPsKFe36y5aYUOdrbaROOOFB79+
EXTihuN7o3bnUAWUUOPndK1DJsvHmATvI0tgQXGfMKpD0vQAyKnwFWoTwr3K7kBlUosdn2XcHLe8
VkVwrjBtJTifuhtZDa7QmsmGoey13GDStOY72OLTXWukLhFlN0SrwpKWBzfdJvQ7Ca0/Lxe1UhdX
WvI2qTJeKJY4ukwaQlq76va3Rq+TiWM7CJrfod16k85hroPBXGnJpp61V8ukb6HjVJnoJkyf7qRG
/YGGmtcJK7E3mf0pkpnf0oM1Nxpgf+lZ6idE1W0TO89VsAjAynWQNk455bC45JljrGny9RJRrNq2
f87RisBt+Y3y21K9vG1vY6Sxpe491429IY/e65h/wZ4dv7E36NZ1NIg78E1oFjqXaYKQR8Sa+l3T
065mzvdsTn4MUe7HobEtBb77mLzFODyWXVSh9/eEg6SaHugPZZ5zqFz3M8nfmSx7VUwUJbJ1X8GS
qC9lZtF+GH/hCGbIGb1DGb20w/ccRRsR4NOnhuw1ea7H8FduzoA3C1orzeGQYqbeZB1yWv7GSW+N
8xtveOXNlvIADV+2UFEHKW5tO6+Xi5XdJYBn91B0CM4zhe2d/ToI6dXptDHgDywd01FeXtMW7u1Y
e4Ertnbj7JfHMGj1i+hb+HpMILjQh3xcqz2+YCo9Gc7sAqBY4Kl4TFb7MOih3AWHJW1hjdW5yIAj
o/RO82UMmSVmP+NSXTnVSzJPfBvJMQG0WxeN3wTtCRl4m9r9w0pz+kNiSr1IuTB0h1O4trR541jH
UNR7soOgPZVHqofelMutGzQbzh6bLKYMYqZjO4+vsm/e4QGgfo4YsC81l4w5BXd7qYGoJjRerLRg
SccxoQhgVTIvSJxPbXpXIcBAOL22YsH1tkd7AldmeQ7tb01Ny6SstnNePleSUnN32cxV4dHR641r
qscW8prR4Sul8vGkCUorm+SsGMklyLSM+knO07k4d1a+FXZ80cvRsysAqurISZwDQpnXW1E+kvlW
1N8dY1Y9e5kKNlsOST+9B/SR/9AY7evxxlETz+bB1H2peD9s8Ywv4aC1ZFzkvizTU0ZnYq7DuSMM
Es7Ci0pjh+eOqyQ9qvz/kTrcO5rqGBax00OBKD/0gTwG/e+q2oDKZvgUJBw9Clyf2lMpqpWBR3IM
zoEpTk2hrWciXImV+BK0s3SqD6r/DoMaPEU03JbfLGHeGDprTUY4J+lHLWiASfCJBmsaIdaNTNYi
GP0pBBIJFHs2soxwWPu0bL5kSomzQ4NXRZn4gGABtx0aJvTo5aCapcq+mesnV/ksmdfo2uSTAvBN
Shdq40eqGcdgwDPaMxIxEqbnxToziitXCb1W00+ydJtROFfRdm+m+kW9rJ8kJLyd4KiFglbTAeye
vjezS5ODr6/s30PIMMMe72RjnrCPUiDmrnvroLfnoijXMv4yk9Ez45911qerwJrYyNBqZvIHDYRc
3/TrZpzPhRJ/xuEITRqjhxBMT2ydnBxXBeBexqLvcILXCY9r0vmldi4TpmQzqzDe81UxUrhlkPMb
uRJm33XSY9UrK9CT2z7/6tuJq2c/WY4XLGG9LuefUAcn9uTqva5RDi2UjgEu4FQ5VHZx44ia+h/r
o9cPSo8ZhE9Y09AnmvYdhNzPpG7xAa2qjD8CLguAXhqmva/UKF0ZZbQr62yjSflSl3fCClvLBpAn
qRUX6t3UerbA4iSZfa9HaCIFltSFN2jFyXXU4sfUUr4qMYewgaCwYIuDw3fGjKIxhj4NXQopjQ0r
uZyhEG1MfeDJpb+bFERWUQZkvvK16ZZM+lOfslkOzRdzbh9J7TylGdKLQgjOHh/VbJIJMcntOvKd
1fgaggwQvfaQTn6Ia+O1CqaNq6d7eNCeqn11zi9n6K7zKM64Se7AxvHkuqupUc/WlHkKkD2HQiLb
ymEaM3vI1QPkvXUfhn5Gs0RRRqdsmazLcTOGHFBMOgO9JOuAIndnAnBIqwOVyM0PoaYPuwiOhBv2
VQ3vrQidvRFTNdFRTtv3rr+c0MywOefQqKjS3ThN6/V5sFNDANFnOSX4Z1zjZ2fsKGD13BmjlqP8
yJT5PmZqzZgLtrLlvnS4wIjCeJl8y7Vlftf5UVTsNVkzVKkPE+Ncw+wAmoqdyBandXCB8rMC+PzE
JunMltNxk994Kr9crd3ZLSb3SeN98aNiYO1BGe81tdgtD/c5YA0s4Y2u1DH5WVQVn8mXCPQ1M+NT
ULa3RCWmZ1lbvFbb0LF+tVV8ounjonchD+fLnNz6DBWxynyZwtTM+GTZKfvMeVcjMKlowIk9aPu5
cnhb6dEJm0Oea5s441xu13fLqK8KENlON3eW4lz0VNmgOZi+45q3ifJHAILWacE7YRIbJnOb6RGv
r7tRBrKC5+2bJc/4sCBN7Jzr4cb4cCuV/NUi1kXPT/vN/uMYU/9c9O+9tF4Yy6+cZHyzl3K+Ofs1
wJqk7C9cx6B8NUQ0fCJlXh1xDq5xUHpZBxU8emhRvZajvmMCzJZqFLsosn4msXy2wvqjiA6z0E4z
gamuyk94tlz7SkULtSk8mcyAfk+HXYzIn6S8RRpMCOdFSucx2uXRIYGVz9KXOUuJTls14zBA9ifV
Gl8kU/9qIoVFo5eWqKeyZtkOoqPdM6GO3U3e1ruSxVJGFJy05itRkDaQKz2/hG60Y+DrxdVrkZo+
57j7lA6fKsPssJ98PJz7on4rKDfrcMEFtYLJgdzA1L9lGPpV9owJBRAmp5u85dStr4YeUKL6O1SM
jWY9Ckx8MhLM0DmlCGwJ7IAYhTynPJFX00BNxVg+E3Vej3m9KaLUZ1/TZl9B1BLXWTlq7fUSHoUs
vca8NqJfL803q5KPVi+7TTlLYgdw5upqq9WSChtnwyOF5KpvhhSsxNm3gcXRprZMELOBv7gQuxjM
rntb3/Bf+eFAo4Dd8fDpNloUUzeDqV73O73zcR2ckwornNReS92nXX1jUTChok6lmIKo6iG+yh6+
/R5whajpyEPx0pYfBp0FU7gjvcOPod4K70NfULGrPikOxZwmjhveunUJTM7txb2bwOm62T6YjF1M
Efx47kHbUkC0aRyCoKRn9MxXsgb+WLguqgZ85ryuHPDJs2QPZncs51D9Fc8CihAZuy5pNrRWr2rn
0cTFjygixD2z5qvylDrzlvQJYhsZZvj1Gp6jkOyxYVfrQb9bMVGA+GAMOzOnXCtbLqN39vBUcLqs
hloCnJn1Tg3T/aDS/jsa9G/2bHmW/aGhzgeLuQPdn2WEGV6elgSSoRIzXdBC7Uc8beOA3sZxjbC1
aWLx1AbTle71jyour5HTegwGyZu626DNXjSR3bogwsFpejZRxnLipZAehRMtV5BWz3a4Z07u55mD
LEUfThbtinqDSI/h8lcdW3u6U7Ymy5qx0TmGLMdlLDq/JV/VaF2rcl+K6cFcahfSGke0ukk9J0d/
WDqPumZNIfbrNPZkaAe8lbfaoP53fBEJYeEszG6p9nso8HVwTBxGIoZst4gGAqtZZfpBauW6r37a
UuF+CNe2dg6TX3HosD2LPGUONi2keoZUbK5/UJZAaxXdAR9VgM+iMy9TXpzCxOScb9BbEatHBoee
UTubqVH8ULrHxAkPXavtCQ2atTyXI68hVEh/zihOw50mEH+YzhQ8n+ELvDgaE3XKsGYM5exFEEF3
ibINcvPb5k4Ran1DhNzaWs0Ooz2Tbrjq6dFKIy8M5p2Rcfoyn6wJ1xfddTqWpjy12lVcB6/0l9NR
FFunqhovhqDzV4vardrbL0OLY03P64POfn+SvKSuf4Tx7JusHBgQiMjY6B8hKORyUD6dFnnjh0QY
ilqsBSqNvZEttw7PoU7/7ETwlMa4WRKr8u0g4MlCYsl+HjOO9IF4nXl+8ple4xnJXRpvY9riGeAj
MVmGI3x5RLI+Whq92cXCV4vwoUV+Y3yNWKyrH/ZIIKyiG4yvmJBnNxWvHB1pSPCNdI8thQ3Kc+qy
Zkw8ozDiTu6dfDA2FL4bAMaF+9RhoO3T3/QyNKPGv5mfJY4bYyB7HkYvwBzObameYwDjK4ETo8zM
jdruppJLK7R3VGZ8mMRxIkYK/qJ703JwjFX5Qy+BYevaO2ZCgqJia1jvWoYCG0fXTkdqs4un0Gh9
rWPnqONZSe3KSyzuigaiLZoAo5jvrmI73lCvRs6WjZ2zVfpdGBNSFae+UlYOapZORzq2xg5zXKYh
glqjB/4WCxYh9l+5+E6tX8VcVCtZFkejIQPJ3+SKdWNX5Bcpjfaa+6hbHvf6cDVNEqVZ867UOcRP
AaF3qV7ixvPYGGBzdQmS5SOPex56JWrZX7ZPICfYqChhTH5WsYVV0Wb02H+1iraZLWTeUc2CfWUM
Z4aHb3TTYBobxxFLnLktk7knf/9FZ9ypn90jJtuz0jESqqIjXeFkr5A4rdJ8aUvWFhHUnP+JVtLw
i6oAwyJvaGHKikdCwQ/7BXY7Fc1fYIvRE5oyF8vRzmfzAZ6h/Uk/D14td5+F+q4vObNbNzrr1gk1
fUC1K6Sv8kQ9vWBHI1dsxR+GUF6dXnmBr2D7TQuk3e04v6F7Dl4201ElMmMzKFW340vgL4MKvXmv
Mk4gtA3hw9gUS3OlPVNyp/hTxSa30NwfxC053CLOKUZXM9xiyyQQdxSBy1kj8kfY2lUr0tue1qY/
2rw8cVWd7JaorJT0HIvus5zhHuUbEJy7bpwOPQzWwJ4/yxof25CfZlkkXtRVhyw8ASl/LhGp9b68
6vX01mnKHo7QfdLcSxUpb2PUHk2ScFkJmFKno0p1lF2TF2er5ulNIHgbdpLkcrj9C+PTzOnTkGHS
nMmKgmEFDwr/1ZHMSIttXRl+xRvrxwATP4h1nLe/QlPd1Gr7o3BsqlQR0JM23cvEuE9FsTO67lCb
FH1F/aONCbN0Zn8fEAXdiNqFjLbQvNfLtT6AcEBLSPHXwgA3e/tDmPg3hSZ5DBmk+2qEi8z+1NoK
hDTNnPaMR0x1QqSMhkUMiNCoHrMkobKloK0dtSKMkJql1d1tYqhKhwTkTC28goDena4U/sSebuOM
Tu8VjjxSinqRAZdb7qTfs1TAGxSokRr9c3kIiS3oyY0EUH+8JgjKjZm0LgnAe6dob6VJ4EDP3Q+Z
XAqcLF4uRcNwI+FNdsy5WVbP1MhJBCTV4sGIE88snnC1MqsiP4unXXnrJkknmXosQwrKzCj2+Hye
KEk5CdX8gU+U7W1NZyLK+Y+Cc+qKwPxtiEwCjFbF+ZbNA3mFb10C93CCN+JFa6tWNlOgoCLMyFKL
O3ocTD5RXHp6qFKMCE5oVYfDd1EEN1tk54CkMBu3fm0GLDUkcnAB03R3UZP0mwmDue9kqe00OThH
0O7yXWh0aQLsqgAhNsrFZYmo8/wqrRFRp3DRwOayPLETmU4aX1pZyF95FO5Sy9U2Oh2dw9DuEIMP
QLo1n13iG7VSh2BgzhlqRbWlaIan9GsZKB+6bUZbglOpNxULqysnqROwRy67dz5/6BxC2wjXuJrq
iOGwOTgmKZu2xpxoCOGFbbqBs9LtU4Qzr5qXLgbq34m/pnvKD9mXkDTJJS1bXSjBoof6qWb+ui4d
pzpp+XS2ik/8OosNbhKbMRLVmj9w/hcWCR8lWg1Ky5itnw5lViu/k8JQeeFjuumKFuySNAuxVV1a
JW06OFdOaKReZpgaz3U1WwPX1JhQ0nOEvTZfkZvZd3P9s8/o20iBQK5yg8O/xI5fTCezUr7nsrq0
ylCu9FbDpYxp4IKxtd+Vrd7cYhKRyO/oIgZeQb/rIba3CVQKmWZfo7AzXw/zg9NjP59JVPPQLJ3X
YBx+pdULNwEtV8zJ/FF1jnFaHqhZ72B5iEvKPoonys5WGnQPMZ+EU3OS01PxZJYS0ymzpCj+Ik4U
IsBRi6uo7pelhh6TJGgfM+EEzqSrPKmUNeCfR9Jn723e8R6MWt2ZWje+maHa8J9lV6YILwMAIt+u
Oog2bN/idVo2n7D4I9ootP41zfkunIgHtVH32n4Iht9styuvtszp7kaGeQwj5mX0Xm1dC/Wv6YAc
0wI271vbLZ84Xm+bhJNNbVAAMeASWYt83mtOp66bjqPjgOTJ2d29DY1xS0TNedR2DxauEPK7GXz6
akmIxfnvQEALgPJQ+6OWK1t3BGaj5hWWDn1Ot047qhuVeeMqZk/PDYvIFqtaxqqB96E3x8soe1q8
YuN5MMNzxuyH0TUTBHheOOxOucGNrSV4iEsb52YBsBjJP/nicH+cO/cLpMmLLpt7rzmUW6irgDs0
LEZrpXeiY1aZvWW1ddTpp1AFfX+9IGs1ju2H0Wq7ujH8VFpPGiAJblXnyhK1qnt50oMRQ66gRUXV
kEdFQap5/tQnB3PrcgIvU46KWpPREx1d2YVl9CIXNAUmibGBwrMPAqfa02CoQG6QyRXWDEeACCza
5DbvbSjibWNQp6gYxVODVWfN38HUpwryVAVd5oVKRQDfBbfl1rBX4IRQIZ+s9YphAPQU4iD9lHFW
UA9Np9EXBg7KQyzggZTipx3D+BdHpWo/zJz8XWaeb/qidUzm+JbqyXwBGZAwvuJEpZemfdRFXx+s
ScvXCrfrCmDT9COYkpBODhhftdUBVm6scVu640nF13sUUdK9zliwZzvYxIzkiJdom0raDsiShI9H
zCt3JjpZDXa/AdvKhyuh2JCIbDZFUEtmeBUm8bjjS7Fpd6Q340T+7kutzXgnzfw0qOTqM1MwMmlt
eQji6XssGMaNnIq3LGblduTrdou+PiIIUPc5YT8nvpJ/TASj+GTSZp3OzRKr4QBbZFaAGp9flJGd
djYEoNnalGYOddL8MKJl09Aj7t8ShvWc5OmGA+eNxurbUlBxHDq72oyVk23p1nkjDjFzt7gqER9+
vnTKh+Ywb5RXsvA/a5XzSU0eJ2vOI6LWzzk0gIujwfZU++26oTqK2n03g8HYyS6/UzZGf1vekLhC
CV2eqs7cB76s7R9uq9ydoQX8SChvXxvGk0jCS8LVG3TNg001i2ZR0u5LTbbTN/UlIabgTUn8u6+G
bxxOys6oq25POvQ2p6NA6EggqllMW3PLCPblwJiKPNta1+KnnN/EkE8qmwLAwRY2KP3UUEpWrUvP
dJRTMtvrxrGjXtNLNef/sHcmO5Ija3Z+FaH3THAeBPTGZw/3CPeYI3JDxMiZNBoHI/kC2kmrfgBp
IWjb2gjQ86gl9FvoY1VX36yo21Vd+3sXFwlURnq4O2k0O/853zlKAxiU5yYUCVdnjj0e+rJ1GNQb
7R35ku67u04hYJV6eswj24IPoJVrLaitpTsVFLlP5UVvVA0y84icgz2JryleFrQIgSmM1HrMq3GT
JHPZZJb0q4ii6wXA6MsIN/jWqMLh2GW2w9HwZ7/U34zUf2Ck/glmOyeU/+0I+z/94z/+3//2P774
qP/1536xUQffQNOyreKIo5vWDBNVH037939nWP43/FyUSOj4pS0y7D/aqANy6o7uOA5mtWB2jP7S
MeF8M1wXF6Njuga1ARgd/0THBM/oLwYqah/wcVtEIILAtywXL/ePOV+bXuaaHrTsRrXq6GMsZZbX
IRLbHLrXlY40hEec6GHpxVsWwEUVVjFX7FhsbIh+1H+V5fdJz6IrUCQk1Ggw3jdV9iEyQhNOoll7
Y3TIJDlSHUkGgOYiFg+Nij8MbfZZCraSQu+5kzOT83k4U7Zc89S4eI1qGP9XXoNuiUGoXYS+A3HE
bEK19gH4HKxKaCtrSl+UQZ9Zmjf5iSbXkKobB26Qg4pxzXmsPGQJrDFGy+NLMIkdNU1Mh7lr51Qq
/yiQkEvazAfgV9m13lgPk6VVqzJNr9tS3bg1IYkwJ0IVKnLKgZziQwtlclcQ59tkNZyPpm/arSvT
YF1VwNWbcVg3JlWSiVkjcGsEyL3QfDKTbEX8GD1DI2ojk2jaxsjpqLuo3ToGngWB3PCKP5Urj5LX
UFNE+vxxG3YmLXaTme6iyPgIusJejwEtjJabvVFYYG4F8dV16Dg31Ryvsjojvwj7cOnDM2JEzvzN
MiQuEnLKboGvMRtAB9VB/Kw3zKDI3Ll0chXjSkTk3kUXN5taVoRsGobbFMGrdeIQpY0GFCbpxfYp
i0ZrETR2BeVKL1H8i4NvtB5VcUifnLogLYZ7jitssjwauWR+muTIr5NWp0iqfl2oDOm2NxGbBRNd
BsE9RXAMzwKNjQbhvRc+N1JmCSarbFDDykmz+7QB/ZYX8PTyXL+As3ORAMTnM1CMGdMSEJiAdsUZ
JLiLFKPvUTOyJ5VRwkcbJ4Xc8eg8smXzViqyyYnJ5FmI+rpzo6XWDI+QmZBzzPLslBYt73NVaRtW
Z2FhPwmEd0dtlDhExMmPOZlMAlwpnQ7GAIXPOHpB6q6aAWGqAEvITnL2Z8UvJIfzo87OBvMbGTug
zOZKbyq1kl1nrcSgDe9kPMkSVhQIzmmv/iQr6ol4yqVs9VEZkKXKQu/40lw2ly0S3uTY7bXSySG7
BlLEwMd6p1vEmlFPnfg41QWDIxyCCPaFvuCX3mH2Hp9kRHcBTuZtk1Wf0ZQx3wsN7IYzPd2Ia+0I
c4JJhwrOEClXcDO25L4vpN8ditGKKGYqwpXy2JCNRYafqHnyYAKtpyb8CMato7NHYHbDATI6y5Gs
ZagTlosbdd0LrvbEGSk2sRgm+3V3bUDxXpalfc227j5pU3fZtkyH5GR7nIAEva3Way3tgcE5EFu8
A2dKxYM3ozD2NlULi7AkXqFlHrX3tv45DYiW8PB1ZukopBRyWWzQy/DNls69XtoAfszh2vXUtoN9
FnWPQ1g9R2biQc9x7nH2eYuo0xNYhU25STV32hfUux2VOzDqrK32NAzJSItjd18MONYzd1yWDfwl
mgzvB4voajPaIUR1bfbsJypmD8GBjQNKe5CRRi+jSl9My7wwbYL8vQSV1l1hdnkTTUpUdcqpuIv2
yu/3ozu7ZXoJPc/upuBnGvHfnt9/8Pz+Oc+kE1b4tx/g/++//5f/87//4csD/C8/+MsT3P02x35g
rtAUhZbAI/KXJ7jzzXY8PMgEm3gUu0AyfglCgafheUrrBER8DgBzNuYvT3AoJzpCnomfmsHVn3qC
/9a3T98EDVX0TZEfgaLx6+d3AWisKfTWvx5jcRY6Y+ogeUdx+nfUQPw258HJw7WxyJoe2auvEajc
CoFZDCMSbV+hmlEmSF31EkDYMYcFz/A0+oPQxrz3+HXIixf0IMuzAXLoX/gC2JG2DU/frs3rGdTk
ddm7V8unYYzff/jOzz//gz9ydf7ay7iIZSA852/z60fYEwHuo7IHxpy7zAbRXT33CkDE+fdfhozB
b98Pw2zHwbJOjku3v+y1yBoPKqwL/TpxcobgZfud8oSLJLOfnaa6KfXB2ytG4gsjGC4CDFdane3K
tsCeAV6u3wyCZXsQ3jsUvmEZp9mu8NhW0JiUrKK8dK61CUanI7EeGzy9dSgRC9GiQVhBIFa03lYn
R1JmU1gmk+GylcugHMTawy93SVlm9CBzK9i3BbBEYXTH0MTQnpT9DXjxCw6Iag0sE5m74/Qhx2hb
jdpTk1N4niWuONRBkF8kLt7hZrC8Y9gqEnK5j70e3miAKf8QWeBlp/zZt8ZD4GtiXWgWCa4huDbb
qMeIDrE0rtSdqb9wMeA2og68HboOB1gPIsNWTymawCpN5WXqq0Osam83eP6HD3LA1k8+VriKs/ty
AMe6cqdAX5uNSO5o1KCnITVwizb+20TCb1GGAy4WC8RIVjx7PZTinNG0Mtr70ISmmgpO553SjBX4
2xO8OGtX66W203mbzRR9Ui8YLXDYAeVNy6d4wuTfBOxxmMuKPWKUx2Q2umoS5TxQOnttV92AgsJu
Al9qVm/sqRPrauzjXZj2GuW3RbbTx6o9hkEiUH2UdZkNHj7Pvnsaw4wN+NzgjUCChU1IZMeBbSM5
fjZn7zUNq4CLFSDkngR8TUHWgmDkVep0l/jiwBFnyl6VZXKkYxTtIeyhCxQfXpjc4I2Tx6pH5LRg
6V+4fdZspeMUi9yRH4VpPTp2yby+LtMtAiY27ozRnBVAnchTNDFPhjsyajchDP7BGm4RAB+zQL/q
21TsQSiv2QO/iCxDHp/ad8OxMkYFY7fxNA+it9svmjboDkytTpZP0aXyamtbwkRYkb/Yw9MiBBEm
FzSWL4zZoONEtybGSVLKDkMaV3qrtmAq3xVYePPSXwoPZ5k5M2OVgSs09u7qBuHUK26KAGXHn43r
Q07xu8IKkVXmyY0x6pdTxDhPcjxP0k3p+huK4Et27gOHdtw+yRhb7IjaOyyVsERsGtJwJ4ZLFWbJ
prXpVxndfjs2wdZMcXCwm8I+NI71nmokH1IFJeuwic9ZoZlnu7Gqy3BIJUjgvjzUoXuZlm61K6aB
irLyBKwFKr7pKczSTcJ9i/zmUO+6jkuD8TwtRg92MH2n6QxItRpZp+YAtTDJUjdzqLqBNGESPAIm
yCiVlksdlca1XsfWeEhG981Xc7MCUnpm67TdxvAjzH54FDL3aDat9gJLQ5vKYecGY7/Ph+rSrewL
k/p2v+JLwKBzGkzzJIGJgnZA2UBxyldScqFmpMm9YfQX1Rwwt6SmMyDR3j1wOWw6iaKbETyGUVSQ
RKuB63kOrLPqdGuXbMWF3mGHFHOwvXO5EDGVh4e0g+YoRX1f1ATh6bDmADaH4/sUOK9y44e5j48j
QLisGjPeRoNVcUuOhX4bW1QOF8mwG/WDlbNtlU51GOPxkOClaaf+YPaE4NNX0QjCKg7O6+C7U+T1
cmCzHVSKyZG3MxuD6o6x3nl8C3nnrKW0AXgvXS/6dN36carDN3ym9NUeRiP97o7WQdgdRwPgiAuF
sk4qY1qkkcWEqjPYi0cHDnqYXlphsbLY12aPTG/H/WdccTrObIRmhPRMsIwRUepncc6ZxJP0ms0E
kwUMc26uRyVPruttNdu8aHIwpgXew7B2tXUKyQJfor4izzL1fFn11Zz6B0ue7hKvSzYq5+/DMXgs
7Nlvk5fMTgdQFga/RUgcouLmNa2LqBs+rEB7ns9na6hpT3WMaT7D4Eq9jLOqa/DjOI9tYV3bgKHH
zqhWrIHcSUpfG14hbtwSDKZR0ZJUyAIQeWmUoBBIRLtd1u+oJbrz+uBNA6ELE1jc0a3OadJjqITR
MIfqMFT1wsYVBtCHZoSxwCXEYNIGVUEUUtlojJ3TZhke41w70+zFf40eOJAka0xFkulWe8ERWcBX
0s98Mjwm411q16wL2clsOh9EfAtNP8UXW+vFY9D6DI/t5BPh4FDq/DL1gPs9ivHLYVyURL7xcQfP
jdB3YVACdCB9VDw3cXjXO0j0xpC8ikg/1pm/h1V7VgMWSl/Hp13usig+6uZwBbL7IUu8lQm/obbO
quqvm5CRhs3xBVPW9ahT6usKSBGSgzQOlOwl72o8LDCP5nsL/6h+F9Fym0fUFvszsauVTz+1F5oh
QPYw2Zpaj6+tlIc0Hc8TQ/wsiO2NGsHIYnq/EKq6mx3iTT88JAPBD9/ZOXnxWnvmni0cbJAovBP4
qRaeJm79yt8UKnnVDBRGV2SbaaA7mjMpMkx1RrTdFcx8bQDd+8wCG59WBFYMPcGnxNYwzKHQ5I8h
+wJ/Aq7k9JLLy3/qsFVFiqiaJ474BzeO0XDN475QEPcWGAO8dnotjTjCzdycCLK/a7W9q7QQIgcK
aGhcJP65Me1VFGV3SRju0OrRJQompX5mXApnxHwh9j8x+IMCL5/GTJ8OB5YuoyZChjGb1d+N7DfF
dgnJ6RSQ2art9FWbGq45UZ8xzn6kNaJrV5UwrGzzNkgU83D2BlxpnxYzfsMhDGtH35m2bzXapBmg
bpWUZ6Oz4IyYeJ/GfSN8CgGKdMco3AZFMDZLFQ2vGn6GDfy/Gj27eKlazBxlxtwlz7eAiqDQMqSt
dRhYYfuWmuPdkNN/rU2rdgDuUwnmg1VMuBKTFjTss9/k3zl8H6iM0KhzGFaxpm9dM2OrxZiGMS2m
FKk2QuNTx2qOzsUU3fYnvKQivAjy4Eo2072ymjkWMALibdAR5i8N9uR7aQMQsNNsA0wd0663ab1E
4KAuN9h/sNWWG9qizyUD10qqeu34HpkKPlyb+zZk18AxVltPorhwYzwLLU0YYRDx9QB1lek1DXbp
KuMucEv1YXjp4xxHkV7+6qTVmRLlq7BxTnFdImgRXOp62GZmuXYIHnaOftBZYadKzOnSnUENSYuT
LsahOjrWTYobkKzKNWcYjCvplUiMTTZPF2Gvj0WEwaKUd+EMaK7chc/gEZojlQ30dG2DNryMdXHH
RmNjdB/cMR/emJKANO2FJpq9b48LW6qWlZhaBLN+HHqohjJrt0j1T4GaG20E66DX3GRFfyX64LEO
cTNifh9ZpR027CNX/4htvJsvAQyULB6UsvH8tpvkvppRl3b3PGBT5FbBIeSd5fBgOhWIblwlUMuI
P3FpplWyNTBIxnypLHBM09rsIvWNLRyDK5W2Ommy+EFV3skkF6QyWADS2Xr4XuzY20/MFSxml5Me
ID3O2SvjiAn1Sk+xLrbhtujzvd9urNw9z9aFxuqvu5hpWgUHWebMv2zj2La8UT+oDwy+12Wozn31
4VbqNLF1VhHGS0AYF6ZZHtnTXjYefJ4kZvprjqiozNsYuOJoBla/z6biCoryDdL41izR+4QNqcZi
bSV48b2NsAR7OtfNOFwmApVQ+HdB6u8zoM3kRz/6FiNT6V9oeXIXh9XW7ZwrnaCW0bCJYudGXFMa
HIPBhUn5kAXWde/jznUs/DpZlXwC+ryd2vwcd9oNDa/eFJy8Jn+UYKtkO+56Nz35NeRu00bfce79
XBwDLLpKGIvEj18cxjS612A2tfOjmAIOLNOzB3tRYN7v7emiauk0MW57FuclQ3ueKkW8KSEa2bV/
7fb9tItg2y8NI7XxTRbHekreKyMnKxSbzXbwMZVkJcxIz8FaSFbFJJLDFkW3wQZZN9Qi84FN7kbo
7n5ON/WgoK+ZWT+OatqAntraMfNp7vIHusos9HxEOvukZ3DayUvpLT8edgLSW6utfaBrEP5Zzzge
1gNbBOxB62Qwb22tCm/MyNv4fbtkHHHZZ92NJeqLSg7mJvHdw2Bk6zYMduWE3aKC6blkWDX0db2o
3C6HYcF2qSr2uiufGWpcaTVsNYNLocvdfdJqF27LRsWbSubKGcP1RFya4WumX+V9o/jpeBOVZXNp
p1vyrzcOvvmq9o+kUDgsEvphIL1SZIDjErhgTuRawtJ2ZlGUJfBYEZka6/S9HrU1KeNpA+YAD2p6
Nuf7mnsJ7ncpLwroY5wtZqK3bWXvjhrvUEHmxOCmYxK/yKi7x1bgLNkxbwrMSbHVXKUyZM122ay1
V3VavAZ0J4OsoRZkWKNG07FRfKAQY7l3jnP+jU32lWQKu6pEe5cnLb4W5yqosJxkuP91gvNOa5D6
foerHs0Dk9s8wBvaTlG4SUfRXWaO/phhzLiOS/26NrMBuOZw3Q0YIpzMlxcqKe9MXw8W5Kfty64y
m7soofUpzxljBwDCL+jOu1Yk6LZZprX7yGp0BPGmOdeaNV4L0WFfH68g8773mvYYVlhB/cfMi+8K
MdJcBKjiOWzD4lKYfbcuAmMbVd6NmUV/Gzh+/PtK7V0TVe0HUWn10r78h59/9uql+Pj7v/vnf/hf
//yf/vMXvTLw/uXnfpEr/W8elyd8jbks8Ue1Epi2iR7Jf3Bt27FgRP2iVnrfSL6b9oxHAY1uOQiZ
f1Er4YLQQwH0gX/Vs/4Utsl10D2/aHqQNwJ9ViqZeWI6+rVeqVzLK/0p1q6F29dA9GmNVG1zhusj
jjjno2WbRfIGwFJ8iONpT5FEdGFEE4bDujOPrV3HJ6nHh7LSGVy5hNASo3twOs1bueAON71geFbY
3TpExro1s3Ra2hUIU2Cz0G5JRRgE/BbgE6elLnmeCWkSHK2t+COplCTBBX+wJrx1jPqsfsUombMB
88aNsAeIn10/nFSmPFgNnXuQaZ5sndx4NMekPPgpObuoLPaEiLE7k6XyQOUsiK5PuwnvyEdfliV7
neK5M7BoWO4p6E0YdVb16JT4873IvQX+5B5wCLIUeDQaMpmlvMmCoZo02oHJhQvdN6FKrYY5HnhH
W2BWAxD34ETJI6+6q1PMzZrv3QT2tPblsIeVaz2UCXpVHyIXEASABhxa76Mh/XU49hOs0ZFNe90d
K7iImojlTSeCAPojdEz46t8dIeWSUusn2dfhDd2X7tHT/GSrGmIO2A7EscSUs9cc/a3t5LvyMxZg
zBLtweeqYmjE4GmeQGXzLCpkCA6ONb9D1MDSVIX+PWt2yVlQCymsmMda/TzgGudRF4bFmVYKbWMa
MC4v2tBkKqZ3U71jbcuWscfKpwUB/8eRbJoIOlcVD/hKc8vbAvXL41kfNKtSrxKs4X1z1DJmcdM8
lUuZsNGkBv+5LjN2aHa9Kgzwxv0IALkjMRqV1nEiO4xdY1yitXC2r8N5AMgoUAzBXT4Pb+OgPhfz
uNCeB4e9nZ8LP+43letfmrW9aei1SZk19vPQsZ/Hj8WoOY/RPJJUWKoWyZTmT1EKLbT12fVUwFT3
qbLSdWqGJxbXYGkXmngShM9jLEWFVy/GcbqCpJdfF53WYoWqz3rXvfYdVT6Rb8gLr2DCZmclJVOu
s+ls9pyd54OlT9CVu3gimZjVLu/avJR4cFZd1N3jdBwfdN9017IpPpMRrcutiCQQXK6vWwp06M6J
uWlMwufhINUN2b91n3brroNlYY/kN5LccshXJ92yR7t2PXxJla9hzC8mZ11MNrZGr6QvB2Bp2yEF
6kG0l2325Kr8O4LR20CmcD8kjXM1MaTHM7wKE0F8OGKk3eOM46TnEcF0Q6ekU8mUn+PcLFwWIbLc
aHGO7vgRTIfaOqj4y7GRPUtbP0ZNiD4397Ca+kDWPXK/d6F2zLF802EUdenZmEp9GWuRuKK0ydqm
kXdU2DB3ja590mHZrJIkunMAlJLdwlZYSyV2WmvFex179Inpsn6rI529VwWHBHcs3yuFtOEKxyX5
xGY/dbQMDxw09yzjMTxZ5bpJW3lTDroi/azYwwmIEnFj1uz5iRUL+nPH3nUv/Z6SeZKx6apsnGAz
+ZXcFTH7ImQK0vri01Qq3sNf8Ra0PTIjbmYOTza9W2Fcrvx5QqBU9OSY8sWOp3fNpIDS78nItB3i
am+x1Caajc5kdFicqWIl+i2w4itM1hi5QYqjyDNlYD9hG8gSHamXwCL4P0pDe5pS+JoznNkgAmE1
nbcnmvYm0MtWTcS8E+OYv2LLf1mUsNWt0KtW7TTSoIS2tSjHILtxkXGurVwvAAlxRyoqrEiQN4DS
QRERt0KJ49qsOzH3B6pVN1fS0Gk3wVhJk8vQYE2JaoV12fHGC09ABQlmnZwQd8GBsbYukxCmbuYJ
hDNplFgRRlDtHoqh5j0Feix3tdU/mJgSllmj3iMCJJA8/WWFrZgE1kH49HMNtfNSjj21SFlnXwxd
lR7TynTuhzSFL16UKAxzdCSYmDYrs9zVdfMydezK7RYyaekTPK3S6BK06l08pRxbWtbdLOskU5fy
aAwTXnaKFo2ByI3VdrxgghSZGRw9207QzcgsiRhamW/61M0ujBhNgxz3uSD+pXQEjSosX2JN+rc8
mthfdsrjnE1fV2ZybIGnJrk/QdMOOmSRCgc3kBPbQv/EVezMqmrWEckEaVjQftC2/OXIXltEE+9N
MresAPTp8DwgAjfKAk43n3JJ77iw+5eoyufP6ezVvr8SU79ro8LYDmnCE92rLqrRCvk8vREBvQE8
OyI1Imewo+7rw+RGzbrFjsJ6kvYHhgrY8VNFQN0s/Z5ni+K2L2CYFr1a52HSbDklvaaWWZ4m8gDv
FARrl9I2zZ0MupY6BlypAozsS41CdJtpBGagClCE5mqViZKRG0s0r8u8RnJzw2QuCg4yPL0WvQxV
rJ4nO9MuQlE/mAH0FaNV5P662ti2rvvgOPoAHnpoaO8Bdlsk6V3n0knnyiZZze1VVRZ+kjRA+O1j
9wrfYfxdKfACo6HPWmC/yRTEg7Gu8G0PeWuvlNLEKiuLy8EZtK0hKm016d52qpt7zs4ZIlNUk60f
qh2VdzU+Jd++QLaV5MJIcJUlCtgiGIJZImzriVvdofu5nqpFxcl4aY1IGq5mW+vBHKdlyeK+qY3h
Q5SQzDl6p7tUUb5btvQlTzX+ekEMhEli+dRqfnfycJiss5k8M1Citqv87rUMCOLmeUnjkM3rF9TU
ip4PhVFMshUmFdi2rp2sLmNww2K4U6oLcK+IcA1n7QnEHnfY0E+rwpP1Dkh8/OTmqiHzTKWs4YbH
yHJvQ1TqpU9HxsqL9XiVAv1fKCN/1XTtEJljscyhXMRlexWHWXCsiuaetchnRCDM50lO6sDUtYaK
0JJMLpN0a6NyKSUlOJr+Rpp5fVEkpfFOnuDFofhvSUYXWhdFI4I6POk6xxQn6xHZllUxCmGFlGZO
IFLbpnoynDm4nvmU7qyUNVx27r2vtHe/Ho7S9NVylD1lteUzTKHpskuM9KwE7aAlLV7PElWctgPT
xPA8VXRITNZyctm9sC4EPJUb+waz7l0vuIIZDUMsYpEBzjXNQHW80k6kjbdsp8tl1raMRSqUrhSh
tgCPDgE9ZCabd0cpdPFaBe69DCTn/N5OjhnHZkaB0QxJDrW9rtsPviA2Qyy8XGnocMsy6T44rjN+
yLTgyjfC4WTyt2rHOvi9Q0hNmldZbLo3cWi9FgnDOCe9j8N8PIAohlaeQoFoMqt8mMBc6CASNx2l
dmsVuP3GFQZdfWw+19ypGMrTaFtm5D4s9v6kYaOO2xAUmg3pZmnXxMktsNXLVLJa+P6nW5Wcilvj
NnEmiHuB2nqJuu4m82ec6N+sMX9gjQlwcLgzZPZ3nTH/9D//629Omv/yc7+cNI1vBtYMbBM4R3/2
Z/xijNG/6RaIXzBttFf7Mzv4l6Om/c3E14r/AcdF4M/+1X89aprfiPAZWGng+WKLtY0/Y239Yozh
EEsHlOkGPs1xlg3F+NcHTTpi7Myi9eEcoec6hXWid0Usk2YWXbv84YcP569YSL6can96sUDXvcCm
CcqgGfzXL+bpWR6GdEmcK7M0dp1DcEeqYFlrPNI0ICSldacxOVn8/qtaXxw588va4GJxCkNC9um7
+vXLDgZt0qzo8tyHMSUQxJ16CJG2tdJMSj7JnBQjzkynW/r6vdBqUD/5MWjFruAXlWoXpOK7h5eH
x+zNQMg3lEwZGNqsqr7dsyAscspBq2bIaZi0rqqWYyTFTHduJbaFPl03+o3RxNtJBpcNGCdwcv5L
V+qXriJz9/vv9CuAcn6nDj09EKcBzeqGMX/bP9QROX4SazanTYC3402Hb8RWQJuG6S4M1VXRBfu4
tve4Lndq8k+DRzDRlc6V1zkHy3dOWkp4D9zqwrLrP/rNvhiof/rNbI//EZSDDWbPuNEffrO+jkk2
unpL4oC8Bbr2qgzMT5+qAjJdd1rjoWbPpRFF8N7YXvsHL/9XrnLnx1f/epUnZCgcW7Xn1hHrIQ0o
xpzaG+Kb244szuoPvoUv6NSf3isPUtIkQFsxnH35FujY0Ml2T4A8bHziZcnmTPb5LrGiG2bK3wed
ALhixLUUWneb1v429/TPdmro7Gl+tjW+Df8x+qj+yh33Vy59ZyaN04fGSkNZ1a8/dkq5LYNJlCRq
URz9LuNZ2j460nseUZ71uPgD89YMUP9Rt+Ktu7aP+5XVhEXlN9VkI73hkT3F3bkpiqMRA4AjLtwD
LynUShmkhg2mEgx9R/ekCgBkglTMn2SQ//Q7BLBrLcNEO2Ht/PV7xrs65gwNu3NXE4lW8tJwexov
uj2Tqzc6dog9zjI6jnzNI2T4+1/+F5fczy+ObhhAWkVY/IqALTk81BmbjbOXN+bFOBUfM3PW5q78
8y/Ezc6WCoMcZsuvtzpcSCzket2dHTBay9qTZL7ajnh/7Mx//P139XXhxjpp4fvzdR44uDS/rqDu
YNI5haiNl4Dg6yiGG91hxNn4D0aXvtFCdq4yQ/3Bi87daT/4Gn1elPsHwRWzmc8X+eV7rCm07TPN
YtrZGucwL25E4tQE3qI31elrGqmUgFhCSc/j77/Z36yivDChEY8Zrg+zm4aHX19ASouqIoE4eU59
iE3UMwOL6g96VG7G2XSEZOQsA708F6YLZEjkTHrkSuXZ9yTMBLxqxtQ0S30vXCLDAEabP/hcsML9
5pOhA4Or22RaiargfvlkUrAzo9TM/AwKpV1q4VgjDdYeI9JJwa1LfMg9mY2XiPyGqHQ0RNaAVcUT
Zz2M9r1U5m3fjWdAAM0yBM+5cCfFuTXTqUpFcMYrGVWn0L/VCBMAWw2Ay/R6CuPEea6zFvkOk1Co
N2Jp6mN+bGsDAuNouBs6iCCW2nWN+MyvE0/SWxddwbLLkvHpm9VDk6T1jW3yQIoL75Q7cFpiGvQW
jsizz7gb2xVpltcgkG88RsQ2Qq5dN/TOLSmDtPaZPd2VTJFfSxJk4CrY+2r4b5gbx7DjAkNcK9M+
2LrDTpw9xdUUscTMimWAqALGI9e342A9p1lx6cy8URHP8Cfckhhi1DIq/IKnM3116DNwEjSygtr0
SWphXNpWG6K8ZScn9bqtVnDMC6i5YXBI+00AwVJAKd3r0gk3deBml4aJxyuXun05WHK8dOEHLKk0
unTmtEWdQPahY9FfMZ6ItlpEY52Z1TaOSzfZW1ALGXq70NognnJ2iPJsVWuadsLuQk6yQnwB4Lq3
CdZrchTHKemvhtFB4CqzSz1o4SlzkFMmAMw+JQIbd/mwqxm9JkOwd1x0Rc1xjqh5h0q6pBtxCyHq
y5WHRtAHacCBv7FWYE9hmUh6yK2SLI5m6DfF0F9FkwGTMTTkDnR5uxKWLbHxBHhMNXkYUx/k42nM
/Ou6ri9rMbwoU97IJHvQQwNeBw31xPAFEJScXM7AIwLS+0T0b2EiFS/w1D36U/4qg3GXYFqhbqy5
ywWUjBQcAaF+atDDgZhquxeS79ABDmC13k7K266R27YE3d+ULoAeI/6c/RJ6P7JcZWJYTu30oMcW
XoZBW1tZAHunv0nseltNWb5y5u4iOpvVUkdTBGG+KoDejVqwtLTgUekqhAyRvlDTjfYS+aQ8WrkN
tfhSjYAu0uSa3d+2He1diTVYTPcSXkvJ2bwJEWDihCvUY+KrRPihufjBp54ZSq+sk97h9iPv1eww
BR4ckDpeZd2j6GkcZNM3s8byxZFx1btvKhfnqIuJbWToGlp/yxZ7pc39VbRsLwy3uB+UR/BL44Yc
szerhF4dVoAhahQGvwP+HOiddysLL130FOThU6DKcCxeamE2JLAEGiE5l2XQB3coqY/FNF1kWX3y
sLJG1FK5Tnylx+ltxaC4zayzORnnFjXjwMVARNyHb1ZEsEhyOSVbqYstUGnsRYQ4jDQBW6Ie27iL
MURBCVAE6pOpO6Qy/8gCXI9t9kKjxQl/Fpsy4xVyCR7a7kbrp3Pb5eiWvLMhLd6ysvMxxQDWEzqQ
qzDlaUT+eIVAsOr9+FmzBQQp+dCL7M1OoHvo5Q1Y132ZWBcjrRSGVUGpHxi4l+nsHGlpldY47gtf
rYqorSAcjIRJuUoLb1gBih4BjHV7Eg+wdmj9VrZ9r0sfWh3oaEEHmK4DxxnKbWWJ2w7aplN176Md
vXXpgJwY6NmmwrZpuQCTvPyjceUjS8oVtNiHrnReYpjTsK9b7M3BhWggkZoY1namtHcJacFNoprw
ohZWeWmZ/5+9M1lyG0uz9Lv0HmkALsYtCRIknfR5kLSByV0S5uniYlzXA/SqrRa1bLM262Wt2vp9
qtvqLfqDMqMs5IoMde5rkRYZg5x0kMD9h3O+U5xxW9+XECNZAoQEKHQPSE8/uF7WEKfnXkQj5D7q
YmtjieE8JgyKokIkt/j2z1REAQlyn3tRnev4ze4b+BHJwWzL5TTNvb8rUC6BJuxftAmeE0QFhJ4G
O3fKgu6YGOb0dW66U2323IGOFt/xX8CoAYCGPIhdSQtywpUDOZ7rgUkPUF2M2dwz5ex2omSZ70Gm
5yBtjYd2iAH6zMwb46HuT3rcfnIm49kmzW3LZqcFn1VxqfJvmk5cxNwF1jTcU0Lv68gKU64shzYO
SAiNu/UbMo42U7PcOg4yD9NMHOMRy1GPqRqWwYKu235z7fjR1yWRdzGDkzaRiPxJo+8hG/bSuZ5k
i4sKTDYRyXLf5kDBYmumH6VBMFv9ypX9535O3hy7vunyj17bPs8FcIuBhLKg9q29lNp938ah02Hi
WhDupOtw2EYRauf3bgHuJy4pGgSZqXHSRpfUcpqDrumEQMZTdZtY6qBBSYOOVB+GYT5XhfkB8gqM
jGpBsB4Tc0FIFnjIOUauiq20KcGqadO5BMXUl7q+XbQckmFMWJuJW3S/Qi5MNYRDWjA/N0Nh3rSm
GbJLDSsne+kRx9Hm2aDHs6VHcYK0ruGchNDNSC1HVMbCy57m/So47qLuCEn/mtP0wkTwW9wCtqm7
4bmCzRc7uBcsEGwyrTg5h2oM6PFyZpP2rUCKUlQwj1NP7fK2WDbDqA0BxnPxRJ4auYRx85BVw1WJ
3m0WKPIitlJlcavbXFxKe3itjYW3HuHLdDuqxt+pnOsox2Q+1xZhKAk8jU7r7k2PYyTWfRYGCFP0
ifbVWAudmkXCBHRj66a9fgIr3OyMoQPTD7BpFzn6Xd/2/V0Pz7eenUeUOJzQnrPH5eoghvS7L0kO
+2juUTrC96t5jifDRnLPt4jktg5idVtiWcBZFG91K7tmvXGMxv5KK8kkHGl6HMl7aWpIp4UnuKtB
eG5TG7ufhhSK8MQm0Aykn12WtCHC/2shk7cUvKEZp9/yCHrEqnV0DfdROdyY5IjOFOBKxGZQucXZ
6rkX5LJKCUGUtRmdphNXt6lfmcHkRvcJvIxAa8VHd4ljaErcsN9PQz7zinqoSdhrqTX+E2GkIsGR
CrBYffT61m4nKKoTCS0oototPmGdAMD8W5pJbStFHWY+yPzvf9ck3O+EwFqoraG+AcLboJxAw6vY
FFcwKnOgJqV9cHqgHktm9qcORWMM3AHte/bWKHTIPJPGJX3BoDoxI814XzNPZP6nYyvV0KyNz0LG
d5liY7g6ro7LMJo7FAkU4S1kGLIHXyJBqd04JsBCrBxBb8RvqVRmoPEEDvAhXBO2YPKl5jtAXCp8
kVocah2YEvfIrZJNOCDjMS3+6FR4j2vCDY988i4isFFTxdOQ5SwKR46bLVAC5Fo19Qj+Je4FUrEL
dI3jKrHtZHfvzvRghCDjcB2ovH3hv9YuksTvbSC6Nj5vbDUYmLG6rj85UZCnatZOA1HHdjW8DIbk
zPTnLwR4y8Ps+e42J19hzU9RLVtVODh1x7fDdwApemi7CYYfQs+q3XMSO+UpX5MW6uWSSQRazK2q
fRPZL+aQXouOVCP4FV/mGjhk41Z2UBvTGLJ68rYUTxYcW5MdUKo+kzS/Zfw97j1G3y/zgjh1dAr7
lrhJcJKow09zrr+URYryoco/GYm3BK4N3drgKDkoDddbUnFoatCYIlNrtrgOXqrO+2j7UJPdlPRD
yHxH1omsS03pbqsIeZls7OyDXCb1bGjCCOWMVp89sDghcMQ4npZ24ExOjoWF03Vhy/CCq7sMIgia
m4rN4RWJM/PWlyj64pzgZrfSvwCkgFSh5ocWwZ/kUNu3UT2GyOojJNExzBybLk7ONHa9nrE3TxDz
F0u1t/z5c0GriC7WZJXTqbcVAq2bfM7ZYkG/rBEROClcQS8b8fzYmLWXov1itsuHWm+vhPBeCn2K
sC6laAcbqPhVqhWBEG39DRXm46oZnMbOCQgNg/k1Wx+ULqOvGf7ipDairSaKi4FeWUz+Zw0AFIYc
d3ytUQYcSpUyRmLHoNCBhGXu9kBSeZjHWGyPBEwa31rXvVG6fVf0FmUizKrtKBf3puFm2OQ4Lcig
oOSnEvpU6n4XEmL+PM00jt9b6f9cHfxidWDo3+MFzd8NHn5Sqf3bf/8f//7P//Pf/ve//Je/ideO
X6Bd/Mcf/G15YCNTww3JTJB5v/gxXlBH1PZX7dpvawP7LzrTIJMBBileTNoZ5PymUGOjwMoAP63N
X631J/0DRIz3gz6CwhiQ8CI+r09EyPuJUJu3XmU7U3dXNx01eF8/2Gn5iqDJ3HYmjAQGA7t6AtQH
DyCNCWNf5svvrtYfjDbfzaS+vwOL/ET6HAcV3/t0rCW32671PXUXKevQE590dPrsWzMueDLzJd4t
qRnvcq+Pd3/+uu9myd9fFxuzzgDCsHV2Mz9OhxLZCyYSrrpjUnDWLDSvJZXsIRlWa5kVq/DPX+7d
rIeXEyx5DHY9QNrYIL0bJmcVEetNNkAwlYn1Rda5deLoswl3IeYjlchjWWeM1S9elUnbjzOm9XWx
XUNKtSi2TL4vP/6a0P6zNHL8BvG4/6SPMCOzNiZOPekESh33VeXZYzkkS2DEPWtOHSbU7IqFcmQM
4mSpTy5k4agpLonVWwe+SrBok27HZvOTn4xvZgVIpGrrm94WJahMAM1irqetliRgH+2RHCODKmc0
sa/ogOeXmNNaGNPnwfdPEFQHeCPRUYPr5YPQBtSk57cSZsAmJTP8mCvk57M3+fve90q0k+DwiF0n
cThmEOSvo4WRKccOoQgNNonE55y42iDOWvyi5oxNU6obLfYQ5BdWPfKGyK3OHH8zmcBdHIna2Ypq
seuIgWIGbSKcSjn1u5GIY/UcZ7p60v3885JacJnE/DnJoZYuqbyLYqK+hoqJrYl+/GUhkGNfx+18
csi023YGdLNqGUCONvX1QlIYMjc4sOmj7gHfAObrA8iNQUIPNuecWMpd49hvbfQ1qeY04JadAHAu
+yVq6tBLvYWQD69+GEtDO0EPBLYATvRKj9A0eEmPyLFXCa7NnkSlNiMdBJDcxpv4JKUxPgKCY8gT
43tiCf84Oz5AFIuoFM0DhpFO5UZDV3cnVPJ5HtH/F205wlgeiJMeDRNSRnqlDdmp7lmhO/3zmg+8
EYyWuXy691YVZUnt1D8UkX5mSPXJHqcpdMFoDS7wT1lGD1nZq7No24YfbT61gm6x1odwUZBTkMD1
W8yZZdAt3kRN129E229TiGwZNjhcovN2HAxjZ/VmCAfqtljKlJRqTnonL1/dWOvgs42vBRqyQHjd
mYyavQIdHg/OuGuKLlxg/QVlgf6RGQImUIuZQV94QM6MvqZch2KVTjFydUkoQUmqujtEEGTT/haN
Qr6zS/1NJpXc4bm86oY0DrPBM8DjeNNKC4NEPUcdwhsbileD/Ig/fachMCbJhfAgfGXlhsCbiJ4f
vCiuVjeY7OYWVH+zZZMJYQNpQcXtAMlLQVFbMJfFOp1KlrgewxyGMaJZwInI6KPVK5qM1qb3RTi2
6U2yjO2oynhoTy+5UId4SjeDb93AfPPpUmrMTUYedtSE0N6Yn5JbLVLC0pcGnW5By5NmVveiZ304
CePj0jE1wzG6N2fS1zwJLraw72Uf3+YFyoxC6Du9SUciesa7qHTNl8w0ng1vQRuHV9EYkLEsVn2l
9TxhVNcBpq89nFxaxvwzM+kcTBGYU40luWBgGiEUBorky+RYgDEMrLz5ZMiMkd6kaQFPSG3TT7A+
fRvhSgE7LpiFJ7eEP7B/6iusiaiFsV5gj54hqFVx9lEnfmqzOPm8jfrEoKTL40vfwa/TOUdRx6z+
pI4SSRSt80Bx5pY8cjqUxYyfN2kjCOvRHIpJwEvQipdPkOPHQ5Q7Hwu9SG9g1YtNM/gfeeild7E+
yGMBNKVGtZRBqp4QhOKcp7FU6bJdHerdxHDYwZvpxfNnz6Hram7NzAqxf2NpmRk3AzejnmQ8vfXJ
vA/G3JJXaeyfCzVwy8EkEjoKzBkrJdhTZuMZnVmMO28w3D0oBGfj44zajjxHow7LSzZZ131vfdOE
zfe8xjHi1PUDieyXovSx6WHIj4oJpVlnHYqqOivfSBF+kohBTtlBuMUnvhk4Qs01FXBRDJt8BD+r
uXTQrK3djbuV8YCLWL/pUygLMcrnbkxvtZqkK6fSQ1VYx5KUdBULwren506Ol2L2Hlu8nmmbMRon
MoChHClNOJR3nPBIAYlQUSS08zQaz90EfNAYvcdhwuYiZ4JcKhTpk7Sqvb14JLXU7kOSN4RUJm95
Xd7Kk2XipfQWErly99uMqh+VfH8bo1KaT+wPoNQoUko0fy42xdCCIIdCaWr+cij4J1qnCAPwy+VO
aO4CW7qIIC/Es3bQKqRtvvQBnzNmRfUdxe2H0o2uujY9jdA+fQY7cLJX/DSesO2YIbZoGRje1IkN
PqH4xGTrg6kxC1n08Zl1+qNwVBfojFKgBPknS6avpoOzLE40FBpdHxAuQRqXYZ3mcfqWaOJ+ssS1
KR9Xqw4so03kdmFitSURXh1cv/J1ypHZLkmmwmKIke2PjMmmugvGFDH9nPj+kzEwKdU1a9/ahDSZ
HRms4spytZuJ1TZybuOmUFm4hjmU0vrYEfvUF2yvi7p6cDQscG7lQXOFreI2d7U/EgAQSRoRAP9W
HLhF/0X3nJNu0JM2txXmTztHA9JNVxMaahryO5dmxAM41iT+1yZb3EDCVL9iqPcgl3I/xPOLZzc4
+DK485OV7utWS4m751GFm83Lss8pu0PcR/0HbBTg3cetF5uXcYiexmhuNg0zCKAB7rXOZN3LtBeE
KBehzW+5py7x7D/7FQRK21DmxZXKuU3H6ji3Q8BCBWQWgrLJUufRSL+lS0EgAdjoTS90ssEMf59N
ATUpk6TvmtIKNwQZP09tA+dciz+5C52pipkdyGZ5NuUU9j1y28YRoUwZJSXZjW/Dg+3G6KHtdSfo
ZXabJPNTVr/puv2klgbIsAoFUtNW9ldVFu+h7d67fTuH0OZqSkEOk7bjKVaX10oaz5EpLmTzlvx3
0CmsxtG2IpfgTFg3lcxuvxer/9nv/aLfW6ViNOm/q+x/bvf+9b/++z//yx9Ixb7/ud+6PfcvaEZQ
8biG6eHyoIH8TSoGKcnDXUBrhy/ou1/pt57P+QtSb2LX0ftYruXoP7qSVhWKzhQASYJp+P9Iz8cP
/bkn8NZMYHLuaQkoR37sCZIBA6IzRtZdrPruoBxDOytp5hdCWwl0l2X/mup2/2oOmbFHBsnOqWNy
i3mS7d6B8QMMv1L6DNvQj2r9rB+qOqXabCTe9qWPuxtdFqS+UQo729bPn2DH+juEu19nRzc36Qge
tW/OrUWEQDmcNL/ep1rEtDaWPR6QdgjNIjUDs2MSQ01PchGWxEC0n7wyRqI7Mg/252tnydpzJqqv
yUTKRrLMD/wKoIFK+8mol3SLsP5OalQZRuq9ZT1nJomsgH1k0KXW3nMjHIUGbqFFI8RroMrQ2f10
6U03G9FVY7Puj2wDcM4K6vN8Dp1G0Huoz3aj0cCkjC7ZBQSuZkNqqCG4udZghcBJULAj9zi4bWse
+7RjKlroPZS7ohEvLWvpoDCsIqzg7aE5trFAsKhnTJis7ACNZBk8YrbfmKEReRecl6BfTNbbrs4j
G3sNls35FehK9zyjmN05Qh9OnI1Tt3GGyN0xfWVIXDbxdhmXGwHPf++4WINGw77S2PGGhGEgVZ2S
cd9rIIy9wiKABdoCq8DqGYuYup5WuWu6Cl9nFLD9nJ3U7LwSyezcu6tGdgF44iiUZqhn/VVGS/LZ
ujyrwfuhsZUErGxnD50CHmR9Cw0UWzeS3BQv7pZydw27SM/dd+UukoangYUoSbGeOhfoe6tV6Lus
kl/I9HFQoAKePB8Z+yoMVqtE2HFMkoxW2bC2CojHVUrsoCkuYwtxsa38ay0acwa9SI/9VYRsrnLk
bhUm16tEeVrFysMqW8YRBI4eJfOyKpohLjGHns4+Wueud56sVfw8rypo1NAoKqZbB310S/7SKVsl
09YqntZSFxsVemptFVbX4HxXobWzSq5dtNcQ/Y0vNDTIseP5Pk5nuccndOqqBn9vwdqHeAHCRydv
vKqkMD82eu8h0+6e4lX2HaP/RkUcjp5JMd4m57ipX8VAjaOtU3pvoOfpozndIn18YNmjnW02jzMz
ZVh7efqhHPGOASlCM++WVETK/uByeALmI0XMUNN8kNCU0R8kt0bm5/vJSrIQNcTEcoAkwnRhP+6u
Qnia+tcGZfy8SuSLVSzvrbL5fhXQMxz+YFSNgjS6EK88YM2piireTQ0MT9+E9sPi52u9yvLnVaDv
rlJ9axXtN6t8vx7J0iOxurpTNpp5G+JCt5XlCs636Ae29moEYJthnUb+37ZdbQLmahiIG6wDOh4C
0TohzY4GEgF7QYHPoDZyQp0MgCYx0Yfl0FFSFWWQVng/Jkk0nN8aJmRlTG5DOd7RALx6uGDCWdAl
slI/1JMxHfAOWk/MfmviOxiAG1UxhWk1xtuZVDyv1d29sHtrX1RtGY4LIHO9zOP9Qo18rCqyjeXU
875s85RH1qs2lN6WNINkMxTu8wqc2IFoS8O094oju0WNdKlV+BHFQe0y+hVJEX9eRs0LLN9d7uK0
vso0Mz6Updrj8oyeUlIaKGupMQiPnK9JSDkZ5eDfYci7a2FDcmHRadB0rVE+TO1KMX8QKaDMiDCk
fT7g6lZz9iaGiq7b9okwn+o+7JbpM4i9N83p+w0Tkgu+yYXhCnOGFp3FngFVGgzDSnn0tZe4BhEg
kt1SFv6xKnz/wDTTOZJuyhTftus9SOl2Nzu0qMa6957wJAXebNEqO7Zx7PD+gRhqPqTwPHdRm371
q+hLw/pyt0D1IyYhnfYRGwOYD+1wmCG2fnMLBbYNb06CDZ0nFr2LbqJ2GYeg8aJUZwZUv8zcsMoq
yKdolm7T1jbJsQWVoD6109cEHxx5nEQFdal7pVv6R9uAYCbB3WYVYKPOA4gw0/KdmByaW6uqkCfM
/IhY887xgonDwjG3t3D7EyxLr4cpfrrmV7h05FBdRTWSB2tQ9aXTFvMW4NhyW0LGsldEVsJz+6iv
2CyzAILDmD6cIGpBly23wwrZEi45hGZEeJG9IrhKz3okaYwYjWkwdrJKX8kIq/Yl5C4TgteEby1E
WEW6Oe5KvpI39cz+p4DH4qsYw8qKAiM85b6BDTbACBvrsQ/A/GPTsqHLdy6gEiRnNhlRoapLl3B1
DKtydSEyhn2YdO4cYFixlp7mFVFWwiqrV2iZNWYAF1aQWQnRTK91gsVGmt9qdI4M7/p9Yiz8O7/9
UjjRGAjYaFQbu3GFpRVQ04imeCFPBLGPfdTG5H7ysujQ6NPRWoFr1opeM/0eGqlE66FQBm6jxngh
HOwrM05iUFd4m7Vi3KwaN6EwovaMz+me4+7rnJBZAD9q/fqcqxUH169guBxCHDzi6zlGZFOv8DhC
PyhOvK5m4guxDcKcuaLmyC7z/mqtW1YYHVd/OuAr5UbzGDatZ1R2MKt1x7wi7WpSH3YL09W95rO0
23hE6AbE5yEdT8n6S7BSco295nY2DYKkc+fZ6zJJpm1hhMwm0p2RdWa4iDFh8m11F3uo72QLp0E0
+SM8QRHINkXCU95zwmvhUCwf1FJFZNV5/kFY/jc1eDd1asg7YGZqM5tEumAIqrZe19EbWeVN33kX
7HBUNm1516zxUyq+j6r4igyyKNBrhzQvpDKZIc7l4oGT7lTLjzCGg0sVswcsGG0FWH+r1plrSmu8
msWq3ixHeTTz2jg69tBtDY8uVro2XtDYSLaEEi13eTGqq9bysqOv9M+dGSO7afpV/Gc7oTRwCcwV
q29s/ftmfETZMG1Khv/GyCCpid+cNT6jX4M0liR9lV1/6KvBuS5TfodM9OdKTCzkNRt/V/XkkM1B
miSJvBNdnMazdTcIlFpRvXypm2eP+mt279DktEdzwLdXkwLSjBg31RoMYq4RIc0aFpJo2d20qM+0
wDXwN9JExjVXxFCGvenWrJGq6G4Eugzs6OXg6FsefVvYeVDE15wSs+7f/Dg9jmuCSbVmmcRZhKqh
Rj31nw3a/x81wobbxu7k73t5/s+//rf/+7/+6acG7W9/7rcGzfjLqri1DRY/CKE99O9/a9BMbDmM
r2HUs3xbd3X/4eUxwUb4nGA+Vp61CVs14X9bypnWX3T8lw7WH8pBfq73jzRo5nv1PT9eANL1Beeg
8GkFf+zPjKYgqNur5GUykeSSOFgGSkb1OWYlHpSLYOtAFxl0ZeqGbuSvk/VePVIrLSezsJtvTlNR
ZKjQXmWfZuN7PPBFH2ZNvnMporfIkGChqMI8/u5C/8Eqb8X8/iD1RsSOzFvnerqmxbWl7/29O0Qv
2pqyYtKvpxKDHKzQBj2gR61HltQuU8bHISNVJ4oiCvqC3O8+1o+LpFMZlkWeai0er9AURucuYrI0
leJx/fggkY7zzmGitEEWFIpIYL5x9fmSwr7fWVk3P5ZCY8Yocb5LftwRooX8hUz/p89k/dWwgOgC
oi3bu/di8lyanT26sX6t4rbYMhFytwbxrWSG5f510zrdla5M48oZFg2bbqw/oPwxCA537m1Lljcd
ZoWQXBbrkDCz2ysWsudSaTZCBNO81rXGu7EyEZ++/3d//ql8N4f8XoDP0lkYCILR37s+9rR3q8c8
j5exiqr+Om4wZ/XSwoCY5XOgGE2HSqLadWdmtHXUvrUwzBCcSXEiBmjXNASG/Pmb+YPr6Agw0YB9
XU9H+r5+hX5nIOq03k/ySLXXHpoVlJHWwH55YB+Vds5Ivd/5t2uFyd+z4kP6XsQ3qKumz3o+M3xG
0U1MMTEAiWh2fjo1p9itkFF2fXJAR+MdDKOcDwk7lEs75fPHP3/zf3QlLVcICxOOy9rgvStE4Z+v
k3jpriM6+3t2oD2cOJPFjSvaQzRORGrKaGaN2URQQZuufK5B6AU5RIQwI+7rr6fA33UFrf6Adx8s
b4enDvYBi93yuw/WUJyzk7K6a50PK0KdIqr7X/zGPO7evwRfHEA4Jrgr/HfvH0VFGc0TH8V1Qwrd
W0swGLQrgahQQ8jUDr2zyVgQo/i+R9Fz35S1dwBBJfb+Asl00NnhJkYrj5JpdcjzlqowJZNpdC28
/9wuf/5u/+B6ODaGSpM0EQtq8rvvFoBFw+I7N2MYKF5bBR6hd09//hL2e2MQN9NKIMLtKZz1O/Du
mifNYODoHbrrKpsilKx1xryHBWGZAH2guoQGliYtwYaDeupgKeyUlhTtJjMgM5hNZb+6upLfEJUX
ZwfW2zmi9pVbbpdM35iJojwVxhx9Ao4xHBZuwKc8AZZnaN70mLJFOeYNQykspyPcgJIAY5qarZ67
6aVxyubKLqPynkiqid2pMq59OILOBogNEt5XK0XUukiEQ3MHO9KqzOWJCNrm5OSieyPHM70x64ng
cBiZl9SDc/L9d9KyNR5Ps0HSte4URoOP8DdB9rlJ8im9JvegORld9Svlgmn9fJjAS8LmieEN0KTz
3jekwMtaRhup68odhm3TD+IGwyR4sH5sP+K8TI9l6iAO6wf+tW7EJhQ5Mo83ttPoYWuKKez0Qcej
VuyMnIjxWqVQ6WIwSCa5cTejbNynEUgC8rEGckfUz8d4aOJzL7xoP1pGGeK0JNsQR8TB8BK5a1oQ
adbsJlddqngfFUmH0aST3zp0Ol0XBMDqoCe+eR5ZGx1aqB3HhgDwy5iLeSszw2VHxOfRMx1ehemI
8bv0Hiyzsffp47ZI87t9YY7xLkvr+RlaGl0Oe36RfPC8VN5oFMur+WHdMNC8aRUS6UX0MJiUbwbU
y80t1jiS/6x62cEU6LZ+nBiwoXRxmrIuf+lMA7heq2E2yiXLHUNf7G26yuSJd8USMVlz8SXpl/Ew
ibn6lMaXMWMdz3I3HNPU+uDM5E2ir5enydYA0Fklbv/Myg7zQLziAqG7ID/jKqOJs2N6ch2MSEAh
pc4ZsV1HOXbJKZ4ycwcPqfwsl/kbslW8qwOiiyYH1MO4RRHmKhB3FJaJfDIV6bZc88JyB82jkYvl
vkEeemD1rrAAIwHV0fOGk3K1T8RkMVIzjFQneT6iL6NvR90XjWd9vR4lXocyG8OcA3vHaU7VhC5/
azllyw5au3WnCAQkIyWGDlOKpzBik6XKNqgrLMZzy3nJCR+YidSAAymgL0r/UmA0ADtPw/dUq9wP
q85t9qXeIYWJ2vasF5O6NXLdB0yBsXybNGN1RXpzek06h74bNau61M0okJzGFiIInHI7z4TZGQ8D
eJLF++BkLuMYQ9wZAjsaWSUM0knS2AOGUld+mrqXgp0/Ubee+W2sHDJGJuZRzU2/ME5zCII9ab1x
NYyLu2D1Kr2d66JrznSHOOMFv4iM4ysSUlD5EnU81B0sIELX9sxDejo98urynOxKrcL3JOcCTLtv
8ptzvx/tPN4hru3ulV3hrSkh+ZACIWB2Er2nCkT4MAgZDLXJl94HtpJwR226ps4CYPwwmcqy3QCn
BRHO89N40uNBD5zKza7a9QMGIALTy86i1w5myo46gkwZtidFQBopcpR5BIPGTdjHBmnSBcMr8F1t
4Do5qeULrbS2xN21A4L+VrXacju7pbaDmw2Lc6zkllZXO8IOuThTAVJ8Yc3txnd5kppP81q6lkvF
2Ep6/rRzU+0TQ0u1jVO4W6TUEEogtYDkXXfn66kE4U7o5wKJh8FWZ/gbSrjuypQ4GqQ5yINT1eP1
nx9C77RkHnI1BkYABTiDBEbd9Rz8XQ3Fka/XlgnU6nsVHWc9Q+A5G9RVoQ8NH+UIXF5I8YvT9Q+q
H1of38ULg2GVCcO76l5VdYy1ajYurRicO8wv6gb1YIS/ZkHzo4MiT/qJeeFSctQRUADcXJv26H/G
vcwL8/znF+EneydXAZk4l8EzUWhb76WLxtgw1Uny8cJfiZU1n6op+jbpCPmEFYlQ96d0b1YpM1Sd
UUDbjJ8nK34RKj5rfva1cswATp6x7ZwUgpyGLO0X7+/n0on3h0yTN+ez7HtfjZDGYJKeOo5//ZSy
iSlK4ScE6SQIORzjy9R3MLebLkFuCCLZATVZT2QjzB91J0blcuNgz4Pd6kushUByhcsSS+tT+1dG
a+PnmgacBZ0BXAvOWdCHP36f5jw1wfTm04VetLkWg0pPnl09zO3qJCH/nUEc0o1xiesT4X2wWwl2
fmh6hEljkt7rWorSbMwqyhJyzGahjYFmF9NG+ZAANF8rmBwOxb6yrb99Y4fVoFaWTcGDyfTOrgQj
EBsLrkAdVgwBmF99pv0nGyfF0WAbRL2BTKXqOK36zum2FUFG21n3v85m8VqT2BrVz20BrdTlA9YV
+3MexklgMI4xxHjHwftMamezkZVJOFvSrpcdyZ3rIxQTRFXyM4n6NvPxxo3GTxFbmGCyqKuwAGCi
RWvwlHZIqaRZOfdYh3Wsa6TLJv0pjoe1DIgxQ/oAn7yIREyHNoZcHY3YMfUJjtsXvV3DF9q+u/Jz
RTokg/+DGSukWdP4FMvpldjY6MAVBkhL6xmApVFBMg42to/uQSvVwO9fLLvWRpPhKS5si4LJSCww
QV20tzT5TdUYm3KWR3FU3wlVzDAU3XijTTGZFimZwyk0i0ffhZtuNWl5zbfhMQWRFMwA9QO/JvLX
dTuFXRVZPQKtPRwlD4pdtdxOll2xgnTSv9Jo/m7v4q6dw4/NC7eEYwLF5KtnsgH48UtXO1o123Mx
XLBqHiyyyQ+FZIKvd3INXu5nUnnNZ6My8zvZeGLnJUyp04bk49Y0Tu6Q4smZXUaYvVmsx7mxzRvN
pIKLIQcjVNqUPShvu3X2jrPuAqaKcaCUEQj9TB0d36p2/SAxyHRajGerG08TCaVBwkMXXy3wTYgt
auu7vce4Gh6gUrpzcKX7TfckYDd3wiRW8qogrKKdGLqSY6eBxZb0WWi3hX4QkYdYpei1S1QhD3QS
uwsrlDP7FO8am13IZ7YOhFr0GT4/4GjBOhY6AjYYQm125XbW8vyQQgRHVcZL3TJL4Eik/Aq9Go0Q
vgn/Q72AU5bEst3quYO4rG+wkBER+qtn7fphvPuw1getbRho0ZmNvTtx2EnlhWj04bKg890r0jgu
8EfBti0aBEZZAai3VB5MGrPpgQQPK87BfDnJvHfisv6FqPmPDiKeqwb4GZ3lrXDffXV0fzEMJfLh
4rLjCCqR+UGS+t0uS0oqGcOgxgNlj71lPON1z/aOnu3o5vONW8y/Sm36wzdj2paDiJ5Rlv7+MFZ6
582mPqjL977YA6yImwdEC17kJLRIhMPC7dfHxWCJV2f5Qw2Zxm6TISwRav5iSvXzmWjo9L24kE3e
Ehmc77pTJ4WdrNLUvjCgwLQnJQk3qE20QzJL9Fha9xYNjnXLOtB5i76zVi3jJh8qLPIIYnc4Fwy+
5FUfDnbS7upxYJObDYc/Pxm/Jz/98G0ymEjx2bnc9Whevl/S39UvrS29Xu8T+9JrE22HsqfmKOKy
fLJRSa4J0QRL7zNFmk5l+A9DCxIdR95KuWvbV5lNib1BYl/wgBu87GZiEg9xr61PJRb/z/hAiy+S
QU04+W6z61dsqU81dzNLgdyAHKf71GjjE/9cnhnDTWFpZFdjkU1nOLnFF69SyXaeJJk3fevg1yrz
gMhQcl1U592ZrbI22Jvo+RZ7OFhdnZzMrAXpPnv6szAa/9SjirzjyRf9ov76abqBUgFilEe5wwDC
c9d643dXTdSTnbiOm9ykCHMOlLc7O/l/7J3JbiRZmp2fyBI2XjPb+jzT6XSOG0OQQdo8z7ZqQIDQ
gp5DOwFaaCdBb6MGut+ivxtZWRXJqM5A9ro2CVRWkvTB7No/nPOdPv3JfOMnf+SzK6L3dC8abYU8
rVIr5tgS6L+Gn1yl8iL83devMyVnB2NItAsl5SdLgtmrzOu4wFhO4aR0zFeDQMe6wB3duz8DFv2d
9/O7v/WptGly9lYWBtSbzi9e8noTNeP9H1/NP1ZPvB2m3RI0gn3lh9MoLhzFhtbm34ARsfO5YQqS
UBJOoFkG996YDYrQn200D4siS8D1UK1LaXtEQ9uV7IfQV4wMy1kJX/JQD9ipe6iW/vhF/p0KD+6t
Y/JCJaXs80bBrCOV7J2gP44c3CUm0S/W9dtf+Idk8KeSQYvWhuLmDzZS//e//+v//qcfN1K//txv
Gynkf/wmE5WfbBhkPPJvkkGsY7bqcKvIWx9G0F83Ugb/j6oTu8jsgCrqd5JB8xfG0zBrNSSNUkz4
p0Dm0lX2u3tW2ohUnee+MAFCkdIsJYXfHT5DS6Gsp9CzjTK7AghOTlEYnTP4ENi5N4nu7rK4xFIK
pHuuV8p7NegwU4uthsM1FGi0DI+kFqLFD1IrF7neecgLf8bk8lTXxnJMzY3Tjc/geEN0G1o3b3ux
thSxV+zkwWhFewqglcMkNwlHVdGzOW9t3V4aP7+inkUNPgFQT18j9EvzzMZOpEZFSAULN4Xp9gF+
xdrIx2PWJibASP84hcadRmTQbNKmm5gYpHkAeHlpREi3gtgBJUA1NLMbCmIAKvF6SnE+OwP4A8iZ
CrNXpVq240QlKPJ3qGg0SiNe7MbigQsIYpdRDRC4at0Oo3KbT9L91KLKQ+SkzoWmbnsrIWAVCM7c
Gad+plrKukjy4jRM+bR1JsC3QUml7xTovxqfqUXlo+BT4+lCPV0umFW9m1WnkT2MEanOSLAhzLq/
L0cRLGvRgoY1qnBORtGwzbs4WLp8UNVE6C8tFprodngwjErdtClCurhLnpzCfWyVFgFiToRM2V+x
QWirXK7ou8zeOXFgr31NN7bsQKLl4BtfShHH2AqsZj9hi7+15eK/lhIAXYoBRKLWc3i2vMLarBjV
IRrwkJmv6tJMVia9MAkkeGN7V12pisNETwoPGIt7s5ABzAGRGv2b2JF84THyYevT+pc84S0NOrMw
NOT4xo6Jlt+4UuowttTeieY8WFWGh9fgH+Cg61tXdR/RRT1Y3CEbSydcokdD4UoxRYaqwjNc3ppp
L030FrUUXggUGLhym6MqRRmFX5OvMQgADZErWQS0jiJuLJBrXFBj5L0kakk88MTvC6XYA9WYQhfn
nyKHYEQIucW2kWGJoYxNjMhPzFUUN8XoYcPjsyReUSNmsZJ5i0NnGRtBBKMeCm3RAQiAaxESRtNU
95XOHaFk6drQoufW1AAO1XRCMt3R1K03tQL0Z8rkR42pw9WSaZC9zIXMchIiVWIs/fLGIZtMC8W7
35MkmeXdnq3UMZYZk5nZP+nIOLDcIKEYZRIloMmNoX4B9XKVz7NZyx3ICta+TWSKZcD7WjrRgDf6
KZA5l4NfjfskNnjukYGpyDRMFaj/Iazwq4QVId2q0hd7tariSwowKtLqu6SjjxLyxQ0eaZsEe+/g
SFwUmcOZILUJ9AoboU4l7Remcp+V+HkcmeBpwQaft9y8y6QcKdWSQAXx2DcLGSx1CvVYR/TVHfvG
bhkokBEayLRQ2+kAGNMpLSw8aIAjGMCktg/Nye1JnQPRM4vNL4zsoeeHUISyLmeQDtclbKp+13Xm
HhzFDCZyPLdrfGL5UO4Gb1SBbI13RtlYX4xeexi7zJpVKiEIalte3IqAFI3XyJLHWIZ0BK92bRT4
GPH1Qcp2Fzo0GTUJlkUz4gGzyekaDDFumyQ9EFFZkd3cyu6vmvANxD0Hg9PMTQAec3KtmlVq6Qxd
lEcznLptWWAZM6M0WY19D/+HELZVZhhXpzCPCUU4THNtXBcpV6ru+HPgD/xmLeu3MWGRcWtzxXvR
LraGFTaldIdNCEFX6zyngfcA0XtFWcIY/1yyHduovjj3dUXW37ek9cDdWWNIDFjZQJ2I7jGdHls9
QvjCK02F2i180UQEgIbM54P6BqRzc29YucfiGe9dOmlzTws5HI1NMQwObVr34QKKwBo5tJhjgXW4
fXUw0YHPcjFI/S5bLITK+5h5PV8Vi5BMRqQ7EVDmGtRwVwy3qh9fkjTKF1Nlsib+S933j4Ln5wUP
2ygkK/9xwYMl/l/++b/+WPD8+nO/FTz6LzTLQpIBcScLOXT8reBRSaDWoCXQTzNlkaXQbx4J4xeb
BsiydRzNVDffeyT0X2wYuhqzVmQ9DFz/FE73ByULlFGcONgRbPnqfhjeNqnaABTvh7NnxR8DB+o8
8eCqx9Ris8bGsNjUd9ze6kyoeOpq3BYLgWx2GffoR1M3eBgFwaMy+MjCw7e0a/s0sDGXgNRQc662
6LAbKuxXQkjxdieWscnYgnQ7LeZWBej0ky7lU/0GhJHPTGdRJNCTgLT8NDJpg8zAZ6p0Z4hSF8P0
v9QZdsleJTrwu2/6/Gsb9328tLwSftfdfftLctyNj8WhKZId2XeVYlwNVhsFfX/m7P2o4v5CVMkD
2sCNF4wP1AGbwEoHUFBA1ippeMBo8Mev4PN2RL4AlwEINTF2e+1zcDfFX20WRtKdEYsj+mw3YHa+
2rgjUwtOPWle/4l3zIoabRj9Ocqxz4uINmOvULV8thhud3rq8DWnRbMEJsXTVBewYYZyUzZatCI7
+kSu3YsgDuGP3/Q3Icb3TTXvmm2IpAZbDC24a37/sU9WUJVWqOFbduAZNlEH2CYZF+Sk45EX8BsT
9aio6QajxiwFXIQ3AacFSAIILvYV+/ETK9tnqPDC6lM4Ku1m0Mq5j3HHkrFCnSif8Mq8eU62Ku3u
UPfYCitPmbHnRP4JlMgxz1oYwSEjxTFMw13M1lkPoQFmrfdSm+WhrrVtOOXQeIC2//G7/7xq+fXN
sxdzLMPgQ/jU5Tth6llKYbRnR0ChAnFWR+hwO28N6uhiEMeWdpefB7brnwcZ/Fnkay6CIAYyoBU+
3VR+gnMeb3J3ntphX9Kw2NN00/rsNV17VzTTyu3PXlReRfo65ebKHg+9rWzLDulS0l46shcjb5vo
3R20x6M0gY4DdM4KyEscGzB9GOiGRN4kPyFufGPKfrpW5OhFcJ/osFE/L/LSwoyZExbN2Q3U+8y9
+G66TGQyEjyDpLaug28+BLACHa2/T8qC5s21Vlk24hIiEcQXSF67yx9/g5oq+9jPB4eDzAgSh2Oa
ENblp/3dwUFScWVEqJnO2RQ1b2PXvoqi3NY1CB6nOfsAEfXEX1F1PFmNuJP4q9qQOL/n2mTODA6K
XE49WOKovRqDmMmtduDddJkjbeCXCCF/0mgYQtjXm6BKx6Zn65FnCJ2row+82k3iU1+OX8soXys0
P3aUby3DuUxFVS0zYntSp17GSYrhGFEvOcW0ltqyLKY9odnbYIy2Leg3jQyVlNwbvbBnBUc5Ic9r
Drq9V3vU894hBrUxBv69MwxLt/AVdG/ZizJheqezxvX8ZsAlVDVlXZNQlTZQijIgRU7FTqjPyGgn
srJOIHklSnexXeNGJO46D58y21yGmnZRMVcVTXZ1jEzM9LYhW9u2Llqi30RJvYv0/kGD4xcxEC+a
Cg9xuR0xCLEBupAY/YKGeu1OA3gAzhBLN5cFCbUyaYe1yEPp+/exHr4FUXbGX4HSGRYZ6aybyQYD
OEyMtoyiRWKjilMcDjemUe3CQbmt1bOJs9/s2Aiwoqr6DtYl7nurbOlExbVGfDGR12ck2JxDDyxT
qOiMCKjI+6DexZ26H/hbsz5tgN+Oj/ToM8UWc3dSH9k/kLTeExjjaPsAITb53dGBiNy15jOAM8IE
l4YaLnVoZkZUw3nJL0nCJWap16Yvj0a5tYpgRS2yghWzQ+291hCV2F65/0amtAp1P/X88dgxNmHh
HQnxovCE5lGM6Ts+hl2Avo+8n2Om2vDEVFTsonDfotpb48V7mTLlXQePuVI0fdGnL8ngLETrvIvU
2ObDl7ortkQLgmRpz0ZTbVjs751ePViNijqnxI6vW8wSioORxasaQm7WLUvn4k/2yNHcJYBLtK0X
D4SPDsvORcjSd0tYOjvirpcpOLNwJMx1SDYtWS6snRBg5F8zJJeAgU+uFy4y3Z01dDNq+m4jIFi0
rrdsbbpKMj9njUmSV51EGD4AUi8BLRwrfVhiMNn0TXXnAlBjP7chjW5pyN4TCZSi6usSVwCZyafK
CVZ9pK1psBaw4CHedjtCzGZFMJ00n+0EPnlkPodB5IsSkqivafdar9/qVXdKzWkNfzmg+DdnIM1O
o0s7bMa4AUb6w7rrTrHmgmZTbqDrPSSh+9yF1iNSjJn892ETrQxf8NkyYM7TN8y6W8tLX4Q74f5K
TnDtZmiSdyOXOQDUBbTIdUu8i5+1u8o2N76eHqKge8SV1xCdS/SY3pwcOjQtWpLGsvez4CUOxkfA
che8OZvOIcHVxognbrSxX3ZKtoHvKzM+01lHw9wozbo3HllkXEGDLQlXu2+oBvEjrnS/vKTjF5GL
WQomr9RJBBbmSsT3SeNioqjKRU1qbu2f+DqIRq/aWeqJXWyE69gTz6IAcuC17lOrh9ta+aqYODcS
4ygSjS+ruxOE4CHRBFqLimqmjmTS2P5kQHXbm5XxUtjs9WHmqTWU0Dwvzp4iuG0MWs1RMYDX6qTS
pumTklQXY4oh62SvQZOhy7WWigM3t7QfU7+jmhjmHvusWWR5m7xVgG8m6q2O8gX78C2ahRp1HHyf
Ik53ToMD0JgaGEQQDGnuZjZm965y903D2dQWyWsA0DPQs0Nqpgf0Oge9QLMlovEeYQphO4qCt88j
29pAhVeSElT3I2Ou8GJj4uAl9PNq6Fa063HL0HEouF1bg6LGycBN+t4Jm2pHOm0COZDJj3LySgNh
RXNHyN/XxuPwqWpjx/72YtvRoTNUCerVlkmSvGZD+WDxoPbiZpUo19YszVllC++l94lWN2xCXC3C
vCDsoJfEiDgHCn1uKvtq0uR7mlXgEbHw+iiCMxYlvLMX3o2QUqiuIVB4sNWz6JsvkWHOW4YHuugv
wgrBY3TljVBJSC+H7A0Z2xeM249xmDEhtKB+iHfNjSDHKFvsJ1wkWXGB+fAxhG6wMAcuAEZtdWVt
BUlxeptWM9UYNtPgf6RjvU8tdZVF6S3H+c6YwH0GRTDTuuK1TIDaqWXzyIa1o6Qcb/wkf1SQwS0K
VARAaqKNwzpzYcfIVpkab4o4vFeHZlMoBp/IBNkd5o6NZApOwkYfvIUVXOKuSoj6rVemQSeS0IDE
efyF7JKHMea/jLMFEXnnwTU3WuqgzFNngeaTrac296kVfCXvUHBcqbe+GB7dvL3oEY1MCuwJw4+N
jg493lSEH4VlXJWUdUyqbSxy4vC6noKgbBHZiWTewHgG1fJBINgXEN9kQwWRs8m64Ejy+15juR/r
1Agi0Lr1UA+bKJrORjYcKU9Kfn11NQp2f/6tIrq7kXhGEseLbTv4SxY+e4i1wMS0kKu8uUeFLrHN
q7RuE8J9SfS1im5ul9bCkTnohn4wgZ5Pk3qvkCpcAz+xww8iAZyZjIa2w+Ex66aPIEf4Ni3YDBYz
KxTVsu7KrZtxMuGTptNIlwi+HokRXSFFPDnSUIoKx+ucfY5Ux7LQ5mVmAhk6+CgJuoe5wRCd55k9
93NBpl/4wdB6VZv1HaqeG6eRIJaRlLaurdZ5lzwjXCJ/i06B3MWRGEJfyU04U8ErPsi7ogSPnk7P
KloFHHP52dLbN9QU2kL+4glvxMwFrD0r4MiNU0aAcqQe89a4izzdWrpR/My0dK44TDwVxyObmdO0
D5MXLxBHgZ3FaQcXLI8KAbMvdk6AfEXklNDmOC8zFTRTZM9Fn4KOruCjDO1w67nhVUFwtVU77wZw
97sHm2hGxt2xdXjoWAgC8Unw3TxFo/Xmlk6EhRMgJ5mMKgSc3iGGEVQRhvF4kfQQs+rYUmcufdPc
C9r3ZDI+Oi+6Tn7lr4eiPI0TbuTJ7x68XGztAb23Zfgb5Jaoh0Dqmvl400bJqmF4wMzylPbOubOy
qxbnLwMLCyEfpWlkoJh3yq+u7u2y1J4XIr7m8nisQwWyk1A2FpDSoggORm1Uc9XMz47fqrjm6DI0
/NtKRlgptGR3mpp5pDjWHJ2EtoKvTC9uigW62kXM7qHSq8eipXgb9PzFDzj7AuPGSVNrpqXZVh3I
zcPN2G96Lf6gibqqpTecbTML13yK5zaGWkdAgcVLanDE0VXTxFvF64DQ6GAH3n1soVzWouFrRXiI
nHbgsz4Y8OcIT4X2nXveM89UcAZ6xJfxrYxMreSjjIH8WgWvS4RVcKDLozgOc//GnAyyIX2FkHIl
mX/ja5tGZHFuQir2lPCDnDeEnaYRfEyh68ygTxyCQdWZqXAb5R7X+9Sb9SxPSZO3UhMMP8+hec4g
CfyzfY3G5CwZvfgfTkZIpqpDSOVSHhGdxY+xFhiRgmfj2q+zc9JN3bfjo29ZbRkmT7YmwndPcgcl
Gwxj8FSHAgIQ6KIXxwd4PrVUIW5Sb2ONEE88P3Ow/x3vFEHwmPBLzDQ/FxaiIa5Q4FCRFzibaZqk
3tUlxVKlu26aHsyTYPrrN0ayUj2Ce6uwT+b5wIszI5vyWInENuZT3rKOGLeDD9KobHkj9oD3tLQY
UzWId7Z6I9EWBQTbII8/mNKTMcChuRrdVtkZeeestQRQQaDraPlkQABhhiUi1+5kj+Mlmpjh+o3u
gbbtpqWaZwZFI2EDgtSBvkxhkZaC/VxgrZta2fmwERL2ZxSfzrZMHfRMhBigKicGQOFBKwIX9wBZ
BzGZB6MMPwDAd/Jr4hByAcUHhMSWkMK53kN/xVuq3Kgiill9sNQ5WT5S+MqhkLKdMdzqNSG+dhEN
T4ai+mujcOxFSQbAzJU+eeIUjyVFzZwecTxaGWcWSSjFvJAxD5MMfMihKmyDob1Rmq5ZFj4eJE8G
RPDptujf4xu/AFWIihJhIHkSFbkSSklZGih9ulRQvs8SEffzaIBMHjOHiNvia0hERRhqz55F5Tmo
kMJSpTqMMs8ikckWeG6M146wC7sri1tT5l9MTNCgAgXaHfMeCEN4xl4RZLirusE/DzfSmllmRjMp
C1Ez7IeT47TJHH+FfOhU/hzlbTrzCO/bDnnzbirlJVa8CgTtEO6KigzIgYf7PmlqdxO5cMjIDExn
+sgNKfvRY8luEGc7QbGl4xcrBvL2zAFu8kqdsyOPcOck3GNJAOSxzMzhpplSb5aqHaWIWuHvwQlB
dSqiG0UDRKV5wWs6whXII9t6N0vaCgNBMBEI4qy1DMjIkjxjuh/2tdsyVk3sJ78Yo00Iyb1vWvu2
qQeBakN/Nt3Gu43dsNsX0zAR6hkDS0hESg6t4S0y4Y27oIRwPG+M1F8lUWGQFQnSiw/aIaTCCG1y
mSSR0XrPgSbM+8QFTMCZDimGKPp0tF5FlV6R/I/vST6VJ6Qj9JZuGgG26aNdiMB5KbzJ3tRR9Gx5
Oixgj53WQPjAIJGXaYkgzgsBIlLnk44UDPUGeAmAvNC66Qs9OSIqH5ehgu9YIZ92EaMVexCSPaN3
yZchMp8SVD0dQR1j8RzAh9x7oRPvUuTBG5JxOQWSaJk2pTZT0cmimKW6m1z3IcmH6aQ0ScXmmzuo
h2W3cB2QF6UXRlujrsTMrsXVj61q4Q+qv/Lz7EkRDhdXSi/dYim6R1KrAvmDsZUrmXkSQ//e6sMh
U7LzHw96fjAAyqGZgXJPurQ0wkU+Dc2sIkbq0gXNmRHUOrDEDpaGvAtvEcqvS8PZRi2C1/i5yBmb
l/ZLZb004O0E94Lp0anDPGAn5gzRuWggnUMaHMrpV4H9P3Y7P9nt4FyWw8D/eLPz///P//y3//L/
PsOOf/2p3/Y6AnaxMBnAo+wyJavqr3sd8xcMXcixHNYREnj8t72OlLh8m0XCA5Lean7ob7xjKX7B
c62qfyFm/Qne8acZIzIWpL/II9noYGBAC/X7GaMG9srOfEu9pWIjZty+EUN519XFMPvuU/k7WxA5
cP5uwvrt7zgoMYmQshgufHa54ttwe9Xr1Fu1DdEsxNpD7hgQhE4FUT6LmnoKr+5PxrqfptHf/ibm
eHY71Is/3lhssbCITvoErb/DW10NaD27i1MAU+p6M/jz79Biw4MoGI4irspP+4YAj1NFFiN9WJx8
gcFwxB20T8zmAuKJZtG2V0M3fvnTn6r88lC2apr5o9IuslNqo8web60GNXepuAtygC88fve5Ao8I
G2DVZYs//pvuZ33fN+kTpDTBX2atwhX9+2um9mvFVONsuA3JtjmPHqvnlCfIAfMPEr9REct6bJqT
7iZ4pLJy2vCfHE3mMGmVXFutWneISyJLZ5I0RsDMRu8pjNy9rdFgllN1U8lQDdD11UiIlusZiyal
31GVgfDdDh6jaZT1sm0iZYuPu+NZI5IXdxLVbHA6UujHTaoUHIY15bLiOeWWjO1tGeHBRRayS+UC
nP3IZSqn28QDj6UO6TaXy3IwKMg0cAHAxoj3vVyp+1QRK0uu2QO7OIw9InmmtGT1ymW8w1a+lOt5
wZ4eYvM8HlsN+ZKPyplVfiCX+lhdb9oOlCpMm2iD7aNDE459D4M3DNz2KFAHDKgEhJQL2OgGMikg
GKSUQENTQImhk710Ljr/aHoWTbP/mHnRC/kPHbZJP9thsVhpUqiQoFhIUC7U3yQMUswQSVlDib4h
lUKHVEoeXLQP8C2vlgJYd5KyCEsKJCoplWB01W2b5il17IyhE3IKH5PuPA6Cds5gqN8yuJveoNyg
LhJScYImY5TiDEfKNEop2NAY6gBOBW6JlIPwHGDNUt4xqt30qgclmdSGjviDQY6GGsQQOdeGHiFe
7rUHs0QyYqIdgd+kLgrUJI6UlRCFF89NRlc9ipNISk9cKULJUaPAEiLbwESR66SviIqWSrlvgwoW
07Ab2P0yaCnsrajzSxSbz5Vl7ZC/vYRIijdG7DOQtC9kq+GM7dol8RMUpnnaPmfFOG0TO7j63aMm
9GuRZk+WYX01zfGEUW/p99F027t+fQZGpy5yHZsmzm1/n/jlLZYebZcmkNL8SJAS1cbV1akb62g4
KpDtMLu6JKXt0gwFmk2GaqXb/VwU5m1Su8ktsXGPHbDQo0po2MVr9WPU+xtHDpN41ZB9dRISDJIx
UhNBnhVXy0BNd6q8/4twOXX9XZ1SjJfJeN+H4lhW2q0JWsJqNUgHVEmd2lxaF4SqeBpFdy9Gi+Vm
zZ1WVCsT/roXEMFlVNOcCFCkKO24d7EyoFAxN7aQSVJMb4OKfxCsHsxY//p0X84lyqeHyMMtMxjN
SlOrVU+G47zJ7WNWiaOftItq6izupe6+bKKl14wvCdOvCS2XYTp3RtO8tc50Dir9Taa2iuGcmtlj
oB9bTr1Zii98ONdEXswy4jWYfa0bhVQfFT0Z4uWHUp3OzviexdN7ofu7pKnmWl0uKamjPqxBiDEj
H3v7hGF42RulAbAXtmBfSntcsB/dajVyes0ZyLypWIaQeBcnH9ky8RlyONmRv2ccwiLYuGNFhgg+
qdwWTz2KwHBk6gqXOBTFDSxFLNcIv8Li5MZOsdJSpmqJ5j6oGS+6DnfoSB8FVtkxZuYNHDKqrAod
FK+OXNk7tbORUERnuzOuZRgfldg9s22EBdxf6dqJFuuu+STOILB09D3mW+CXhxD7daE3z/pAVgbL
BiuwdjVKQAVhwVgIRjjqOYaPtDQVUmBiZ5kJYzFE8UsRRreT9UDQ28lzlZdasey5paSLcdJujQlF
tlORipQik3JORWg+gwwjVMSazmZJhlHGPqRsbd5wRK6hETDddT6Qcx8CLSL/yO61zRjW4YG4nbek
aa9qD4oJz5F2tQcmSZqCh7ilZyyMTTZOe0xkJ2wrmzFgeB35N7Spx8y3SQhqGDH57XpSIbr4jEkx
1vRfNN3nX0dasHRwP3AImvMyLxelUS2rRD9igFhGmn/nKLCRiMki6GiCMOzgQaGxsRbk054qgg/9
4cpuxts4Yrj26bDQkns1COa2CWkeUHuJ3WM2DC69uAlr1r4Kr9uz9TmN+ggokfrIrJ4DGYfntVza
yF0TwVvK+lcCqI7IVba0DmvbjdnoBOl+CC0CjSameqHt3blxtO0U6qA6AA3XTuU98cB3oD/E3Omq
i+kJzH2DA7+qRs0VBbChEhZxcniIFvExmtjIGW27g1ZG6B7j+JXBED1uILKVYfVIgmU/C+iv/Wza
h72xYpDUL/DaraLJKukUErB+CdT2VJDdZYDhXxkdk0otGomOjsTz4BYNO5SG5WPN5sz/GvC4wB3O
h4mrlvG0d6OO1srX0m3RmQhOe1o3ZreESqPi856solmN5M/rbCoRNB2S+rXxu63O1WG56bM/KZfB
orfVWd10/WFM4sdOVR8ndHFt/HVIsqPlZjepaj3FSfelaOpL0KmoEOttPYmTLlgDeo49LEPbfWB0
+hywJS5EyU1jbdwp3zSBOIOPPqtlT9iUF771TbFrA/Vrxx6aVVUG/ox/JLGVQvrKTwDd9pqOEEc3
L34CLsdDuTuq5bwC68Borz6MFtOusEnWeuUwNdI22gAKyyx3In82dHfTggdAvhQsAqeTGSH6huDA
Wy80b5UkQGlxjEf2Rh10npq1RxKST9Uu3Rw6a6OfkEMZCbGMeFIf82ZnN/7W88163psFdPQcYBum
zmI4tk18DJvwa0tcAGf2Wc1fOJdupmIwZ62rvJWpmYOXxZOetVc2NvBjUWJYwDJVbpDc1l+Vqds3
lX6EIvBU2enOM8gDDZsBjUWPm3PiCR7FC9MkzMAR2mEyUThQddiim5E0wdbHHZd5HH6orjvXR8JL
1eq9LONL24wnldXnWo80ibfH3meNrKs93JtFFi4sxXtn6IcMRDnoUXKXSPKGHqgXNVI3usmiuPbS
r2Z/J0GRzUCoQ9ke5dMqDcMPjx1F5rNXJGwZKWltz9BXY5of+CqwkqdQObwPw4XlxArxa5qrq2Ls
U2z3p8DzCSbTNxHyjtnovepVSDDAPjaJj8yS52BMz0kaPKZsxWcuuNBCsdA1M6TxE0MwT+baHNJc
34yaGBZWXbRzGAicxSJej6nZUTmU2k1UtCZoCodkghLWeQ5vD3UbJ17VpxnRmEnEAi5cF2W5grHg
4qD0s7U5keNht4X9moGQmaPXuCE+SwFa2CtbK0dwHDCWncHJCI+t0W5gMSzqNvzQIaLMjXtlqskv
8317NjrkIZaIB2f4hlhPJBma16rEcGtS0JKmt+oChBX2gOopRZ+/SnXyv9xIhxrE91A1+n3bWFKO
qjx1Xlc8wRHZuUnlL4ywPIysgvaR6r2QxBstKs9F8AeWee7XPszTyuB/9gzc4Z5M2xGG7iJQ6p6p
sObAfASBA+VSWbVd1q18R7ttuugefviTETjsA0ITO4KWMAgaTIim6QVkyCrhab7soGgYPL9bs3v0
XR9hRslmhCgpT0MMMcirK/RZX7rdt8KoT85+jYdCtTMCUl3WXalrvJVZ+GSRlTeP/fBKOBTfCe1F
AWa+CUp/oZmJWJnsIy2PaBTU6ADFnNc21KhJ3PfQVL/0PsCCBpHbymS11U7bnBkrK1psS0OvLigJ
EUgHprgpRx69tV2uh7F6NI3hPkKJottTs7J6CB5mDpc1Uqlk7c5ZOlJgCAKa18UFq6CVqKgLBmDq
XNU5GRpaQbIKlb/eBR0BYCNJraMB26ZLrHVh2Pu6dMnYTZWGMfxwsHtBdcywd1bzLDpAMDtajlyp
xZGNzSTRCJbQz7XlE8IaiWLRWOlNYWvFNkyYAytte0Osd7IIGInPwoAmQJkI2zDMwF4JGcCRyiiO
VIZy4MqdV5xI894qznFNcIfn+PkapqV3SHpiPUDnZxuPonABePm29jP6MRWYbScDQSoPdy/E/GFm
UCHPKhkc0ifWPvPqammSKULlHROE1p754XLWyOCRSEaQwLJeu0OBdEc4+ZqnFlEOICr41RxHqZri
FJGBJq5TrrkSe8o+WHBknphknxSRxrq2mF4z8DRsoPNXgFRIbIo6XMbBcM5NANYdYSqwcqh5beoD
3DfIPuhjKIqBSC+bnGCzoLbaueF13jYjp2VshnYXTOa9XpYF3gzCXEpSXabcRclCzktjmsM6EMpz
TAJM5rR3qYyEYXnzpjMBRLQRM5JMRfuQyU/UT3ZuSLPJQE+3ZcZMXBI348R89l7q7UjgqwDl+/ne
10kXblizz8o4Xju6zyI79VMURoqxdLX6DCDjFE1s/hSH+raUwcKtn24BFdFNN8VHQCQiugxnE7c8
AYIYFO23wcA/ZoQ/mRHqOvO472YoPxLy/8c//+t/+1+f1N9/+am/zQj5F3jJWBxgYJNjuN+039Yv
FnZKsg5d+1fb2l+13zjabPw6+I6+zRWlYPy3GaHxCzJySPvmr6Jw40/hF4Hi/TC94+p3bAeMmOu6
uO5/P/ERcajBkw3rWwfTlUfAzVwzyrMQ4abruDfr2jt0ndUs4NYZe3rng8W6Ds4A+DcrdV6gsmAv
0oGKYqr50lmivJfWh3nllc2NhuZ909nVeKF/StfMSpghjNYpj7UEK4YmNk6jXPLKfqmhqy8Hy/EW
tsMTbpKofuQteZtecIgaG6tyn7yo3ve1nm6CtItJqzdOmlfUb5TNR1IfGa2n/87emSVHjmTdeUVo
Axzza8zBiCCDZJDJ5AuMZCYxz6PjVRvRHmQmM2k/0jr0OVutrmKmMfW//23W3dVdVomIAOB+/d5z
vrOt7PzN1M/2qB9qr/zWsZlh8vJ1pQqaOSyjCGySfDv1bq18WfahHEn4acZbPcmJPYYLsrQEAa5l
Brs9tSxj7Zi0QyKBAiSUVrOs3PIm0UNt+1GIkyASsrik7XJ2em3jmG3+fZS87wUBtauqIeRGYt7D
T19uJVSorSwapPCxfNc6tyIymNn+IvS7rd+VR0bA8W4u3FdGlcc04VzU9oa9BdQ9wEPGXJKUAbAe
wA3IvBjFQTIh6nIG9hyD9QjjpISLE/pLTh9iE0t3abIQmyEDl6rZ9qQz8JmzbNkOOrhJ0Z20Wj8l
U09qemTSuKGzWbb0werwibqqpUVl1I+SOfjUZayanpiXeR//INg5W/ZakmxJ3GEb8PuVGNMbHp5k
SWvY3o3mxBLVD48ms/PtxG0glxxxR5951DwBpr8gO0STixgzjH/MJWeJwp4fEEW+JbHnf5trLd/q
Ts5RX+fYauZwqIbST+DbIqtzkP0FLt2XoB7Xo5dvxFTAxDdRZwWRse+iql53gYFKqksv7Gn5vjPn
Qz9lpzjtLAITHMpu/1ROAVGmloWAOXvGwbOmgdUsurbNnq20G1hU6UCWTtqiPaEryTiRolN1KmPV
s9TSnv/ZL4pJKr8SbjPKj4Q255h6T2r5xvqA5Atmz2WgJUoi1yXs+t1Mq1QL5bwzVffUy5PumkaB
s45ybWC/6+WRliUVhF7ZZz5tvdYbGiUA73exWt856LwXqhiiOt83ag8IVZJCqvYFhw0CrcsZgZdJ
jhd7h692EWLXt73aVyK1w8Rqr4lDOta9O29dgca5iqNLFeFg81RwGufOSzobYFSRxC8sFa9mq6A1
UWj37eShN0k96nmhAtksnU7uWDL25uBe3qN3nzcF42mwHPMG/zjtExXvRnp8SdobpklSBHxdcky3
aT4Gjb/xynjYkN9zGZCsSXLjKvLjchUk1xi4U20VLleEtbySKnDOUNFz/UcInY8ITqPdd+vX5skl
qU4mpHxRJ7+GvvHWehhRvaB+1PUKltAPP4C77TgFLt2pu0pMCg/D72MODiBT2hABZISXNy+pTGKf
iLwyIwbWEvXaqZ2bxmmKTSHL7KqKY2XhZbi8nACQbl3Fl7by5JT7GnAClsm1C5YBsVBLRFIJsb6p
O28L9tBaTRBFVpEwX9vUvOlaF1JqbqxDvcivXAHvdnQz/Qhyu19mziAelC/3jfB5ko6ZI21zO39H
6RzdE1mc7k2zdW6pzPmKpbcsB//d8eq7CUD3siI6faPn8aUd7G+EOL3lMFCPlTk0G6+rsk1gFZd+
RqShVeWP2hRwrESKZyd33b0c25+i02aw5s11AMI6si7IrOe16wANLAel3NDKp2G+4BWizQfQdqbN
aPbRWp8oQJWICh6Hz7MiMmJ3SVwL3equmf2LEHTMBv+uz4MbtxZbUmW1pcV0fEFxiwqcMItlPPSb
ZKTjZJhDuPci42VwBfh0Ml+zMGf23aG67oOIfHq37NZZXNpXjqujfapBp1fCBgwjNm2DykL40QXh
AB9ifPvPIuj/h0P9f/Ndv7T9/6//9t//93/9H5/qoH//g/8qhcx/4GjTmVtDCoOvQlXzr1LI+AcO
DVrCuhCfSiHnH5j+LWqhD4eT62OB+lcpZP1D8S4c5oD4//HD/Ieigj6NMfETOTr/tjyIvXSEPtNA
CmBXlZez9jaV+eyXvOJltOeEDQ2/jyUBOfl7SpjFH0aLKEP/XoCp67okHUHVAV8AteITIYRlOCID
rBTnIa/HQxvpL70dEanpc8A1m3RYFZrdrDtBrrTVmt+EqL8lITruKLD7XZlqJ79Ln1kot7XnnOBM
oZPSM1Tmdf+DPZHojtLLzrYja9belISdov2pFvBIn+8iB6PI2LfOohOJavdidzcixo3upB8G+if0
DW1kfKV8YrWc12gifTJm4oOOTvNgdR2tGh/evG8TqW7H04EEjxpDWIvyHOryAls2XfjB21m5eyxj
hkTStIBHFWTrgbxstgi87H1BcZcisIsTeJ16eefHTHFhYV11jrVHBzUeIoxoHKo5MMtEuM+WGKP3
WJM/JS3YvJbuFZRJWjFJtHFgLEMrKwIEPsxmaWjDQXUCSlF9uFizsSO2GKJ1WOuL0JLOliQCguwj
f7wbwwJzV5u+KcCtLvoLIqeHUrcBc5bdvg1jQN8WKlwB38ErZnzUBNAy0xx+NjXobwP3+WoI24Ze
LVKaZCiyUxtIsXSdGaKBJcdTaEzV9UzowIakyRP7zxt9u3pfZlp61c9EtCFdc4DLLkbL6vd6W6eP
Ro3iDf7BuCog4C75qxuDU/2+bJPXoRtS9Oz2gQ874jgRxa5Gs8+h2SY0HAH6PtWc+XEcqwC5OlfO
2btN0HEropaLtT7SlwB1YS1S2jRrzZ3YxrT4Om49f8WW59JOpxpnkMjfw7JPgd6vqp6/ag1sfhRw
ODry+w6n6KKxjXw9ytnZkMpnvM4z0VmEOFVHMZFIM/RwtmVLOnsdRZfAMwaO3fmpS1M86yTfrluj
QS1vtS/dxCCvzoDDxX1S8/iM+QvukHQdurlgmFylV1PT+Up2jjI50L9nGDYOQT5Hq8KXwz6MhIbD
n/T5OUkDZrZ+cmWTQ7ywqIKums51DrNeZA/p7LmbbiipZUJdYE5DEedXpf5ctbDsOssM75iRtze2
MxNzmjrRvrXdaIkGM9pFBUJrWFwh4TResVLj8HUR5m91C/udUBCDaiMeXhxFbq+GacevghC/J2OU
6bFyoRn46Xmr+NY5TYLE3cajuBD0Lhe9jd0sdvHDuobSLwmtHq7rKAk2g4niV6fFuMJkGG6HBuCd
IanPdPBOzO3qEfob6lmN+87cigSHsi6vNcc/mLWNNQNY1NrqhtMcYKmoHZnRQGEWJCdyGLU2uMfm
1K0b012lEeiHGkvjxizwUNQjf7wgDQO2XXSO3QgE9tRW3xMrJlY55IUk6QsnTea4tEEIfcwsL14m
Vk04YhS/9kWqr4Dko6wLE+SHBoeVsDLtg22Avoq8piEgLWQObYSYjMA14l+Q7aqIoMuGrj8tKt3b
T1UoH+KQAEiAE5KFhb8KnFEsSZx9NXkylpngGWzbUeOZGC+hKBb4XmhbWbHd74M+7Q6JYdFsq6k6
CVgJrpBu+lu9Q5iaxOlRqIxoAF6I+jznWpbUOiYF6rLMeqz2Rn6smJAyO9Xby9ynGSbGgvOWRR+p
NaoXF4QIEBVtGYfTurYKZHDeSh+68fBhODV197qP/Qvp2xcyGqvN0BjfSSPbyy7DdlO+aRWX0iVZ
T61D3y4p9SemZk810rTFODeCV9y9GZIneqqSwE/7NsqTeZMN5AHNwruEbniT0Qzl9y5+2B7dvDYb
xFJ9E6b5wOmm8NVWxHulHf7wwbKIX1oHrr/nkPxIXiqdzxYpYWC0T2aZvkazQkKOEf1k3CQchUMm
HBwI07TRdpwMsK8knrmMdSZWkAYXmqlyGnh0vPZZmOFrWgWXvA7v6Hoc7CyuNnbkXbJ5WMw2bWF0
B8TdjsaKnKcrg+BYmos055LUXfYOwNBEMlsnCEks2jmbN6OXVWSWRMGSZt82gIcC7u69q7GDjaGv
2v/NPtOIkROdcx3OfMKowA9VS13uUegGh8wkKRjrarvkzL8M6qG+wtCZreJYaOtmVnqPrljXTY83
ksMGbDT9kEejfyeM5maSgXWN+mMflQkfNAo3VKvRQprTKpdjeV363FjOw6lRo36vzFsi4rq1jCUq
cY7ntyCx5l2hnp4uyY9TxoggCcbmoHluc5iQCuN7o33dZ/5lKKzbAlU7o4WyOEoYiBe2uXpekP0V
n52G7BWS65ttFyfuuTGa/kaElXuY1VYqgYzhCSVHijaHv5lnesaoLWilGy1WOCsUR3oRDH+GwV/2
KaFq6j6P+BqW6t7wXshDzwx1w8pHWmzUPll8l9rncXSzmjVXr59Ao/pLTdd+6oaTrsocsXmWIB8X
0rxtdL6wZ6Cyho9dMWdy7yoW/fWoBMlKFy/mgq0SLcmTQdrHsu39S5vAHJZt366QcvHROpEfvKKk
79BZrxIEMrlOL6VM5lXfq3Z2ohtXto3VgleZ3BzvUnXRs5e6xsohEhYx8JSuTH9g0e3DBvcHe9oL
CZhHj6wa1if/En4k7o6eyQm9WztgfMm6QjGgPwfJdB/bD96Yqqk7IJAAo0PtPY4Rq1fp8iu5ieAA
57QwRO2ahYfx9oJhr7fozSC9G0riI53mpuXyCyyZ7+zO95rTHcs5ey9Qmq8BjD4hB3C/9zl+L8/j
RAXpaWD+dm/RCdYl2e512d55nYP7gXDcb9LCrVe5OIroFu0nsJuG3YB1qj0AsLxTvlOTfhuQHW/7
xC/M48QmbxVHU5tPNWp4tFosxBbRxAvQmfxH5F7CnJWTCgEmkuY/1R1HWTdISBG2+lsNGZS6U82c
+TjBCLLCgdnvBZ2vG3S53dZAinuPh6M62XCLcAA4nhrZX7XYNIJQ91A9lbxiaDsS51Qlpnk9tgRD
62igUQfOdCioPkrXvRODY29a2JBJLNghSwlRou8A7hd6vs4TZ0APPie4dJOGjEWe4T4d9jazYm0o
7jkkjPsY3AwTGwcLeeM+RWQRbG2ixTSDxps5ta9OxolStP1zP0YMp/Nm02RbKxz3fubUjMsIhUF2
GyJQsCjFoAKsqsi9tfrUWuP5Ijqmd/kQVCnViB6qwOhPWYlaxYpGOPBVMCzzokyXThcECy0bfro6
1rREs/Kzm8AcN4s32TU7jrRoGaRWbko4plcVhMC9Ofn1snSpKb1geKaSY0zkFubWcMb9X7rQv9Fk
ftJ+cqhwbeSKQCd12rvGR97AX/zlUCdM0Wd6c8treembyKfSal9M3dt+fR1PtYf/Iv78uJCNUIJr
ADrk+PT39nFCydk2fOfbpvH2Q2c9Dp42cd9LRuXkhxDjibjHTKSOosS9S8IQcLhaJLkfCWMRKpga
2wkGbrlCd3I3wFNbZZ1OxmP41JcxjvCI5LDQZO1n28MjPV3BA0eiUaLYMZ3ppz/pJyNv7kCvUlLU
RHYYdravgcXBhEC452MklfFYrxsteqiHEn2QHVy3TXam850QZ4gTq4gxs6d5LleFjfSxY/gaOnfE
emCfD+eCIFEBzcABbBg7a0ql7xZd1IVvhg8J9KZVOOPv8XKixQybT4ZvYE3TbSMM54CLKblxvepS
1Mmxsup7tR9nVfKjMMsfgSjlArrVNcD848cumbo4eqBzLmJaGBSimDBdHD08xMfG0Yjogw8NNQ9z
btuJ5de38tMg4ONOUsaZPuQUlMufoRqDl8a+i7XvNugIqi4Cd1d16X0qg0s3Wrd2/RhMSKgka/7X
1zWUevbzI+QahgfLA9Cn8VkkP3udNQFHrm7nuEd8hWCOCoL+HqdB14wWcw6AGs7aYrLQs8UBaoqv
P4D7meKiXhbfRcDMc+wanvsJxmC7+RSEdlreJj4bMI1OAQAHP8uo5csg0DfSZRIR2DxBo7/sGv9S
ajBRSQlX2ePlmxnlFOxtzOkRJYkfdU8i5+GeGqwjfttWGwUcmekfLr05eQ1HbzvYTNHdujxOHLug
PIli29QDfWan5GZbjb4SZXYk1e/VGMpjHAb7KUd+II0tzkY6cUXIBfthWZi0B7G3o4RjtceK9gQu
BctfEz+XduPsRFeAI3CvjInXMTH9G1GkxTJHebpySJxlC72qfX8DZU+9Yg9x0k60eAmfdwo27NHW
MBSPvViODTVx4VvPBjHvlNVQuOppAEpwYzbYb4EE/kH8bP1uWeGGkD/EoIsbI/6+rHgAZoFPaMWt
QX3huPyIBfZodRzolG+a5Nwn23UrxivpXZV0+J6IGFlw+kc0lnmbBh5RXPO4uBxyjSw5FBYAvRCm
eOo05W6cKWb8KuCAwSmFN7BU8ACxTDLnWh+gEFKMScvZBq17aVAngqATt6qkdgbOwHwIdNRUPayq
Ltu953MOaiDDL7XEVEnK+bvRcV+/fkpRm//6njD4g3kjdOc3BBY/0pwAgHd9a8MqR/vhX3cZjry2
axjCxzy5QUPB3wwD+DxCTzeNG72Kslb1TnoVALReTh4nHS3iGFRyrBlmTowWZy3wIKE8T5nLmF5v
zaWEvr8cIZLHGk9bh+jbkoZ19HGo7W30iHMqu7UI03fR8apwEELCp7OZ1263lRNqmZEswg2JBtcU
GUsjQuWrN0/e3E00iWJ/m1Wa3MwWhWPnfxNd9y493N6+lr8nUSVwnSpJf4D1UJWpiD4qPGgeNbRy
1jsNdaWZOzfzzNNZ5ejdjCgEUiiphfSQe8UTrWoaXohphvjT2Sa1m1q2pG5fMhG/2tymBR2EhIE8
h0+7oWb+OGfk+qwqw1bbdajMF5IcscUQWmiQlbUxNDP+cAt9ltkw9zHEcgChsJAqnLQ9Do5Jhqcc
kHXxbEiN0Gjwy9Ddq5mzcFDd+mb7MBEsKrTiarD54+NK4F6AnVTQ7CA1Fj0XJgI/YLD/8eT85/D+
D8N7ynsKkq/b1v/zv9C5/tS2/n//3L+71li4GJL7TKkdMLP/7lqDdeNvGag7YG8ZKpPsX/A2W+Un
Gi7SbcFuKnQWuH93rXVE1tDTWTHUdmP/R/ITTbUS/m33dNSXZImkEY4DV1e7618qvTSII0lqtn12
cudpMMP3wPDpnwUIb4fxLSwccpPS71pEcgzT1brZlVnz4OrVi5lVKrHpwlSefgVvT4LF1kz0CdH6
pbTpfJlhSBDGtB9L81g5/gbP8hof87fGCFGwdNDnT8GMvREh2x/Wul92ZPWlhDD5L2QTv/jmSKOd
jYjV+BxrQCImGoL9JE8ZAjo3HF/GLL2buul7NPhIhunHDtPt1x/gk73IUxdGD4HXxxIUBp+3n1k4
OYhb3z6LttuGk33opvwdIusL3s/L15f6THBTl1LqD9vmFmIL+3T/SG2zDXqE1tnxmk2LJDJCfKY1
HbjagiSl5P3ry9m/VFsf10PoAS9OB1GrxiB/eV6CSdMA4lfWuUmL8BphX7fC4r8KvTpdtwIlsh8f
ejd991x5iGz3qdHazaS3nPTTDPN5/hIHwVM0M+QfMvEmo+TnrFmnfjJX9ERXqRbB10xejG68s6P8
RUmq61qOqqm6i5h9YgDX9kbWkRQ93rk4bXSjP4ZBFD8MpvVqiYGU6SA9BSba1KBrbzpbHpjxr1FH
0tOsVwmG/MA0vvk4SKnG6SrNHcXBnPyhGv6Fd6buCzUxNjxaveQ3fvqdfEfPKeMy62wZ4jIiCy7c
SiJUntW6fivIW7Tt4cJJ+awHyamYSATq9WhnF+O1H4/o1u1tQf/BKDRQOdWTW4xPVm8/VpU8AJrb
5kV905pyb7CxZfXj1zfZ+N37w+qCY5zJEjTrTx/eLbUgGPDAQjCVW6Ec8t54Y1fe01hZT1oMkFRj
Nl2EP2IyBbxRu/v6+uI3D7Wj6yxuLH9omD7/eFmOrsKYJwscTEubmQ76IqBzvwrT6S4ix7jx+7vB
tnfEhjxFAFbx7JJukotN35n3donTKh52FKt3c5qfo6G/0MXdz46gcVK3dxL/NbqtLbbbQz/2Z594
pqVwtD8kT/0yEHR0JoLY7+Cz8UN+XlkjvdbK1uRLlJ5mwH5Yt6DNIlfumhk67BQv3Wr4w3FafNyZ
T8s59k/DRojl4B39zFccWnd2B39mOdDGBvYctW7bUBN1I3HaFFS5eK65fz5R8Si1G6XgoH3pZC+d
Jc8ijN+8aD9jAcnC5yqxGKbstRKkM4ku/bIj741EiNbxjwaHAtHeMz7adPjrByM+za25oq3/zTai
o2ysc9i416k+o5jCghS9Bm6yHfT4Vo7+qzQJbzLsxxCB5nLy/avaMXcAcTdarO9KIVGV02ttsUXU
yEIl77SNxrizCgBS9h4PlbF0e+2NDHoMjfFZyHY3EMQnRvKwyaoiY7REhI4+P2gESAbt0Wr1q8Se
9t04P3Lo4ehilz9bYoH9vqFvsNNahL70W0z62JxaHkjuJZwQ6ovunQri50Mv2ubgLBeJQuaMQfzN
y6YDUTsannzrfswDl75hsmNucBOm1i4pxTpK21XtPc3QIOn2z8d+QvVua9Ehw2iRETtnqOAcU1vH
dHqD0OS46lUHdIDXnTMdcjcWS2MiCw7C9os/y0Pd62cmCU/SqzdBmBU7p2peE9Mm342mfYmoY7zU
Po7Wqr7PtXptE/3KcYAQcypyT7+Jgn45F7G+ksnBJMkjqVhasjR9+6cMSJWio3WadXcxIcySWnAQ
6bMzBueUcnxJG2M/6M99gVSJedwhnKdD6RSHOC9OpNhc6VOxmSe+UAnCq1cKomSYHq1JbLTCPjC4
+665mrawAEjDXfB35QzBBbfEQ6RxpqiYGQ40uEKA63nX9Ouw0354efTSTJwjo2LTlqRdZBoMHyBR
dFWE+ySbATmxffRs4ILZXH4Do6/gH0qujRmMiRnSQX0fdxe/plYv/OLU+iT5NjzsvVGQyM5plepn
F7Tzfqinh8r4aVbohBOi07W4R2JF6ymY0TAyKYxqbxP3xbekrP9AI/3dWucgxrQQDFLbf35j8wZ5
tg4p/DwGxp2fptdxSeuEGz1X2UsEE+HrtdX45RjIssS/WFrZoYi5+NRxq4e5wx6o22d3tFkcAg4q
eGuyd4NjWGdHDxxkVTwPcrY026m5aabBSmGkLp3pD1/d+E2dRAnL0oiwFd3EZ4xlPsrIAyLhnKOE
OoLZ8qXFWlY2QGDsYLhrjEEqfDuHuwaaj2kgKMgGXBY6YvPSK6tNDH8E6JJVbgVOwK9/qd/dGJfE
TfVvDM2m6pH+pdIhgISnX+fDoQC9TtGyaqLciYieW+2fBpogfzih/+l66sf6y/Vki82O9CXn3Pjz
RrY4WoLeuRqi+VtXyEND/tbX3++XHi8PgsqVxj1vcdL4vMnK3M99vRzdM9adW46px6Ayn4zI+MNl
fukLflzG5NzDnXZQq/z9a5XQrKYgNd2z2yMRKCJlNcM56ttlvoV9Anq3xIoI0BO6oPWHLfi3Pynx
Vz6nG9P8JWOdRMGWZNjJPTMoXJNzeqBc3Wu6i8KUuLbQ79++/kl/913JBCTeinwbXXx+t2a0L3M/
lt45qqYt8eZvoUnnzNUMbBHNOSlqgC31nrPi9uvrfhwoPm/7nsUZwOWiBA58OgXERYuHEgLKWbj2
k7DaO1r6TwJzLuq4J6Y+10HMFMygXz5MrJ+OeqeanEHt15/DMbmZv3wOh5MroSyG4jn8/WbXbkgK
ec/NNjjcDSIgh3mkucOu6jp01bLXDL4cbfYc8SDhUauhz+OlyX1XTDvLlwdt0vI1J4Cr2CDqA0fS
tdYinoYbMd/PBqaePEolUsX5sa5j4oEpEr/HZno1zrm5Ipr9LqswhJN/dwJAdqpa/ZAVybxoSpQd
/YR3UeDDT11NKYSYDlWDdpXDL1ugtd4UoTzMkTzIMTpmDIMErajB8kj/SzcjB5FZk4fYso+BRRJJ
dx8k2mmqi9cij2+csF+3sXyK4QYNpobNM4j5rG32Esj8D9UxdPbf/Mic/X1wykr8/+lHrga/qJLR
YMdocfK5A5ZQ6Qc4uWjy5s2MDQaJ72KoAYAZGjfaizHDWtiEN0wWX3JsWkuFRdQEKMGZGtSy6F2G
NT/OmPMrOpB2yhxyIC/OE6ICsXQ0sl3rOKwBNhUQm6d5gA3GObMmjGnO0WMK7Ox/WA5/+y6xZoBA
sUloUx2Qvy6HsS2TCUktdidQoYsupE5tGqy9tpNeFcCYj5b6aUlrkuuQIfPXD/LvTkBskf+++qdd
si0TYprp4Z4R6+7cGdh8msWHNIbt3GQkrDUR3eIBSdx0coJom6HG+MMn+M1BW4H7yUviYE8glfj7
9/cd0yN8R+DrVqgoS95YoX6flDDiCeuxp+Gp7OVLOk0Hg1f+D9dWf/bn1xguCsYCDvmO8Xk5MVCo
RHNduecYOgRbYAQG3TwSFbsrHfKqG/eSGuYNtkT6tf4i6uaT1ibfvv4Q4ncPABpPWviQo2mQfXrM
ISXj7kMMcGZyd66MsFh/rBYBx2HIpD1OEChybjw/yxHNddOZZy/26vM0hG84ySL0fN3Gh9vpZeMb
Zv0PDuk45UxoNNTafkhtHRYTy9Os2Xu/wddvKX0431ApmzT0MZIMnWiw/vDr/mZTcgXNOx3TjE89
/+nGopdKMGd31rnupjtzDFdOiN176lckq5LaxFTh6x/y1wEZcKF/Em0Yj7Eqf/oh2RJcjYKOlk3e
8i4z5CByoMMYZ5y7qjumevI8o/npMOZDgW7/sAd/xF19ephczr8M51QehVDQpL++yEElJ1HBhT9b
/SC2k++grFpe+IHf9AQvbKakRqVdLS0PtGuhGEBxSbnZm6xfX/8SpEz++mC7FHSc6BVtic7r3z9L
SfvPwA9tnYNZvtmh8ajOMeqNdvJuY1GIoGSCg1CD6BnSlzlmrywkW1QTJJsED8u6seqzNYOQw1Uv
sfsM2k9Hj69JQ9x6tbtXz9lcswybCMxqrd82Di+PbfZ3vUXBCD7gZ9p3P0eBwq532Zv0a4g5mzlA
4wFlNLS1JZqhD9IiXsCVILzQ8+iVhYVx8szu2ecInrlsg+NQkO6oDubTAQhLEGcn3JcXTzTGqp5e
YyZKMEJv8jQ9wZ/Y0x+BotgwiYFVUFjdHcH2ikBdP3FUPgTaT09k28y7E5ySHCs89Dq4Di/DOlOX
N0FTPxi6/5h3d3Mf/cxxS/C3loV0f+SAoRPIeUZgP/QkfLjE07BxLaYhANncPUaZA4e7uw5aeddH
wTXRXLsZ5l/ghgetl5tBeufGSZBV6lcG/x+zymNbkgAma/M4+uR+SX28rSNnXVe+v3Zn/Dscx8iF
zm61UgWqRT/tdritZx/hkAFjE87ecnBR9XUW7zHHg/w2aZL3pOLs6GUqYiQBEl4p9860iMCWfOQH
WP78rUk87AJRdzOV+qHsu42Xjw1Ea/8mSoirxIo8VnJL7fJSA8gBYweQe94WXU5as3voE+cwWGh1
Gz9+CYoJ5W6ob8lZW+YV2N52fmOM9pIAqCiA0+YRjWGs3f0aQPptkkomOOG0Y2r+1lRs2WaIfLk1
D6zC3009Rzg7r4y8PieGfW3AuTP0CUeSz2QVcrYveF3aHmMKP3obQd4z73NJh0ebugeIJjsHwzEv
6AykVT6OfnSQ5KEHUX7l00TNBuPNQ2tAjRX/SKX7rCcaXKNXCwWL2m7ggF23SYaBLT/XLTChSryl
ljwUWaxvPCvb6sl07U/BWb0SqpNEj/OflVuF5z3xgZTUeb3ThXuL2Pt+SnEREzi3MZG4LbrSx3JS
I0FkPCDKdWM3Oz7LE5y7a6NbuoVdLZwyeyy9azEBhIq8dNfRaqCwxxTCWHLWz9bgnNoSrkXhvTBu
3jWIs4MivnHBjFBIpkD8ENLSP2lS2AzmyIQe/ZVwxrtcI4+gHi7VyBzSCVzzivzjHJWE6SzU5GAw
6uGUeAP4Gh0lQSIbSueccAJ8y93qo59m5cCzy+JkVZxphAkkFL8YYTjbyIvqZeVx/wlAlQzpkB3q
VLJ+Emn3oXTNrZbJeh/SR17Sm0DKpOXim+4IZJpkSplHrVU9cp2PqrutvbLj8oYolyutYMNz9PMY
J8d5QviUajkJfjAnrcZatRp1q6uF4zZ102DhSGdf4uQmy5f75OvPifDh0TQ3pcu9y6rHzs8uoa0f
m644lEW4pWtywFQ+qdCAfjGPhlyNxkSd3XJlIU7U0YegtCASW1eG1+JxE7dG5b5PerAeHJP7aWB8
9D2yhGW1NEV8Owhk2rYl3uxIS5akEn2bDLHWrPg265j9jPWmrfEGhnON/ysHJFRY91VV3WQVNFVR
0trxcHMZRggb1H/3Q8RqQ3HKyIdEx9DfpELz11znlQiRt7zolrGpXUJcgyhXDZfPM/MCunDdfX/a
NU6zbRhWIOm+EfZ4joEWIAX46VRyZ+ntj8RrXyxdd5aDj9s6QkfRZuAW9ICGngY5dSTPtg98+mmy
35dlrC3aIYgenUKSLNAStq7BDJumWLutephOBP9cKEkKZdovVgOnQyx3KIWwp4LPx4109NNpxxAZ
xjd6ITIeYeGEhELm4T5nSUGYQE5YEMJm7/TTmKbfOWMDQxuGo11XkIcdOKi0WP2N5uaYWC0/WFWw
H9/pzoMdijlbQ/NoIUdEzSZu/BN3hwfYGYstgTP4uKwxBZTiUVjLUr/GORktm9TaVJHnXgG3RVDj
P+JSqLaJ5iS3spQ/hpLQwblDuzxm8by0gKd0fo0CnnetagCGl112FbYwA+vxFjX7uOocBOQxUoog
r66Axwe3eqccDISAJxF/mGydo1bO5YohJaJt4BUzntmYCXzYrTvO2UDRJFGCoU0rOBj9JyGm+dCl
jTwFqLRXbRKl/ElyXM4jLUW/jPy9jW3y6Pl0ilwR4Y9Lw2KptyXd/97J2Wtauoxt+hyDpV1MKTjk
GGQ1aTwDgCjNmmFVNGazdZVcv1PCfRIxo302sRsEStYfJW14h/ZYAw2M6H9U8n9TGQHsjkKUNBnC
5AJCCVplGLCVdcBRJoJM2Ql0ZSxwAyIeWLEI+WCF2QclGlOmhcahINaz80eOWMqmUEZRelViUWDZ
E+la6gzE6jysF7HEsRuJEfZPXr94SD8R24DPAqSNJQJvBGPVYSXBCTliMJdJ7iD9/LBSpKICPEB+
PFIz/RWSjLMxtSFfAwlT6IX8fsSX4eGOXZbKqjEFCXWzsm84ysgx4OjIlbUjUiYPC7dHEzTtmmb2
tJbKCmIoUwh0j2KdxCHOI3x0Cw3vyKRMJPQR58chRnGdpsoC7rLpEfxQ/B/2ziQ5cmXbrlORqQ8Z
6qKhTtQFgwwGmaw6MCZvEnUNBxyYhAahEfxBaR5ant+e6SVJJU199d5992ZG5XA/fs7ea+8YG47Y
Ga1jawC+iJzoJwUYCnfcKpWyrfA/RvY/X24NZWqp2ORBNgdXvR3/wF67qJUDJjJRdWrcUkTk/9L0
HJco2qLrRDlnfOWh6ZWbZpiD7ETTi4wH5bUxleumdMv6FQzZLxo6CIGUN8dKyVvRaxzgI/djFF0A
n9j80e5kP7IRabXy+OD1sYGgLINCjhezkWAm2tbdVsocVM8GDsJS3+kMfFUfVpk4iXesSbhcNokx
4HaMEY9iOwJy7h0kTqQYRxJPO9R5MFovqbIrGTGbEbRsfF14mQo8TaDKiOPA5dQS4IJaZ3Z9isGI
scg4tS1MWDhWiSkLkkRSoiPoj0tloHJwUkHGgb2vzFXwBJpFk/fhqhIduSPAWpLWN5HJBMkPDxbv
ojX6x4BnbOFBxa1r2IGV9ONbI/UfMxEWq8RBoJIFzS8vLMQy1ugKNGNPU0eR0ZMy/uX1ol4PRv7k
5YDlEL1B+sOE7TfTrfBFu9aitl2NgAGWsV+GK+mQUI4tID6igQFK0dkbE20WtVJn0NqlSCxtA/9S
ua3CfFrjWT3kFq15Go7zklId5UEU6ifm469FIzYBNoPrOQIXICPOkSKeumXTN8+BNtzrszVfjTE5
L9QSo9RXPDD9Eu0gyefVJlZWnCB7b3wNet4TQI16J0iVqsyWtTHjU0M3f/J87WoooNd1ADVZf5ei
bLdJNJ4s3XjTq2kL08PZWXjS1aGc51e6ByQ9wY5aTeMVgORyHhQwjtXDXnCtBoE9l2m7HrmdQmfD
aH9qU10sagx0i9GIr9EkVdm0s4h+VeS5lQ6cb8Nc42hphHk69Lxkkr02Ou8SZdWrXtFGC/T+pey6
dplORrWsy/bRKWie9UPuMmCJDv0gD4VMrv0Zd2zq1QgM825aAGL4YST0BjPX/tmk83PhDs3vVlyQ
jfcoRxvA4/E7ZcepcUNtY6MgoyJiS1JvvXfG+yFP302XdzHwLbdA6ciBEs6Mzbd7HrKzxvFesfp9
VGBE0y+1YDqLpDjpEYk/Semuy55Q76hIduQI4o5x9AQjgbyEkukXAqqtoTBf2qCTkTNxqyJi/sDW
Dfx/ZBZJYum06Or5LBBI8jXdufhAYEUzOzDlkZNuHwf2XdsY51ZSF0dyOtutMW6LukzxrTC8y8U+
if2l3Wb7Yr4qnfLW5UfKRuBCUaWBg8ugBakoD3PaJUVzSnP7F1jxU5KP1ExNthFsSkRuLDJuNcIs
97C0secx4lgktCtFOdT8+T1NzAZJO19poO2h4h3ngYtjOT8UYU1gynTv49IsJvsyJe1tinZ8qK1r
N9HXxsSszXqdsxGbppXQOLCJKkniB6AQNPr89GQN2A69ZmcVLM+p1Q1kDo6GEZP7LA/ddaiNb0Fa
39a9dx9a5d7IWHh1QBTHNCaHIPQf4RRVY03whmNfO5oOOpThi/p92yb8RbwsdAg69sALydgwzFNH
VZUE5EbYNSuCliDNZodJ9xQ/TbWH6TC8pO7EKSfcq6pC7mwoRlP4FgfaqulGpXYnO3gbmfa+RyjH
toPyOiEZKIcl6Mn0Om/6O1DwN7oZbGU5bolLvVfYujJtT77WHaH5HuEeQr2Ux8zUf1lZsZHQ4XxS
oKLA/ZVyYGG73GhRAiLTubdxx0bsQ3gRYaQXt6RF0/9Nb2WS37WOR4Y1eLD00E/WMWIt+OPwZlv9
zoLc4T4ZNisSUfpRcPsu6alGUSqWjW+mO6G6rn/vWnzK1+QKwHAMRTUgaMP+pMYoDFEYjT6Qg2EZ
V4WeX/K5vXKtZyr/pe7cgjC4gr60KmS7d6BDL+YA+kn96LV3NgJ4Le6Rs6d7zZtXbZEdJlJwpEe+
todgyOmNcwNIP/HGk0bUd1emO7NxN3//BF908vgAyIAtMCFE6X1oQOVjHJpp4Pnn0JseEKXbhoAp
n+jvWZYQqDa6D/3kXmdt8c044otOG6I7Rk+QkLkbfez2oGcVhCAZvsr+2Eip/8y87ibT5dbCRBu2
0fvfP+YXAzV+Jvp6BKpinAg+DAz5yweb610AfW9+i3uqI248Q6nd//1lvtCV/PEyH75NPHLR0NFJ
Ytvioi1ab6fVKE0Dx6OarqdzkNnXfUmL8+8va37RO2OUhozRp3fmoTL5s3cm8gaZR89FPx71h86r
9yOi+jGv2OKjtZo3dVVxN3DAVw5+GRNWHtebs6IUAtvduJq7qVz/iobFSc/SnSZoQUCH/fub/GKl
oUoj11YNlN1PjWsKetPB/hNyseSQjfIrHAk0FPrNOAOB5kg5hG2648198+V8NS8ImC+6rDLkPqSb
/vnlBPbAtMCrw3PZoaueiI3CjXeb9bATJ2JKIsNaDv30LBricpACyWj67h18MXpDRGoxSkcLaHsf
u7xk1sLQQUp+9muWhWP6T78n5zkBYMtEGt16SLsN5SNFMF5vTL9CbLLGezJKWgaumybfbFvWV+uF
6Y3NE4EtxPgYbttMTqVpox/Qa6VJ09bk30yNSVlNudUX+nYYGOuE3R3NPVSo6Qr5DgGoBIgltbWN
K+ZnXk/ztLXFfdMMlyaLnzmxT7VMgXvjBxWz/58t1m4+EJSw6IlmaMRD3NpPXdwQYGFc/r64fltY
PnSyyVhGEKcm5s4npwkok4yepB2evbh+IUr9UAfQe0JtRTpxtyuG3lk23RQtVQdYjcaM3mEPmB/Q
bhNn28OCBsCk+MzDTD6Gljr0GzvcddMoruOcDpbIktdYkCYKVKtnxohKKuAunUX1AsIi8To+5Neh
9beSVFy4TRbmbfpMDPeSI2r82zhofyWxfDer4JYyFz+pV3yzzr7YfQK8NjYgCgYHzkfVQJiKxnSr
zj+rqq0Kp3skrps4u/Xp5NmN8Wxl30QUfzXuDGyyXTAWq431o7FIiqLgZtoGYLnojApLvFl2Y3LZ
rW6MnP+nq5pppTnFq+bxT3WI0jPlZI8qHoO8VcPjiMUdFtMbPdF4LySjTWsajE1fq7AhqyEtFFmj
mgbEo3hrqXAocKmUstjySRyTb05lPZNrHa98j86gSyjO+u8ry/rq4bVdC/4Fx7vaQP7cPnojdmt8
X2wfznBhYLKNc9h8qshR405P1Bi/ZZpuSr3zV7/1kH3JJ7MGImCy8Y2YzmHj1UrjStcEXTM3erOH
yJHNDEyxb7QhiERW9c4ZaeJrLEFRMz1Tz7+dM1TtO/2M8RWgd5JjhJkMvTzA/KBWNpt08/cP++Ve
yWARs5hveBzPH/bKUscCZzSxdiZd8aW16+syGPYz3QBJoluTrYI5fSaW+5Qb1caNrG+KAkt9lx+f
Yo8mDGNlShFYMn9+1wPhw7iOowi7Fhi4/jUiDim6rWjrDvi1ehIzpaAtGIJeTdZo0z2drp/KFoiJ
hGm47dbt0vWxpMbHsWq2aQD4AvSqZBYvAaDG88GE+TaiXDKxuatqG1CpMsw4eXV2gUohbhSYoFGo
f/NsfrlBMWRDrYRrAGHPh2VElVpITiKNua3GxhkvzIKWYEB6mnMp5uQYJf0B7wjQfGM38zYSmS8n
N15FwbYt43NjXczxMMztsFBrQXV0ckSCnfmSsmIq4+jZ6U8Acmu6r3t4AshqUEWBwQwnjZHGCyaw
BRyL9WD+Yzlc69znDNpSNnEZSb6ZKirWz+df0TZRV6MSNogq+fNX1IgcZHgZhGey7ggadeP7kf4G
PuFWktFmbkpUfCXCo1U9g3KI7CbfpYo1Ugl1RXaxzOhGCE8b5jKyUXoM0c/Q1je2qxGTOR303r4Z
A2zJk3FLHhxDtZw41sHGrdbUOEczh2guacxr4aKboMugxIhFB+aw20sh2+VcR1vUnjj/3PJd77Nv
Tlfjq89PnWEzpfeRSH88XWlTtiS2xdEt6pq72SxOdsp8sSzORWvtsqhFBGMiOE1F/RZW0T8VPHht
7E5VUJ/GZL5pNHcV69hurerQAkj4ZiX+Lq0/PmTo+Szqa8fSKfz//Hm4lUpzCjXtrGKFnTFkWqCt
p8je6aV1PWfetifj1c0KLrwY0SHLkvE5/+eb+P/GpW+MS2xpOB/VHP7/Hk70v/7jP/7X//ifH5xL
/+cP/su6ZP43Eobsf3mQ1K/8L+CWDmHUMbAosQJdW+f3/Zd1CfYoIFDOMcywzHpdavR/WZes/+aB
xiJGHfYollnX/X+yLn0q9ik/WGH4BHR1i1NWrX8XFvhCn0ROGO85LdJVROZDlkTHCRwIntDbnEYo
djrQdQkDjeyI4RtYQxptLDzYHQ1ZryEQtDcfI9tZZFp111g6w2GHUVa3Sa3kvjLI4ZblNob/azob
zjECLWvYybM7H0JZnjOgpUlXv9Tjq9UmP/FtJ8vZV/bFic0zj0L6suE3Qj/zU6GAy1nZxXimAm7M
H8UU81jM+G6IxFCKRiWPawxrHxjDsxU593OV3obEcI7SOdkqVg1qtAfppKquam6kWQSRyEakPqyH
AVKGFm24sxOswIgkcQjMBn/6TWHzaZfi7Vr81tgRALN90rqIidySIKv1syqBu3zc5UGy7EfjKSGt
PhL4Eb5Vbn26dvCSNsoOXhEgGqv3z1XBlp+CpdD1s1IQj4VxdsV0cZ1zoeChxmtfTw/VlLza2XD5
twfo/J+b238pRXGukrLv/vt//dRtUC+sVCVIpnTf+O20+zf9bq2zv7Y+hVRc+E99+LOQ2WkU/bve
VBvVOfv7q32qYn6/GuBdHlofi7P65v/t1bIWoJY2o1gxGeXWEzysxr5OuW92xAn+/aU+xdCxi8M1
Q9FKHh0d7I9ysF6gHAltHrQY6GPm6y+uUSFUyjc57PPRKf8pYmsdkRNYWthtGPV0unxDFriPOS/n
vN9VALQWssSnk1Q7kDpqpR6+v/1/PhTp9xtUzwD90Ax+7pTNhRNMdTue665NrvCAc9Qzk5/i4R5F
TrWyBI3yPkU8KvSzNaFZHPyK/nlIKzkXIf54Q39I+d2MKT+pdnFRRcV3J7dagH8cjbxJ14Ck7DHt
9j6JkqusGZlzzsMZH0/NEHa+CZgMj1a8K/TgqrI7pvFiafrlFjg5xnR91yf9dh6968HQXv7+0xpf
vRnKcETDKKLY6T8sI99oRKejXjqXha46/5sqy18wg6/hTpSary8mkbymIU1V2mZinHifDQ4wHAFJ
sPn7e/m8nbvUnSYmWcv29U97BYrqOgwycz43+S8RzndZS+hiyH0rNy6hvzeb9jaYv1Msm5+fWhfl
lc0jxO3r82Ukg7JLN0WKczA7Oz9D3+KnF4IbiJYJb4ySDKZ27B+EAYveYeCWynAXEYWke/MLjJSL
qIOHJobGFrsHJ4g3CjSRNdskKDfNmL1XsmBaq12ckEmZ9xjV5Xcy0U9iYLZsWnKUgEjrlfz7z33A
rvU6s4xCnLmf/ojJLScsesvdix4DCoSiXhN9St81fkVYwfWQdv7ff7VPTU9eH8czG5Ha5T9Z9YxS
4iYZO3F2PP8KKda9kgF11rD/f34ZilxOeWpeDAUflfUhOSzSoOg/62McIzkyoPvMBEIN6TfW3c+y
UwfBMT85Wwh7ufmxWS2yioZyS6BRpGcTk8hwK9IIHIQ+H+H8nKF133NVCoamWI6FfpdV1TM9xb3O
hHwhG5e8uuzoGy1ihejHoGuLZgSY5ZvkxlAS78Ix21Ujiu1WVCecAju3NhGK+0hUDW6guRJn//2b
s79Y4ZRJ+C90LkqkEH54xIW0R1uY43xO+vykST1ZQq24TYWWrIXj3dXyl5aKc+xgSCym28CRfATr
1KVi003tKtecI4HdWnSWXfdYpGLf+N6DPgQ3HikvPulyUifsoI2MlUkOBYMQ9i3LuWhJ/U+cjxu3
gX0gfZwfUUYni8lYmckHV6XBzsm1SeMCAW63j0xESJa4aY0bwNYb5RxGUvyuRx5APKZ9f/9OPuYU
Ysx1uSVzecR0pdD6H0pHB02XmMqIbS/R9roRvIWj/ZSM0yEkEwgmVrs2K/cphFDSU32urDxKyCM6
DIbOCNv9J2nqbwo7+4vdD9ySutGZnGFUMH8+x1U827ONwvQslfbPyWV6iBz0j4WNoL/QxMWAUtel
SsSHqZv/kOaW1SPG8XisdQ6HGBH8rLUD+lA2sdF9imQ5gT5Hu1CmOiJUjzMZwRstIVSVtjwq3w3h
Qk/OSNT7ONx7xGKpjcIs5aWB4LIYTB25MPRJ2knBKO5bB/OfTbr3woY1u2gtg8dguHQ0XAsE2fQJ
4lfPhy429SRdt/lkrT09OwWV+KbSMj7XeHiTuZVQZXncdT72uiOuw35q9voZ3PQi5Lkp8/ghMcUq
qx2iefuMU37qrsCNK6DaN+fUl68OCMdnh8AFj4Xqz58qQLBRRvQEzn4q7gNZPtZYXketPHGa0l2v
AoSD/QaK7qs3frNMvnxtDykQbVB60J+u/ZGpgfYbpvnce+WF9vhyTNtN49jjgj33Unkdtt1oocrq
Ouvv//7UfB5EOspaxAo1gkDxFT7sJE5TBW2qzfPZzAHaeXGMusk+lW5znqWGCmGE4AYpESHVT7Pp
yCmXW4ckO3CZ4catSS6KDNaeWt9NEN5MhYGnUOwCr7+0Fss0C+h5KvVniiTcpCvBNGB8dk3xJsgv
+vtnMb7YFRlk/b4jMDD6tM0bDLLAvfv6uaVR7yNsQomJGox17elI2DKGIrQQD/gCrzXvGNgp81SY
XN28Ey7zUqO5IhbxSgu/Wdpf1Np8x3zPmD50mpQfyWuzDY4Wdw/Xl7EAB4iHTPOoU60ZTTKT5oZN
uBfRbdPX65QQURKxn/Cgo0+yetaBB5NPeHd+RLnSJCRWhHDOcUnooDdl982Z/FXxCGRJWTQcBC3U
UH8+CAyaZkPLEKNaUbf0mnhdAajCYnc0hViJuD503vg+WPFtF6XjsuiHG+zCUM6qHYqSH3//QT/f
hwgpwCVCRe3QyP54bLcySCfP7tiSnH6tVeMDioC3zIROFXxrTfqKua2aW7wKF0wsFerN/Nvlq7Ht
ojfcUj9PFsYJfNO72h63aWeNC6W1drkLLaKICNLU6Y9GAlyf/uKsNlJSMCyXiKXE3KIBvrYd602Z
1Ji7v7tp2C+dgFTgPHsPhnbtBeN28Ml6KCUNhd+GlUpLXn9LXfBhn/wyO7UEKVa5RBMxPegq/jA0
5Rlmb7eeLU2ueR7xIQQIJv32SdOCtzTTqUaM+TjFfblwtek8eOVdU7mPSdQF6yx1dnUl76O8vU50
96mas1ekM9Pq7z+W2ig+XIHoXhA0xsDkiy7GaCKnjWYiKIsweJtqmrF23GzxGjxH3bTMU/5F9W1j
gMbwVy9LnWrSK8Lc9fGGHgR5D+Y40M8GFQ8ztqzddTkVelVU6dqP85NuY5dQ/i4e/9Vc9NYCK+Lr
b4BMSrLFxgzSd8Np1tKX59mizu0wwdVp+RoPUAeMjN/fx4Oo/lBjiIY40C7cIFg9+oDVVzMKLpof
UPD8AgG3H5cXDS8QCQ1I/YrEuAVSs4uHadoRhpkx6YJb89vFIGWtEfDkQn4q2pIOb34qDSSPeFdI
xK3201xxQWOpnjrbuWR9dSLE+iFCvqe5O3sO9gR77rwGdC1acJIAmTOiHptM9yILIkDIB0WdbN87
uXdnjhC0Ghwf6AnkG4mP13GgP4xjl62LGeLIeKWhwmpb7zbN040z9IhT+Q8GE7W7TM0YHahA0m/Q
UQ68Ith6U9csDJEZgAqbx9xxN5MciLsGBxZ6V4N4ddzxNmqvaSKXy1kWl44sQDsaMOKMK83SD0rO
J2v+Eun3L2n5Igbg55pkTjEa3U8Ou1+2RkrihDSwZDtahq57rpRq0FL6wbSwQFa0M1g6tIWTUhki
yEZvqJSHUYwGUTh6u+ZIvyVKFLVGj1IRm8hlRLo4cLdau2H6y1eqRrfCtMrNmJRMpXnMET/ydDtH
+gbFykQYGfllctsoraSPaDLM+Po7ZJS+0lM2BmHOqdJYSqW2rJFdtkp/GYjhWDfUcmYAB78SVYpY
vJhhkvNuez3YVjUzBukOT3VvmCQ74oGwsMnqirJvKt5+FqTlEX15js12vlQYHeqh/pVU9PeNUeDY
rGSuIH588XP7TySjaoXWMV8mqQNDvtqG0P9J1DglKg4gi5CcWWbzOEbGo1PDcUwTvp401cSqUoEC
YQRN3RfyNY3j8YiHYs+ntrbSQribif6lqs0J5T2Y0kYBS2uFLmU4VG3SAbzGDNfUh29aluw0CnjK
7AZqNnItR8FQRdtly9qGfhM5SNGa2rEXc1ynG4P+DJJUvA4CtGqlRWLrKNyqodmQZzPiB3G6bDIF
ZfUleNZQgVodiK1dvnVk127MNPspgvHFU2hXW3Y/I5Pz3YX6SrJdtZ1bxqAun7FxAOrXeS73rV7f
5bZ8nYxu2Nc4hUmEhDbe2imSPLxUpcLN9go82ygEbZbAr+uh0loKT1vDqW0iLWdrcOYlBHqkc9Bs
G4W1TeDbcnoo51ix0TSBj7R1IIc7j75FOS7upeneTFG2iGtrPaNbnkkglaQwI3i5h7my4/E1UcVX
pnUgUfPslXIt0/oYIDRYKMNSG+rRah6jNeD7Q0evK1UcUkb2b+3EZcpLd8lYx7xiq0SK5psl9X9K
N1wNenOxDLmvg2g7l92dNeWPrgenlDCelS6DH6yHPTEB66Qarqx0WM8jfH/bWwd5uNeKg++KTdkZ
Fz9sV4P0rm2/29RVsmbbAuHN02o+a91NNTRXDjRIfQ6fRYwwtpAHjzTl1CZLdGAmZQ73nOXbrJBv
hpOQHYYzqYmSd9mal9KediSj7mar0Rax6B9V0ZOmbrVq0TcXHt94UHdIzq1DI89WM0DCCq9RRRK+
VEOwb7U1Iv6VVZqHxht++Ni3LGFdpzlyRSd5nHpxMNpL6JT3fRO/2I37OHT+psz1cZHSeSrb6WFG
bLaW1aOOvDmA5F8ZXKRi4pAjcT8jvnJRCIeA/oIouc4K5wde2eu26p9BXVwZVbWll7J1GY1hVvL3
UPuPFdvYoni2R1qqsWxPTerdJKSo5Q0yzrgFY2NvjMzYjx4dhDga+nVQszvnpn0OvOoBwtcyS3GY
2fHWnuShNXylhSQmMXi2pLPOhmw/diT4+p22nzv0oao/Y7UFfgkR01F0lrmFT1wf4eKmB+IxQKyE
jz1h8s7E/sRQpLfxIzj22mfRVnpx7EWwDmL71lPh4/OkK9dRsq7IhWosjbEylAWMDg2IJohLJ982
fupi6ybOo9Z3R2D85wEjkV7OKDdMPGputxLY+qIRM4aGPtDP3NWsBY/8C/76FH5CZEYpD2vz0+66
rWVo28qL9z1XzqXUfHSX5SVMzXIJjk3RK+/qiItXT/Knma4Hb3zJOoK0Q/u9retz1FhLK8/eqmLY
drMJqN6LDm6PbxAN+X2G28HougCrRv822siJrJFggbi+Biz2ENtcRFp5sYV3rQqAdoJmLoZ7ywlu
C7BJXojLrUtVNPB8KdLu2fPik1Jcysx7qvpka5TzWkfvW2XWwZ74qpAH2n5532W48KhW+4QrjxaW
97ZMajA97inUzRqRbXpi93/D1/ro1mO0HJtXYWr3ZWEd4sHR9sNMa1tv68cuT+JlUrbtgvz19Tid
4pLHFoNAjANymLzrKkl3sdSe20JbFwXODcq93h1/6qD7NIsZftRQM/jDo17ozwiI7mztJW5S9BF8
hZnuHom63Cmhee+LX9QPCAqmq8LTj9Gg0ma0cRuO2hrsOpWvhehG1Uu2a+6CQNxbNUfTTBxWlT2L
KDtlNb14LWHZU90iD0T/gRqsWvlIQcuZls9gYd4rierLM66OkiI78sEMcgxDi7fsHwEQB3eM78CN
3tRTvWpj4kOb/OLaDYZ8PplWFafJx/lHs6NyEZhmOA4ra35TaNGsgypHMBWJ9UaKO0nrT6Gf3td6
ySkw7wyXVPSpIQNaP88F/iPLyH0ks/7K6NNtXbDVeFrBMZqXR5fAPPpvN3kCxM3MyrW0trPjHx1l
nPcz+1K6GBR+X3GddHpAuUO4dTQCGNWJeSYFeFrrgmYJjdxoNSS9WOVDd6dTCCyHVr9KGlj9AxGD
qCvMxMGdRgI5R8t8hNT+s8z9ZzzTyGrDH1UyHVK9UVe/21APNsZEDJnOh4nald1EOyL37rQJursZ
BsxA06Wnz+hiWyIJsRh30Q/XE3fA6Xey959qSBd20N1GY/Ret9gfncHdJTmRAthpWGC9OCqcX+zO
+Lkj5zVDD+LaxTuDliOOHOh1dPJR01TNY11FT1i5NvmcXDkY3y2fQj/hr1S6K1PX7lpPexga98Qm
sEoM71xFwX4mqbqgH+Z3Mztd8A+Bw+HaNjAESH+485o3Ciw0+J3zFNrTdaW9RPJRVngQ0ZlfBTGs
12xsD6Gn3dWg8Ue3um/KAF002Qvxm5EX97DEm4Wl2gxJK9/a2Ni7ffNm2r/CII8p0a2njOt0kUfP
EvcyCRQ737hoWrmNsvA5GNKlSfbrONHCDYYfBqYLGfF3jTlAIkTrfkYHucruSiVlF0Zya4fhLRrp
uzlNkclnI1MVzj005we/tqGsJT/JG16Jsr3REvUh9LeSUAI0kxSU8HMO8SSRFEU5QWZm9FqFPOVV
AXtXQQoIb7gVw7zXe5IA3KY4CT1rgcvPC+J976rI5fuZH9Cl8Fa6U56JZkUO/TkUT5aZnQh3mxaU
l9TYkYt6MYD064U4rqYfncZ5xjZ+X7QrrDDYRCrnuguQNEYY3Ntc+zUN1aUbxnVL2nAUJ9ean79r
6F0Q25bvdcPPMpl7q1a9OeeqDuubCXRK1SRbMyzeAWCwbTvbpid70a6fWgN31gjpqAnGQyyT9yRH
vUrNHYJ0GYqFIk60MWMYMicNQNLdBiFPuvzdIVa1QJROZ80bLmaIWyGxhm7dJswAbcPFDuTCLwH9
iDaWqxTbJMiBMmigPnhzuCQa+aEjGBo3uKT6xq84aJazQbHCvtY375M5TCetzy/Y8q1TOGQZ3j38
AVZw5aXJlhpLOXCaamV4/Ru+1XghEu+pN5x4lU58h2oYDbHPWQd2q6+tQkcUil1K2teh4127Hktx
SgPxT1oK+4czECNhlq48oDm76xtEobXclljSpbq1O63+lgS0GGxrutG5SkADuQw+OXl6xc7gtOK5
Fg3mqBrvU2Xnpyyis0Di4iudbnfp01pObA6DWXMXLc1bMAy0mFv/R6HVwSWmHFsyOX0IWueiY4sL
qp5y3Sza3UjBu/htLSLNqyB8+SDz6VgM+Su+hWUmQeVTdyzUNmYN4x5Ay7gIMMdNiUIUeNN9qq7B
eWzsukhf/W5QTHqBwKy/nsPkPCfdvAj1DLydeJwiYyuqCF+0aRbUyNaTj59vhUnhRXSovox1Ps2r
EM4zgQDjL790nhHuHqP0MqY6ZVCBDyJBOgmDdpo70iKItHduLDFcd0l7P+niR55eexPvh/IJ3WPY
/tRGJJFwTHIwFuu6GX40s+qsFZHxVo4ifVI8HAIZz83YemtHFPuhhtzBr+6tWtfDypV5d6Ne3Zqw
jEBWbkeI+9I+MtI6zPBtlhV+eF+nzEn7/t62NXkm4Z31z55gWmtBvBfjRZ5CL2oPlcHZQVO9458y
zMu/+PpuVKvSEk74gp1pXac+3IxzwR4KFAnTVI2LFBHrQWVD9BpST5Rhi1rKxdiYL4VW2WQhYIMz
gpsgCvFLmj7N4/7WxVuPQ/gi05xzvnuuYu70qp3V4CLFYBe/4687ePG4DsshXVUZz3YbW8G6oZu7
LyfnJwI8DHQEw+3yKH71495aYSMg201zhifLHgs0auB+VV8pS2mR6Piulr0FgYgvZQKQKck8lzOZ
XHYn36skPwBCi1TUzToIkWRWWMgATDwlc4qK0T27of+QGP6Ty7UVTuiqx3Ms6u62nI8uQXExB0vH
zuTIdtfWmICRhByKcrzjiDxl6GdlS703mw5C257NNr62JAijxgFH0E8/0P08acSqjiCEF87MAzVG
8SUO5UnVFF2MzNPoKU9SUm+mzr+uZX/ny/FFHxBW+ijP2Xe798HRMULa/bmdp2htaTZ4Be0haRgu
VfGrBbh7MXP1QFBJfPfUM8wkKgmPIPoDUwZvxFLaGyur8s2IuGczIolfIPIwtz1qQqhp8yJPhLkd
9SzZukLGTPKmLUp0KvmcZz10MbA3dvzLctgvOOL0he6IC7r/5ziROk77YYSrWDGz66adCHptZVvc
DUZuMo05HS0FWQxmMZEhpmgU+KEXoKGeEL+nuM2sJ3OcjoaBBYs2pYhtl3gQVlBDE8k24YBywoSL
Hr38pjUA6UxG2y1zIseX4YCVsEHfHLJTO3mQroj8eadfB3LamwMIGxBLbQEnBjEN3Ewre9VmWpht
nulszfFN1obZdqTzsaRWoPxKuJuZVb/pLS4j1ZwoEjG/vxlC96n1gNs1QC8TipHsQP24AcO0quAv
HUnqskl6+v0rSyxRueURUsRl07fj9y5haqRXQ7IVutmte6ayFKf8BhFxImfXiq/jzCK/FgqFmlSK
HjhVJlCLS531FtLdowcyX8kO/Xioh4eiCt7rCKsi5uHtLLECeCgN5nz6wWEnF0NocUtNtOs4ZYyW
uDT+LX+29pDz4rU2Su7U0fvv77Sq+X+kxr2iG8kjjN5NR8MghxqBUxolS2diOEkB1vg953M54bmk
QKowO0rAhdjY+G5UD1mxlYeg2wz8gUWD0c2N4N7omkg3QcUfV4hPreDjA5Shd+Cm3NHSk9rAfv/r
cEre0VFjJuRqM3sJmVglSx5vqls41SoL6ZVGo9KQ0w2fBRJyoiHgaCk6hV2X5sKLMfmxHG2WnBYs
VQu1Gqc3L+c7SrOSxoWWc4Q6FtCWxPzf7J1JcuRYlmVXhBD0TQ0V2lOpBHsaJxAzmhF932Ncu8gd
1LTmtZvMddT59IgqUsmgSsQ4By7hEm7ugAIfv3nv3nOf0oY1CRvoq9hxVFK0B8fhWXjiGOTzIUix
IVRSiZEiHDeq7lvrYmIKpgdqB/OmH5XohxaOv7qe2L68Y9TSkZyyxtyzEV1bCFJWYuDLFfefBKxH
KgcZcTv4VeO17hSDmxTzvNdrhoc0JZdvSnkeDXyORhTZu/kic6LLxoxeLd59BDXFCOjdfl80/6JD
LBLWAVCAcDI/SXUoDv6926IQqCfLEhtcBtJbm2igUiWcvINib9O8OtP3+9Qqw6AOqkqXQXEhMTnt
duSd35VpaWne1CSvRHte6pG/HDj42L7vVfPZQv0nSQm8Kgx0QN9oryI7Uz92V+qEVrakmKoXmNOF
+DbblLpuq3iCmC0kFpMxPJb9sB4bY62SVZr1/a61rH3r4whuxpfvn/vnnqu4H7Ssoq0kC+3qx/sh
56lOHJAsgIanB1VTtuM4U5dhczNbx7brSUat5iWGpV0MreD7i3+Wowh4l6xCd1ehiUOU/3jxPiOU
ZC4C7c11V0897IE040C/D7WEQjK9I/EdT1W/ZE+6FwhAdY5/+gYxpWWfXJqSts2FkorhszTwJuAn
Yqa6SkrnSArlphiNHTuAg5a3O4CntwFxHkqZLzWoG2d+yqcOnfglGlt6jteYPt78he+aZipH5dSO
JM3rcvlWIryuHvtHI2KiHqLs9fvH9lngIS7GiKWTihfuk01JVYcalaemeZbFYayNELSJBDutVKCq
JovGqe/U2rwTVpNWj24H/0eO4K5gTzXr7HYD48f3N/Tljzf0N7GmKgSiH19j3Sh6Xyrix/vDdRRC
XjBYj8o4fQxUTnLfX0wVX8iH/hq/HpEwzxqLC4TCk/6kY6NpK3O+WJgDNF0ctoBEsAFy0jKS/orM
ywsidgfnAogyCaXDg19FB0AtS/jWDwEbfpRjsEosBlapa66k3gbScJyCGUgDWsDv7/ZzK567RbGL
XpzPDDCemH/eD4xc8f0SepAnzjHdqGwaq78wx1y4mUhNIrV1tqW71h+9SFa3gxWsMevsAlBiiXJf
l4EH/mU907r7/r6+mPY+3NbpZ6+UZVGCdvdKmXj4wDhOEMpbGRQv0mtTL88Iz9DOf/HWdJNv3VF5
aTi9Pz4HM0i0KctkwAQDS7A4oomvd0SaM5Fc6opavpGoyloZ4lct5aySD4yhguAtFyn8hdgGV5Zf
uplMMSmWxBY9KUcmCvpfctbfZBGSd7FxEGKCPrSNBfySdNk20C1VTquZHb0ilr4Qe0z+E9hJUHfJ
tk0c2tDp2A0RFyfJzyxln805CL3PsOGdHqdYx/yY/IYT8UeuaVXXKu1VfcAzVAqOaEc7E+ABK7Ia
ik5c8iz72qGm6jmXyouoCwr6q+RzG1nNx+nbyK8S+VL2IV0KPy2j1F7GnQOpgp+nJhbbxpCzujAi
JzSKU87sACgontJ5R6RvbSfO5s5c3MVwN+pEFTU9Vdo0IPFWOavrQpbCnxNXpZbCjggceEJcQPqT
CHoSMjng2CE370/skgsCNVe0YpE3OQz/ToQjkuw4LQtRoyzqeFoijkCgEbJpHYiHREy8y/wUn6+K
x9BpLIz1ir8ycSG6Vp0QaWEes7aASKQ05kIxSSAa1OAHQPsnrY9VYgzsimwMRdoJCFqYskGze+23
5mAxmvq+xWeEE8Gui8jN7JZuXuhnq0hilpNqjtl509+IPZ+vGkdamk9WLVrV7GzkWKDMBb8+TaSf
81Ga5GUoNXuGwAbz5V2dgu6a8kuot1c+ZSGQn1QV83EvRY+WObzGSYVnoLYzKLHwa/zCIhoL9GhG
cVBwtg6q2cJfZ1W/gDPFu3C0bW3U8RoWlvf9l/nVZPr+QznRnXAAoXGVjIonnJJUgF7tmWovW3oZ
8Nr3l/pqEkBtJfDYtuCmn8zbtsXJvldK1cuq9DoiGWBqtijTZsHWWwegjb6/3Jd7DQagIK/iedVP
da6FNuhJaE4KEjLkXJG+yeTmIk3zn+JEbwack0RiAOeixazrZyZi88sfKyQZsiZjqzldNuag/7uG
JqaGJr438bkPebbvUusogC6EHQbi6/4DXWhyhWN2IB9x0Rf9TVjOD3o97IxyPEyIXDW9W+RzcJg7
Ihdy62KU/F+SXBzHqLcWQ9ddqExhLnorV7EzNy4NWIfFvegcGUx6oug7FIC4in5VUurJ6pXRzOs2
mxaTXl3LTbtjgXAzZ3q1bDZiba1tBakXze6r0TB4u1C90OWrqL7Q2Qm4hY7uIbjIphkvpwb/2+zk
X5Nj9AsdABWSvftR9x9qKbsc5+FBM8QEiojjrQI7w/M585a/Wp9NW2YJAItqskx/nOm1uYmHLhhV
783Ky5YaJ2n8szAnQiWhnk3MpyWNLzkD2i1bNUdKnUVw+Ld2thZBK5alUwN15JPRbQVdL4faqHnx
kF/q3fgisgdy7sMNJ+NnY2pC0ggnVFceBNPw+6fw6TzDso8FjL0Qhxrjk5UpxcgK+axVvdD0H2sg
STY4zFzOPU4GmzjJbIQK/Gp//BePMyxJmC5gJZDOhJ3l9OHXfRAECDpmr5+tJ61hBkmJLZqIsbYn
LyP06vufqYmH+H4z9nY9DHEIj8BSoJP7+LKVOErLESilJ7hSLRKZOFz1fg+BUM/dNq1/6HHBLAbP
r9F56WO/1+L8XqWv06iUTfSkImOa07w9iTGuL8cq6JZ62bjNbG8zU/0JqICaYjzcTdIwkAtJRWBO
oPOkaoNIuOdIrdGLeftV/+2tPOOtdCzUheIVfmOt/D//+6tQuL//e/9wVup/+38uSKS0HIH/YazU
/mYiAAfib6nmX//k/xsrVRyXMhJc4dThq3lvrDQ0XNCWpiMe1fhT/4qxUgzI9wOW9YuTt84qxDFN
HH0/Dti6LROlSVjvWq0NXYJ/t05QhWdOg58P+R8vcrK7dtRuVkPQrtcjLTCiNXL2t+adX09nVtTP
e4WP1xGz0LvDhY33idUyT6+dfJc3xq7Ls21Bw7cOpvW7t+z99YDe+/+UL58brntqBCbi7FNd+MxJ
lMhGJbm2eh0ac3QguBes2O8Wkm2UaJvMrv+QXbRGDwLZWdo1Vb3QgYsW+t+dzy/j/wj+FF/cyieh
o3iD2IJUJOKYr08hHXLnaxwQneQaal6+RLp4XYcSiynC2wp51ZzZP4agXH3/+784daqmLOOGp9mN
BfjUaDKw7tImYdxko/OrCp19PVokpKfVbzMsr21Lv+hT4D+UkCXEbqNeQiQT9cVZr58JEKcbRuMo
66zfplUf/FDdm7V9BxBxnYfKRUxT/fv7PR2BuClEuphl2oohvpuTxc+IpLKtgApf946D0a/dpGWw
Igj+TJSA+Fref01vl0EvLxgFNhkdJ2v9TPEmp3YeXmeS/9tppLUCpZbQU1q/0ELPG0NPl1VxPVY1
G40+CltmkI8DnjJ10reNE163EwI8fxOB485t/4iEkQCmNJ+Pthz+G4/y/TVPTq4Igfy0jq3wurDA
qhn9eopL+A/V8vs3dvotn/408QG++5ansZLjOOIywK8M6V4NTNQTt20YnBnJf7GsTl8asYqkB9N+
/myzVqBr9pyug2uzzQ5d7ZMxsEp7U3KDAL1wivImG/NdPISPo4yz6cVKFCBAEmdjnjabLRXhYn1I
JNwvVOv8svsz+/5Dn6hLBakxqEqYs2kCakPKl/I8bcssqZdNV+cuHNNDVAN2H2Jgd8aqafxuWVtd
tSk5qCGyhwZMchtS+3LAl5T94cGv1aq51O1qYw3SGsjxiqzRRW2AH6GDcKA/2y1M+kCNkay02tjm
ZDfQLXiOssybjBakubwNERnJ0bRr53jrG9FF2xNZF+bXpd5SDq+eVXoEHQVGmsJbv2gCWIvRDUgw
j5gzXJHpcNWP5HLU41aV+tsQtEkvOUvCd4n2aTcmPKIkt01Xjua9QWaGyGdg6VlN2XCUx/7CUjQq
k/NVEtk/2lFOQQhGlFdD9da3DMQJ5bSq5LlxnVDQcOvxUqMEbLXo4NC2LTslWcsqyUWGMr36ElFm
2WwvBsXZOf68z7vb2Vc3nd68pCOnEnlM6Yp0VE/oEzvtn1i3V4003Ve6jCqA/muS+88Ne3CjSIxF
JwU7HKR3UH8qQP76xvDnm0lXSFF2luVgY27THQyj5i3drG01W5dzCkbfmmjKqvs2NBBdVTK1zkd7
FD3pQN5VMRrFAFoRdJFko4QQF4tkPdfoGtRCW/WTvyvl6Wh1zn054h1vZNqfCDFrNsnLgsTIIXpM
y25LgxOMXiId5VklFJL2pQPO16Df6Cj2czSihdEE2dQYUbUZvP9+dBONXIt4/Dm3IPIVS4NZ3ds7
lI2D6+DpMTrpnqpPtqol+VpSmiOpd/A6pR1euas5jehtJYztpHzpupzkST86JNN8Rfwrfg+5cacs
4NXFy8GMk4eodWj5DIQrK8WdbQdQiiXjAQrwLbF3N1myyYqfFWBpX+HHQY3fqX162yTZfi6Rx2qA
sSI+u6kzb7OhWDfIQvQm3Yaq8UtTWoA10A1iJ96I+jyNWpXKzgRfPQ0uFRL6XKstOIjqzUJNocNO
AasxSaGJdDf3bbxMTc7xWbFFEQeTeSNCGKZCAXzbmFvW5T3I2L2lBPvEGI6Qq49FGpAiT+imP7Y3
ALkWiPmPcWVs2kBapUWEzC1+zdL+oihxQ84KH0UOQOItc1qSkuOAYDBSMzqZhbzx+T1LWMG926Tx
bzlJL6kgXZWIbZfMCisjgvzelBGK6Mr+BT2NgdfjomwJNHXTtK4Wcl09RSZfYUeI0dKUKZXGjX0P
/x+esE5iz9DEFi1uYgD5A85FIKFd7tuMjwiKGEHUL2TwQafr3Uo3HtC+3ESVv88l81BVGWo9Mut7
fU2U0mtRGNcBVdjQRo0sEZAQ0e3zaffhb2kWZjRte0f+TYzc3dSGx0LPrrS58hSEC0t5Avk2AwWf
p+pGxHWbVehR2MxMoSDggSc5ur/kFSEiHLQgSMj9wG5QzTd5W181GRuhzrjuCitfZEb6GkUzYeWw
mFqcq27Xgvjo5YxD20gFgRRUE6VtptdPg5XqOytvnxSbv3Jr1yfKnYmmH2lldivhYnKLjHBwxyT4
PmjptSpG+zQF9Xztt/EvSbNyROPixeoJnu9surcCdK1jQaYj6NxfcqUg/66iX2PEfZhURojhPGpq
+yRib0PLv5MncxNl6jUN+8OYRqhpcpE13tRPmlzY1O+gl40Y5ZZ1xh9oyBz3SbB5CCazQQNgXDNR
1hfG0D7JibVzgJAt28K5C+VOXvcy4ZF5LP2JfT2gfVA5bhtb8aIbpNrNh8peBkGEH1SMGTXVBwYV
8YuzT4h4BCUWxp7zZ26ZGPys4Dl3ToLMB4X2wshSbTv4BkhQM1g6VFh92dhNg+ZSuMVH4fjGIs56
8H2Ts8dAvc2dLFioJTaDFgd0CpZ5nbR56FppNmxyOERpXkgXYcXyl/hJgmo05ASsWQbd6o7Jv6Vd
p7WoTfP0D9kGqmvAK9/Uvp+9UNbMl8Fk5A9aydvyIyc6qHol7ZGi/paBlOz7PvTXkpw7y2EITG+2
clhmWWU/jGNhXDhdKm9QE8xuNEieXKb0qdswuerj5GeUNL+IJLyFwx/CRiHrZSYRmHz6dBU6OUSs
PvDQLWF86NDVGbZ+Fzn9dTOO4zYl1PoqiHptV81NviNQDYYxBqnFG9k2avsfZXlr5FpFmVaX7moz
MjeVnavrLA+Wyqx7iiJKWGpZeAYAi0c1rh/IT1hAsGkRd2n+yp+cce2QtXBrdTa0Bf2gWvqP0Uyc
bebYKPPMRz+SqYlngCsk6vd+o91gTA/XXR92KzVVLDfM9MdmnoZ1lWtXXZ4QiyrISsyIkAODJj9Q
PuCWlYzWaokxo7CJH2gRY6IXlgUZy5jwhozhukyZL+QsUpdmiXw1pQ2+4cBarsrewlcM+RCtw7qe
jeLAqopBvrdKLyZE437OpH415ASzthD56csjWQ1zoRIVUsAa0/JkB9chUR0puRRu3IRXITQ/JEBt
sVMJzFkHU4iEYeJcRL4rrHbTvyra+rXSreC+ztXHSjL25MGgPyZ0fDulA6HOcdcup6LNr53eVA/+
GKYXfqmU5HcUEQ7ILOwB44bBNjfG8cqcNIDD4aADqkdehn7cWSKwzY5hHupLudCeWif+oQwVjgI5
0I4y4u+FOuJh6cIQg1IsxaLjZF1XdvrodH65kmSQnjntj0OoT/WlXI/mFehohwBSAENVhyk3Hy5q
27mJYnqO2VZnp1AiaXSSq9rMkNymO4DhZ07Zpzvmk6P8ac9V7gJUg2mTXiNUk6wt6R8zc9fibVv+
37Wgs7UgEavFWeef14L+63/+x3/+r/84wWyBy/jr3/tHLYiSj6AkQUMk6Mx+T9lS/wZxhlIlVkmO
1CZnvXfFIMQgoilhmWBnDW7jH5Qt9W8AQVQD3xT9X8Ag/1IxSDk9T2pUaIl7F5lZnCw/VTX63J8g
tcuIslGiuXmQ/UkwezUNGz31Xhd7GKwxil0dkFy7w2DnbmnN+bIp6VWUiM4mad7IxF8u0NcUa6cs
jjiCz/Hm3jAn7w9s3CXNWlJ0RWn3c+ui09gMNEOge51sl2t/+AmIj8QW9sEDx4YmnzZZHC2zmP1g
l7bXiuFv2hbpoGxEi64rMBoMRC2rD61Pt3zMWYwHdamSVkqjC0eqUyluS5pE0u7eDYcvKjVfNr+5
DYjFEIvI2js5rvumDxS35MZ7rMIzaTKKlb+i8GaelYLXHsU41pf6pdcsbJvAMlpBLWqHDL2oWS/i
PGLvm/gXRWXqCxCi52paX/WkKXlqikxtR2cQfDxyKy1xcYTkaV4O2JXUFcIlUbraUXecc0wDndxd
NnW5wVAioQ1vJ1fp9b+ml39azPo8h8nk1oEEEnRj65OUQ0vBPBaZT6R5l7wyFF+TWncdKg5u4Th3
37+O02KNGEagrpCOAFlgIJ3UhCoHGWra24Y39BwnCVJ3wQNt2a5Hi7Ayl40dPX5/wS+KZrJNzUzR
BMnO+CTVmBOHNjORSp6kd6GbNAxQkrkORJgZriNlF7FYuKO48sZifLQycd6sge5Hun+XdNjiCgQ7
nT12i7RD6Jc5mMRsC2klvtec7lGHvxmblHwGCWZ8MStQhkZaAwsCXZJ5UopRGjK+6QrrXu7nB3Je
iJjiqn52mczyU9KlR1jbT6UhXwalIi96hxgLRMt7LEK/1LYDlEojbtKjHSe6VWXOGxi/mJYDV0Yh
m0f6c+ngnsV5FBUc3lrrNlAz+kMV2m9r1eT5S2Amx1Ix7pJef8wa+y7rOsmF8wQ9tmnlBeoA0FoO
D1NqrLtOSl8Cv5DhY0L8TWSL+yge9GBYSYp+HUY9wqDiqSFNa5G26r1WtFsEAhbeWeeXhKdAVHTY
nsgBY1z2l2Ycz+e+s9NiJAOPqZyWjwVjneLxyXdWD0lm4eLQPVkfrm2toz4EKAz3kLmAo0kWXcos
1l1OfpmuSBjeszunhJtfBhNIgUEJl51p9GfKYF81o6HZs4Swllii9/Dx459mlFpWlBmeAvTNNQUP
ZrLMTRyE95ViLcvJXsdJ9xj53UOldWceyRefvQ3Bj+Rm7gBKwMkTMXS/nptMM7xo4rryWEYLVW12
XMuXrH/jWpqJaQxIPujc09FMqn06RUGHpTKvH1goLjnlUAzJTRxxen9mT/ZW8T1Zq/hBqNNA1QmM
y8kk4/hoJqeWbwdw/n2WxaHb2/INSVXPnRnhFe8u/ckid70q3VaPD2Q+8ifK4Gj0PmJde4pQ6F2O
Zd678oB0fCj7LYeUS3RkriENd3adHt+UVKG0983uOifoQMOrKJl4ogxC9ghQfAysdFFVww2K0R3Q
v3mBjfknXXjSlBAlELOOn0NBdJVHr3NDpWPGRKu2uIujZlc50UI3x7Uep1cq2XZJqj8TyrdkpbjC
1XMOUcdO5kMBnU8DzSCjADwSaOxTVQKntTkgBkRkW48BhBY7XZhDsNb9Dg9hgghj2kddcxjn+XFy
qiPxB9tYrrbFubXwiwH5V24ovQK2GadrQ1oZUtHKse1laXrUpsrD33sYpfEBAtqZ3/wZMCJ+s2YJ
RJUBt+EUy9eOmkErKbO9goPrPevHNu5YEJA1P1rUfFZaaOWXUjbLzO0paTJTeuhJ/FsStrL1YQu6
Kf2IFZpZeyvX6SGtmYT1TBoPc6Pyd7U2rzurUXZjASKgrEeM9mb0YnYOZ+GCL60oCRxyxoLMVkXH
slCGrj90yXqK+P+ruH8MLQcTzRi6RdM/ovoEpC4uOzVduGdTOFBU6R8hBpSrnGaQo3SPGobgTKJ+
k8f23ejo1T4qGGkJ1IRFirlTycgxTPS4RKyY/dWt/qdbiC9WK7aFbGSZxJCBvO0e3zUOTMDx/SQZ
lsd5s1w0tr/22+xJahGCtO38O5/126C5E0/x+9X9bdo++dS5MNtngegkr/tkErNqy0I8IXHh1ELj
Ybl8L+PSV33KIIJ2kCU2S17uFqV+ZQcRfAnpqAju9Pf38dXQFf0ZGVKvDThW/PN3vx8caqx0emh7
fPbPTolFt6kuer3bKVCZv7/U59bjG1UNGSMNL4ihJxuDAhFxmoP/9YikPU4OymMy6jZYI6mTj/ex
yBiO0+ZMj+1tJTp9zmCOoCbZBtv/0xc8EW6DpSu3PdtPr8rMuSNjaSsrw32qomHxnT9d0Ht5r8SY
0ygrt/qhroYlpeVlN1E5roPqCRHYv76qcKyjD2DZiHH5oD8+dXazcaS3vuUFCjl445A/y2X0qlr5
cxgUZ0a48cVG3dEc9smoPTj8nS5hdP3KtrMTm5T64dE21cpNe8ygckhVv0Vsv9LM/oZGJMN/oHNU
VI1zQaF7WKp2diDaGBtNPhHTNeGif3ttb1+xnWJNb/xp3Q2558g6DsomdBZ1UT5XiaZjU9W1Rd0N
8YMWCg9V2O19kk6LOXip8aAuNcCDi6KZZFcZ8nLh4xNc6FZ9k1ZDtSwNH0t/OoCeYLcmrgDp6hjk
iPszpgFkozeSzuTF5BCVjrbruv6xagbKoVP48v2oFYKLT4sMzGoZ2R3qW/sUHyVFeawM4+R4sV7/
qYbwKA65IciV2DR/1VH9m+UWPy9tJaavTZwl+Eb7grVPnHfUsH2SAkQ4Zn09dMPLrCrPlU1uZNut
C02/CWmNQjnMD/Ecv8Aye/3+5r+a3XRDpo8NiMvmA/84zsxMKTtSCx1PD/jkTLpMHVGHzizfVGX9
oDbYAAOJqq1RbL+/sPb1lREZCB3V5yjziIpm35SJ4/l5/EJnA7+8nbyqeD4XSc84KRTcnMYoxRjy
8lttbPfDLHY5Bi274AXetHbdV+ErTYl94CfP5JESV5YzriYD771V5s9FP7CY0X/THQZR7tSBK+Rx
wTwmBF6xD4+JoFxjMGNHHM5rjVzmRZ31+TJX+xvHxAAb1O2et/QYdjVDTju3VH+GSrFU6wBJVfqp
Cn6Vk7k1683K0gPf8VqUqG4zDOTg0RjgUI8dCVtvOKsJrmsILRiB3c5QDmlprzULZWIy3tplcKWX
yu0kxc+SrFRurww3378l/aupQSf4i+MlhaRP4SLEm9mdCY/cU9pwJZc0smT00Qt77hZSF7gJbOqK
hhRRdit9CDynm45mR4sl7vCac86mQ23dKWH53KcMpVCrdlnlHzspiQAN0gLJp99TilM3SPJrRe1h
GZvRJm9wkbbRuJiHn0K+naS91/ShjNSzv1Vy9UcmRNNx8sfJdMGbOeqhyfSjLJw0OSMB+kKYwytC
e2GxHlFG+MT9qho9nifV8Syd5T+aA9Jwy7UyQIUvtV/j3P+UZ/1eLuto6djxqzjps5jvg6l6AoZ4
ZoFUxYA4Xasg5TqKxhppG6f7SKt11IEwQYd9pP+zKD1p6PaJLu1NLbul+xPFFPBN6T6zwpue47yC
mrXCxD4l0gJ62U1jWT+nOb/INE1051MXuMd+ovvptxttkDYTcLd8il3ALGc+96/Og+hYSG4Blmxj
KjwZ6h0Gz84oHNuL1f6+qLQf3Sz90czwOs30ndazi8ymaC/y6snXPPPYvqjMsIEDA4Z2wRbf28dJ
rrCnJOpryfbkKnuescyYCa37+iKqsftn2bkh89U3w5GcPB+Gi8Y1P17OiE0qAFroeGlVLX1g2HUk
31i19BTV5DwHVX5pVSnR3g4GZrKnYoeo5u8/2682Uu/v4ORhkx+iRHRKHY9AVNr2xe9G9KntzFNj
VJ6d46+mtD9Tjfp8TWYIRxMiVdCYn444SkmT3jcK3/OpmlR2cjTK/IqoVqQgsgXQuNoUhmqe+aFf
DCtFprqtIAdmh8wdfHzWoSzh6CAjEP8Px4OoyvZKRndYg5ZnNwa4KvlOGRF5a3L62lndmenxizgi
Lu+8FcqRZ1H7+3j5tLHtXtX40XQsD6KWVITptYE7VK7bx0pNsUUPzEvgCo9+YZCMLM/pmUfweUqg
vsqZ0iDgSpRaTga31ummMoWD75URyriM5lCrSO5YYZKVB6zi34+sz6s2jxoIPWchR+N0eXK1rsKT
/rZZbkflMEPSSaEDoIiXyDJK/lBTKBdJ3TJzO+3Pf+PK0PlVjX4GHoeTN13YcVB2Fschko8fJorX
C9TKK3XAj28A2hgpvtEfvRIQ9e8v/MUSwNpsysJ+SEmJ//34ktlq9Eqgt46XNOll5fuC67ImoMoj
6mPTSrOxyGK6jTr2lmgiurBrswe708vFaMkUUNXk7swNiZ/6fhVgIUJ7Cq2UFg6D/nS/Xsh+KlVD
j8k1Kz01oUmP99qQu0PCtresTdfRo201ItApOuXceDv9zrm4g4EWt52CywQHwMenMdZNN8VjICPU
8C/ItoflOz5STVgbSYJgZsq982e0L6/J4OaUAn77kzrUwqbaxDbXLHpni+4KXB4GcqzbD2NtR+6E
lakY8jN16k/vnX2PjByVcy9BUVhoT957wW8vMc7NXgdJcDWFiLjKQgNi0Jlo6EKS49JSywkTnmlN
aUutDdaj3/QMD41csi7jkEgh4/t3f3rWEPdEYYdOg9CDfipoRQHHrl7WSOq0+5sKy4AbFvMvSYKg
8/2F9NMvXVyJwyDtJfY+ZL+erGKz2eJ+kQGNOBLwzJJwdtFU4kIbxWhQiFTGhTxJBC/TVigHmg2m
RayZ9hRPeItVu8eLT805nVf2/MwW9+AHwTZFANX1+aOEiK0xw12NnbQfu0exq/ez9Dkwhxt00Ddt
4d/FDvOlnGWvuF1vZHEsoCUvg4IIY1dqQp94KnhGUuhA2bNfteIQK8lNE+v3c4LKgeQdn2RmrA0i
fStkRajPYaDPPaCT4YFRF6y6Gk5eqWWXUWv8yXRpI8PHXA+NCSgQv1Faz8EmtzlQf/9yvhyaDAIT
HK3uYOg/mYZ1ikCKmYDrRSNFeU3RN9iv9o79OkelssFz78WJcRsS5TzOFRQiEFZuNsy7ZiyfkeWd
a7NppzssMVgchP8sCCyCn2akJLHb3veHyZvjbj9UpUdmWrBuIn+dBPFGibVtMZtbUc2JyTxe5ANU
EeSXIOi18ZgG1YuD5mkMmtcwil5aSSGHiADWOapuJtaYObHXCmiVGZen3WlXmgmElJUohYYDH1mc
/G113MMCXodwm2Y9vkc3f9UE6Yp0S9CcTbL5/gV89RkyFRFLhIrmcxm+CsNGn6uJFDuothxiHodq
QGSJru/763wxxthgCEM25TfU5ifveQL26at9B24rkuUFgKRrPYtvCoKipNJ8Nkukk330omnnzn1v
4o6PSwzqf36exY5dFsvfx1m+mdqmz3V59ooifEJ9etCCe8Xqr4o0e07JHs0hStZlTULIlC6hSm61
UiKVfqCz2kXBxldM0qN7qV1Yo3pIFLzD8bQWMOnvn8+nIikDT0xTGL85XLAxONmA5UmvDooCPDOQ
mi321zXlrV1cqBRNrwypG110oW4WWo9NIatuxFe5KJLw4fu7+OItMfYxS4it0ef0GV2rbQNK8+g1
1Swjl04PU9jexKnyq03B6/QUxXMB6sGceW4i+GIgcmlKKCqCfbQAYuV8X51VZzDQQT96ZkpBPKgG
3w1ZHWbNWEoOirvUwq5iWndQmzSyDfDYascKDeEsa4/OMEEB8s+8EjEkT0YOJnRKibopNomnO0R8
bNAwumb0xhE4VDI9RQV7te8fOIaiz3ugN/8jdiZkJbpxyrov5VHOnGAaPbFWmP207v0pR5tGvcgc
DpFePnR+sbPjeQXXoly0RHYljdIJF/LTTP6QTMd23dc+Fuw2X0fwCeU+bJZTMC7CfnhMOOUsND/L
Fmo3bevBWfQRjC1EgXBqEljrVffo9wG4z9RwJy28iZLsqa4QMdZad13iCJEK+WEe9PuGK0tgReM6
2FCm2FnGXZSMMqUohAGjofmI2VlcTTk9qlWL9xljsE3aJ7ly+zoEDRqantqHG8mM8Dt1T7KPBMUO
l33I5lNmy19p5c6Xdbdks1lrxo1aD8+Fk256C5VtiKLaLfjvE3Ynbelh3w6Kvht9dc0bvFGMclvG
WLAbHaFAZq3tIfpZocyvuzKneGtdqbVieFpXPmtG71roAeKWk52RUUUDxSPFs8exCHyt1atbUxUY
ZAhuOJN03y0iTXaLufsdSZWYG/tkGbcznfFeTlfKFMnLQZspktqAzPpghB87qYtpbJLLsfMnioDG
fGhDieTMcQ7cTKhVaNAgJ7fjKwUVoY/4UJINWLP2UyfeW6bof6bYchuzAaRamy8TDHmkc5G+kHj4
QRQl29RIaI3OdVbDKdJhWEmJyiQVl4Q32HI1gk71gSNKtn45tBhRMjlsV7aFmMO0BUZqsIibxN6b
3ilWpl342gA/d+6l9JeSJcMyq+AQG76drCOdIlZC+vKBjkZKERPEgjfM1kVgR8wRo1wvVWoeVrWA
6bSPe2jQNtFBLsiRgnFZtNTQPMtMom3cqtc0wmjXmaO1o+IwrbUGffiYNr+Ndgi2sSEh259Liyi+
rPYIDg+OWiEZ/5e9c9duXEu387s4xx5YuCNwQhIkRVIUJbEklRKMkqqEO7Bwv0TnERw6c+TIoWO/
jcew/Rb+lrp7nN5VfbrGyU/Wu7e2xAuA9V/m/ObOGLF64dyZHt3Yj/Zz2WV7aRP0Fw018FK/HKpz
7GnfW2l+d9P6ve80ELfu1LxBcGEeKwR/fHRWSZ8YgTFNddBMntybFaKjlcc8JY7MIsiNAVBzbAKR
sZptMXrjdjTCkwtrfSHNZZVEI2BJbXJhHxdv0gVHz6EKeMf7aih4Wrk04T4p9JTR4AjOmhXQfhn1
O8nU9EhlgZR2rOy108lvFKrFarDKj2VmeEhvc+4naLV2YxWb0vWKGyqDg6vtCNvuD0VreXcLMcjl
aOsB7VR/ieIqenbG/Ng3I1mLbD0PBCZSZk5OcjAG3DKVa4TMytDXU8/nj35ukL2UNG2ADVYGONSg
0lWQ9VJ7GA51WE1BI0u5jo3KJXd8jFZ+DHY1XQyE7GJA+z7423JKylMbd4jErApshNaM+waFbaek
tt2MMBeO45psnD5IlSBXQ5k7Komu798TJyg3uvNcKg1vbrf+HtLQ1wF5r6xSEXRMBrZuGheHUZ8b
On7DtIIZXMMmG/WHNJZPg+y+4LNZzXi3vPlVdBDafLDL9glLwA8LgkRMYDWh1dWWSKDvaR3LlS2K
Qzq9ppEVdJMLNinaTCAj0DQA1kUubxbGQXPM7zJmE5Np/W5YAGhIWyS73Ahf3BKhkSuHlZgqg42v
VwVDgv5PS0f4QdF7G4VYDcAOCsBY5aesjokUoDnu2godezb4TzqHqC/B5DM/QY7M7ZoyyBfh0mwt
R9Zc6cmpc8I3ivsN0W/3cYo6vg2rvT9or4O7mBhQvRXzonFVNo61CX0Wo0sS3tEMXD0neRrrkJiB
ar6b49DYZw3TI4K0MUoYcmPXxa6u0GKX9jolgmND3vFLD184KUh25vteudK/b8r2wIQPRYU2PxPq
85z6Jo4cA7EvC/eN0+QfpYOeqNLS81C512Tq2J1NxcYieRg95kZKyAhtva3FEyzopyGkjJ2IgBir
haQbt+q5x1j2wq4V+7rLIyxKg7WeK+OxqYhWdkH2nrTOSYLBNLnd6h9TJ9+7LCebwyp3tdUj0xiT
Dz0cTp2ocFzkzn6uFOfPUDuzGgdEOIZwyzQtopijkVCCtbJe7luznnY0vT0KfmxDhfVSd+bVSQlx
rE+ROyiymjy4S0xDkZ87UDFB0Xn84p4Lwhgfue2vNMDf9Cj/EBNtWCygk1h13WwaP7QClyftavKz
r7M7V3uN/eNKON1B1tF7lYgJ4zkvUAk1snq6ISPuOnU8mWN5qYfogSfktiJQ2sHREibiaFJ9IiA/
eLmJoSBDCSBF+yzDbFrXrThOdZrvtBTdX4JTaaWJtoMFO+xiOR7ruXsWkQ9ik8CxecBdxb9bvLtq
Lt+MBvNIimqIuJQLxd9+BHRCzANkeHflgs5Fg5aeU1qTbMIKQAAh0THJhnHMtiiQqbWCZ9XSeY+G
gTUvlf4+cXsosxFuivZm4sLMiui5k8PXXA4aKdec/b5k8TVbgK5dDRuVc5vpw1Wtu7xQrJdRfCCf
R3uKhI15X2lKuarGlN6ArWnhvTeGAXfJjVa2PscbJllIAxiT+D7xUnnmevCl/Wtm5vkl15m3x2G1
G6wFsqEz9Td9UxH82qbGFr1xs9U8rCCoeARE8uyjrPFw653czY7zmBkZpES9Me/tcMr/spetYHGt
QEE+CaI9ySOJ3Zsx4aFdcHkeiyTHejUoi5iZnQcPdLxh5Lz09gCK5X1hKP+5OpnzV8mRBRQSnQlo
mVNT9M/ukF9qLvVVW+YyaAbehpcWFzGAL23Ss11y7bA9ey5dfp4VskLUy9D2YFIzidKrS9t7n7mC
pGQ8OKnBwo+7mhj5j8ikNbX7nhRb17sr5tbZOQWr4iq0r3KZjABl2xBUuvQDxGzpzikruKxtFR6s
HCqsuiSKmlnvSrSJ9TUbkV8xi2a4j/RrEd2DRN2iXmIbqquaoxHoGvvINDlPvn/bif7OHKNuwynL
2AwZwM3nZ9dzzh3wCFS3Icssg85ZGrWxmUL/Lmpif5NbyGHyuLtTH4w/FOLsLFog4/SdCiBel3n/
kFezs+2c4jT7ZhkM+UiqSAXTrXCTV6F1z9nCQ8tZyl1b9+Om7jFaLM2or5swIohm9K5pODwnZDqs
IyW5yKbszIX0XPJ9TRE0IjCdKwLT8lXs8oaikM+XLytsJuoaOztBEXp2I/iXmFQOarrTaYypMBFe
kiIDfa6PtwxGH3ENXSXdCBaOW7Wqn5W6SN1SeQUKPVU7cB6OpLJL7hitv+/iFJ6uVT+0eQ8Pt372
aam471QJPh4SuzkR6w45KXb3tfOuQ7kdJsps1Eh7N7GelmKyV6ObfKROsU1ksc7F3SBT9AhqjtBN
iBuqouFhqHC6IPL03uf5396lpfaq19QXVVdvGE2PazMEshQK/9A1/r2uMYUd6P17oDUB/qKU3rcO
b5vB2kg9p3TmBhOz89rZFUsXhcKXtF/RFL1HZv8wDnxnHZUbSmWEcYa9lnML7zXdLzxVoZB6OpVv
+d7Zzt0kWaxWBkQdH/+RaRq7xKs5adu7kV5lzPvvZlhu2ZoDC5iffQ2DJ7kkcssdEVG9to8akOKV
3ni3/tSd4qYK9Mz7Uc/sCJMk2fHQYGs5HhTch/U5wfcd2n5q3fFGk+6bO1SvhrqA2ca/1gy4cPuG
a86Qm7yd511t+/u0ce/7bgQdBV/MJJSp0Mx3j3MlcJfIeSldl+CPpjrBm6JNQkCIQnhcNTRQVMi4
LyNm1WMIuaca+mdDA+pSz8ias+JkV/k7eTDLNpTe1ZIhfHzBk9IL+2d1xLSVweuqilfPICbE4SFj
VNhZE62tNwVH2jh59cGtYPFQ2byqNRDTGr6ylqeaMEHEVhLPoSbloRbZSZ+5kNV1643ts2sWM0AZ
bwgsEKJG3GC/MxECsyngAHCBvWvd1D66NE77vJlh5SKZw7XUrjymNU/gh2s+seS+sP3HQi5/3QBZ
JghwT2DzHbtNPuYPIHyPyeTd1h4JyCO47Lox7uHEPvcJXUWueH/mXIbbYTxmuIjY6fGXRA1KS7gf
daEdChnt4z7GoYzMHHby0Z67r7FVBVnM46UYBR99XX7FF2rjGeeM1tasZL+T8JjQ9+SHaWzP2AmT
VYLEaw389l3NZE1ZGJuun5ptiMxpZbTN+1QTANNTBq7MMvxhLuLM3HXCQ5s+m1IcUpwILqat2fQ+
4nQ+ShqcMK13eiXSdbM0962q8JIp+9BQWi2l9aAX4cZr9MeKvsaR3kGb/ZOFS22dLEwPtRMw7xPe
VBkIJnkoA584z7auX148jU/F0orHgTiClWvE71oXv1cZdUiCOnbdAn3Xaor2yPvQS8rnqHIOhVce
ujTE3Uw+J9L0tau1rG2INS98IksWHzS8fzXm6G6xtkmMXrRvaBA11u3E56Vw3bwfXC1g4/JL4hYb
vQ4/msY7OFazdwo9Z9GYfcGiD2CuQYuSma23V7pWW2khpUXqQN2Rp1GXZ9m537v5LCx3W0dVtBqN
4aOktFig7tc90DDQ8qsSn4YaqWZxeeqoLITwT2IiTWgaDHQRcOl8CoCxiQuU7gL3vbZeePJo+EQD
D1rJ4gP7Xpq1aQ67sP2YCuM5MwgpAYgVr5qx2Ga5f4gL1Biz1F55A4d5YcuB8w8u0E7kLonbZFeY
Xf89TPr9WACcU61Rw8HfUWnHnU4EtuWcOqljoSfUJvTnsxyKk6ZKmVS072OX7eYye9AW80veU85E
3TPGPzyy/bJq4AyENUk/bv7GicgyJU5eEh8pfiayV7KGtmHp/Zg0H5E+DnLwMreNJS6+DeqYrpJA
3xvLGQ8NBARDb568wb+q9JxGtIeGLi0M3WlVWowuZpvqJk/fPWP+1sflM431IW/6a1lZj1nCN4VG
4FV4VF4TvLR2PLYu1QlPEjRf13zM3pG2Xiq932B0efNb2tY2LC6mjjnaLZytRj3TRsOtM0zPUUWy
IjEMTcU8KdfSAi2L9sV0oi8DNmNZm7cyPNmJtQ9zP5AjUwBLi96d0F1pBcRwj62m2Zv7z6dkPHM4
qSDbtOA4No0QemL4EkMUZCP5NeuoGatK3ptN/C6LpCCIhR9DUQFeb04/7IYxUhcfp+ZjNLKDJepD
2g/jpiedhMu8f4rq4VkmjrehynmEZXFNHQklrmvWg+UREtZACxR+uxlw49tGfimbGIpn0nwzCRmQ
rbivh4PV1U0wW/Zlnps7yQJ+NLFWVM2h68KCZs3byKlbpxAMo9C5ul7MFIydbagl2yVDem1Ur5F0
bydDp+QfviT28j2jbWT7Q28pHZ5zEzySdglor85GF98Iq3vu8V9lafWN7LjbOna/9nXOac0FYYrN
ortrprEBfx/URI4uCq0XNHomdsVictpy7S6tCAZpPGOeerA65nB9dbXJ5zGpHtNiWjE7fJ3gi60F
x1BY2le3IXRg4iU2U3hdHNYp09g8WmXyw2EjuEzelm0kcY353pk9xmHlBffDWfPP0Zzzs5a/l2Vz
45sF39W+Tnp4wDWahU4lhm0ct/s6G9ajqrBITbpziHYoZ/eJAdSWDPo3wJ6k87mIjukabGB+VBhX
Z1QS4PSS+dNmrEuGFv3W9hKFtSgZBhbTM6kh13jyeKS032CPXmWZUjbkL4UR73uZXZJ8uMkgc/MW
JdDtTKZI00sw1mNgWfYXXURfTDTZqymT2/yzRVShJyRh4DbaUHrgkTOLQy7z11EfH8kgoAFy13Z+
9KSBKiz5sGdkq42/9amr/CwLBq49fbDFGnXY2u7tu4Zn1DaM67dW5mCENQ+fOMqyRFMbho6D21ex
qs2zIc2v/LJ1PED2sLz+oUwcUAOSRnK4YXZ2RruHErTeYLVFgG5i60/9p3YSB/irN+jd73Rq5Nm9
s5IEkSuHYD6BQB9vad2oNWVxyIg4mLtzhJhh6fbYJkFDjM9t138N2VGGxFz5WCMqNRod9L2d+N8t
alMiLN7TAdc+IsQO0PpqWZqrBfRT0Q7MBIFERMpmuzbjcN275g4oy5YHyXNXi60FwW0exdqaSBLj
sht09x6SCxHXqBqGirVpfh+SedT53VeUq188B9SVjX2iQgaDi6MnrFF898yQoALx7rMjknV/mO32
tQntXUE9uVFeeyMzTnnvr8fe2E6UK72MN6WmWZtmpL+V8F+73jAIMqGb4Z338xvPsgLGhbMqgDjW
NiwTsmXmhuGMM4JYIDTZzQ9xm7yQ6vcBo4CvCr5Ss+g3tNrbwZ4PS+Uh5HMRlEqOaMdJGXMYJ79L
KPy9Q20mPtym+oB/8o4682Il8tTlGJ07+VymjC2t+DYlQWxNJ0pIWrIuw+nGzJBuucu3JaQDdCZj
b5rT/WB1Wz9aDnEmtpp8YSWaBlJ+iVzYWWjlO/iJZC2UOWz77lxNl4hLvE7SsyzcqxGOO4hUR62T
DwBa3olvaOtCrPva33OjPwx6tOUM40raF4BXRBHu/dsote7CJjumrDU5qaeHuFt+aEwjyACruEzK
AEDB0dbihy6C+dmWr2LpkqDLtd9oQP7hlgVKEzoYlvPs+f+89/GrEGRQ4rOdB1/aEO9H2fabP/EP
VkuOjYpNuGwAUQH8tFqyHD/Xlo799mAND2YB6iCZ5U6105/LnP+wgP/WAu4gEGST/m9bwP/f//iv
/+e//fdfLOB//e/+ZgG3/jCFxUFqeuAFkR38Kw/Q+ANPIND/z7hhW+G8/mYBN//AM65say5bZRvr
4N9bwF2uJ36VAAqIA8X99/AAf4Gps6B1TANtM8tRz/F+vlD7tstEXPjjJSlp5PWwvwGgAgiJ7PdK
XMQi7tLFvvBi4KpK4vwq7VJQKWXz105EQWXy///dJ3j5yyby71F7v2qJkCcYgOYMAwUbab5/vnNy
WXju6IzjxZDxw+zIa96AOiFaMLSKp1Lqj1NY7v/5n1TL8p9WoiRBYM4EGAfI8+eVqEzqNo17OXHg
tzu4Qkyrza/TZK9Fkf5GJfcPngt8ewYaYYygIMh+2od3yF8J2RkBBkF+JS7vUPHO/vm7+dQ9/fJ2
oIzgBXIMKGc/aQNmRgFL2BnjZfFBlyXA5HAlMROp2HKGXseDPHJuS0MCEK3dLTE1QWZLGSzCuE/0
kJY6uVWoWkagOxVLnrNjWiku+eBJmP75Q51Mx6HATuglp3kmqzo5Eg2yF7OmfoQpm1Tpf75zJtI0
QPTIMbaMZ7qsncqu/+dvlo2A+eu3h4PUFJgFgcwjevvzBdMOg8j9dl4urEABjLufJhLwYYOEGpIX
0a09t/NGbwfw+EMNlziV2tEZBH6i+Ycf9xZj1UgNaKb3wgUtHpugvPS5omMhQUqO5Te2p8qXz64M
DyknZwHC2SMuS5Jrs/qM9obR05EUMWwKE418N4/Dtlzs82gmHTmbLYa8GppSM5gEVwHz0jVqYY6n
+iYxkre40t/7itl3K5Z3z0bTofmEAGGJX7Wz/SKoAZkvvdQ1PzJGbcJoHMTaZyJ1aRLBQ0aKhBWm
TNKglT1CcVLi1eyi25bF+BABr3IXR38zC4bNikmI+GBPUJ22zsPsdhztl6jji8ryOWYGoV+ImCE4
UUvmVa2CquYmu1+86KkoeuY7HqFqYyteHaFfemC1a35r95nSJITzspDR0uXqs4c9HKQOqHin9YEk
Afs1Bn6ZMZF534hqk4r53IrWXcUaHnxv9AOUtzREJnVuzQ/WA1R8X8XVKE51FPGdQKX7Vqj326Q9
U4nhYYrI1Nbn/JY4tXPS8+lMffJNN5E++oI9zFgdy8V8iUdeoTbWYNLx/Y9zY65cbyGQlOC9LiMn
rS/6rdFBwKbMWAlbnKXNxiIn16ikaQ6z8tFgbKgoZLMnyWpqyMPGunLNQWPh6NUvcU4vq7ATbsZS
zYF4Rg4PU4tRv5epOLmJB53J/FrL+diaxSbKdIIYHsKuJqLIP9dVepv29aUy3S/AiJAOjSqiLN/W
SXthgAwJbKqvSeEFeTnthPCueuXcmLRdq7wCHDSle4xzAWu0te8mt5XjmlwN2T7sG5Kqhz3i42ht
2vaxsbU7MkHInXX1jgmFd8O/2sUhl0q+A85PTx3tHGt5ZBO2IxF2y7X/OjQ5WcT12qF1qAYv5QPU
Ar2zH8BdPtfyI5nCBxzRuyrWtiRMKFfympFdoIX6qV1YeRpjv7JEG0yGE8SteCxqWD5Z/kzg0KHS
2cU2xN9NBMFI7SI8OP2mvhty40dlZPdMAd+ntNlMsrs6OKWRnDwkDTUhatANrNYjv5RvOoJpFvV7
VEaN5R/kRPNcuKuuE8/snPdLle6wb8KJqnYZVueizPdVaSDuX74VlbbtuoigjilgQPFmagUFP/vR
hudYGFU32uLvrZnmeBn8u5S2YG5ImsxL70akjGhyzTjJkv+RmeWepwQ0b1k9FeXy3Pkmcd+Qb5P4
RlanPFlOZt8ETWUxvynLe7Ovj26ZM0oLcj//ks7tjrXnTe7Fpx7LNojKFJj0olBzBJXXPRqYGZmF
gDZK7GZ3NOehgeikb03i0dEREcJn8p6aUexsjC96OSw4F9Jn2dBbJLij4uZpfgJzlDLVjBiIaHeR
C0RWvfhiQo3jR88oS46RmWyyWXsyXInOwh5pajLGRl40dUE2F6wsZzCKdRsJenfzfnbcYxJXWy9x
v+phSiw2gLQ+MY+g5X90TvrmhfHX1pweNTvc1y7BuGRRlaTFABpM9eMEGWtJl2cw2rDaZnPeJE3O
56Yx/a15UvHDkA25K2cbr2HMeqK1zROblz2I8UM7tw9W7tyUIduyiAMJmc25YO/L8JZ/6nNJ7W/d
LjpTrLS2wBmytiP6FkG4DlWxqYO4t92VQKu9bqKOXChjW1n6q+WBwu9qU80Cvw7m/FgVvHEV41tY
zjXTtX0C+LKQHWPKwr4VJXoWTyPalqSt1cQAonbAcwiX9+RE8cSANXsjsDQiAVT80Gk6PBzZDTqY
MTyg36tuTZhVgOw75uGVmx87o1tXfJa1FtVgBqt6B55UYbqQ8voh/yvGPxJMIzspYmZPxJdr8PU+
vdbmuBqcSKofC4ZCbYfmvr5XJruyZaIA0SGtI30/AxQN/fK1TWwZdG25cwT+DxONfKDNtn4IZXiT
fEQxnsg8NZZDGGbpHdwSqAV8dKtWfxhnsHMT3sdKlKe81kamAlG1htaGMCJvra3bOR8TbPKMH/QA
bVzdsL2zM+fJ0ORNvER3qV34zJ0gQWAH7ULIif5VG+AKdiUDXdGesrjBZo7bEcjVZUxNb8/RIa42
heB5SM3qjLIOUtFoQgKx2QcSQcv03z4PcfQ98UZnAwiN8ZRVYcMSPIkgXrxViSRyFbvjKp3JQk+6
B9a2NlzbfMCF1T8yLbmA7y/+Iv8yo+qjml3GcqFY4a/eZ2F8X4BKCNvc2MQpEvIpiciqlo29iez+
a5d1h8Zsn5dBx99CnE5edFgF5cWzdW/fjtPXRcdA2PRdeNsxdX3DuUYCptNydkduv3E4TfeG2cmA
rXmz90bG/2zIIL9J65veCxZLNUoC4KvMYjwyJlYD5VqQwNFbfWY6NjouuBBzPyLbc1wsy60iGhDW
8D76ObI7pduuD8pH7NSFQtDpDD+qIK3T1zohjd0eDtHoXDHVndh6E0Rpn2Y7fkw7PrFKIc+yoXDu
EoVBq/SmISAVlGe8WKx+oaXpCptmK4DaoFBqpoKqCYVXCxVozRhrdpJt8ZUxy0tnFKhc6OjPWgqg
LVOotq400B4ofFulQG5sOaK9p+BuWiNjj7tHk7f9XAN/Uxi4RQHhNIWGWxQkLla4uFqB4xoIcq0i
yaVD9EXClptgzEVEW699hZ2LRpx3BQXKFuRjdSPGpQKvqJ1J28vXfIHcHOGFSTYZrEIaNwvIVISb
7ExMhbybYN+RazoEmcLhpQqMN1sg8oZ0rE565W/dqL6rFUbPtRVQz+CIdbKIOa3C7dUKvJcqBJ/p
AOObFJaPp2Uc4M5iX6WgfZnC980K5JdXyGWVSMkcm/oSKuES8XPwNGXs7oYI9VujBE6ZjdQpDVk1
hq3XvxAzKIMwy1ksZKznFpk+CtQ9G/mpnCpKkqCEklP1HRIya56zQxhzRTt+eoyV/IpdVn9BCKgH
Wsz8XYm0GiXX8rSdpdRbJitFge90E7I1DHoX8Qxin3WqIUOw+BIdt/gm7JTseSUNq5VITEctxtic
/cfY0n1AFb6BWhDuDTbq616zCUNAcKb+IRfpW20RwZrYLQHKPUkHgxme0PudeleMW3dm19W3nsFu
ZQi6YirI88JyhPedgZ6ny30vPh/rPAkSJY2DDLRnccFwLEmbtx5SE8vb+r1BURehrPOUxK4CCQL4
ufeTe0dwtGiTiPbEpLAQjNDnWUqqh9EhIt8E+R4pli55x0j6HCXum1H5LQm3iks1us076d6oln+d
oAp0lDywSy9oN7o1Q2QCCZWEMFFiQm6QQ87yTSE4lNhQCnqJ3A+PS2tml6IKC9DLSp4YWwgV3Zp0
vjhk5mdLwNh+yI7HHPM3w9CU8WPxjSOWxuyaZQ36R1tJIVtpL+tcySMtpKoMEGfrdrbZV+l1Pm00
U5nfWL8I0JGfQstCFOtsYBe4RuOf7YkM3wGv4gTDe7uqUWsWWuQgKeAj9sSPTgk628T8Vi75S6+k
ntTy9ngVbAfjJRQ3ae6iYVLK0FZpRNNPtajn0FQYSXaraT3+Y0SlrMhRlyqdqa4UpyWyBb44VKi1
0qPGSpk6es33kqpwbSrVqgpSp+h2+s0QVSSG1V1/dbPpQt8ILodvG0GyS3sBQceicrkt2Qk1uM2B
kXSblNAvXopzbkc6rM9ORcb2voq5PWYC5fvsi5Y6+zKmlSmGDztbzjWiuVlMVBQGZVa3IGfqCdOu
+Y2VX5Jdbfs3KH7e0jlWZnaUQiwXD5GrUTrOdwg5b0guXeMAZOXqn6qR927PRxClwRB5W5ulZqPH
0WZB2Wk5kBUK3NtWAiFa67Zi0cgfpGMw6pzUYHvjcc9bxB2zne/vEGs03EwoiQbqomWaro2WG2uz
GhD8c1K3TXxih4dik1no0KU45Z1A9gijqLxW45AHmV/duZH/xkBimzh5QNi62BoJcD8AqC/goG/t
VOyzqXg363AjEp9PwJgeBsNCZMlDK2lQrRDTuo5M2wwSX7vrGQ+LyjtabhmwVr8FfUJMwaW3i29F
He9HHgtoCjatZEWvotZUsBOdAklXU7YXZpETDkbydkiXrWbu86R6RuLXC4+lupNZgIqrcCcdDE55
QvhJmxhHlYv4Gc8uCUzMCPUNdEKNPwOqm7Z+xcBPYmr7apR7u3zLO/+77jbiPC9wcKXLu+ilQ+5q
le7JoH0prQYQvD6/m3a7LTtzD1TqbLUl+k35LhCrsut5r8lCz/Po7HhoRhl4v5Sleq3I4TreVz0t
3822es14XtFBkShq3Qzsuwc3uuPPfKsQrlI6MYIHTMzCBnX6amIbCOzIQaSZHlxHPKlc95LY2tQ1
j2Wkf7HAqNXVPVaTre/fOHqynZI5KDlkYyrcGile3Q+buDbJJPcY5qh4Tbi9GgQAhjFZOz5R+3Y0
b5zjvZZStuHc+pzRaLxkcoKYnIR9G3gZKeJUA1j/I5f0cPfcMnpoubMTSUqz77zoXnaQuEADsDug
atNcP7mMHIZaf7LSiBvX7t//+Yzn10G34diuYEoK4cD7BX8yhz54onGI7kP67cQWVzMXr14//9Ul
9R+D7t8MupmpMRNQHrZ/e9L9v//Xf/m///Nffpp0/+t/+LdRt/4H/hHFLqUMYOLNbPev0TeG/we1
pAGhAdMJkzosOv866lZkH8zK/Gt8VCZ2fdS1Xfyf/5Np/AGTQJCmhatXN0jA+XeNun+ZvX7CLgko
JUCDBMafM0yitLSNKLHzSzgU4JO/z6F1tB3vZOuUymI5FHl/UNhJtyguuuj3CTJoVFqrebZ+Y0/7
JfkV35ZpwjvAuokX/xdblBwSLfbgGV0MowDOLIK0StdDP7ChHKyd5pXIF3k2oDOjvkB4VrsYAwpU
ZWm/0wbo3AM7VJjgj3OkzEt2A/S6gK9sn52GCcYYHdEyIffTzG1im4DlOG2po0tHC7I0/429SrCM
+PP8/PPdmJAjXK4k9+e0ldjO6QrsHNWnC467T3eULxtN8GwbHvVsIuk9OqXJt1nzb2rvhzclNxQr
jMH6W6hej1mMtlD+ZqT/yf340xCc14TZywCxBoNT/5my5jZpPQ11kV+ayb9W0NprPsMWX+uUW8fK
Ke70Ei2dXZNwN8aHpdSWlT+PIGrc5puhaYHDx2/XFLhR/li73cbKyjXTt14E00ytOtsBasS1aPNd
ntVBSpD7INsn8l9IxptWIwqVZil/80H/shrhPeFf8/HIcQ179k/Lg4zWooWnkF30ka7L7ZanLkqu
5MET5HSpY2/tj85vPkfxy3Rd/U2MlMLkjuHD/GmZsNQCUcRgcdN4qAvUIWdIZ1dYqFcFrCk77fKj
5uj36k+Tyss0NUxoBMIDm47pN6uhf3ihQVLGVq0z63d+/lJ9dIKDFQOgb+rpMLT6Lhu+W1n0ZSKz
vGCSnlbJ1arLh0jhUeMoTUj1oOEoByYUzBpmrkqXYB4lZ/27h+E/WFr9AppQNzTRiqzq+LQcFml/
XkLEHmN9MUTFpdPhwEvj1NYeIm3r3GriK8DZfR9mJ3NIHoHTmOHvPphfTkh2zAarK8vg4WoZP6dY
m9jorKaWxSUbS4TT2A9W/RgjJ6mS6fGfv1PAer/c7Q5LR6yDPKrBiBg/7VuSwfORD6NPIXpQrJK4
wAkUtOK2tjHiyfDQu/4JA8O279KO3cT01NreS0qUd18PKbgbXlxWucyZuFfS/gey2asWGyujZsLA
ddNJNPy5GiwNztVu6wtYNIZvlbWT1p5K940n6wMg5YNZ+h8iVWE4Xo9aBZ6DWWc3hqWhdxguU7Ls
izBEJ5yfJog10QQOLWHItligmEd0EBLGPksOI+QH6nDvhC2RNT4j8/Yyoo93BoehuHczuvH3Ykze
PNGj0l+qTbsUdCYVv4rm20vZKfgaDPtkkevMQmdWtGwYpOMB2YiBcLRVWn+dM3KGep8sj1x4wOQd
d2OEpn2JkcHo1SQPhpP3uBzjatdXINmagkkPDyca4W7JtuVgvjn4T9CVii7IEZLsE8MtH0YkNiMj
1DShJ7G99G1yS+SoQMWx+4zJbirCJxm3NDgm6UMWMsJYOocJyyTUsP4mR2MJgaYhAcTyN13Cwsme
seeAp9h5LrpULTS7oGjLFztNggpawi5vWxLjPFCtrEYaBKdQc7EbIOxAohcvx0RzbjBNDptIhg9+
l/Vod83ixSXzEWlR0+9EV2mBPRjhusm0Z6tsj6JeXjSO4y4EkuANS0dTY7Mr9OBys5ueViy+yk2V
cfHko8HQhA8OtD7DV7ep3WPvliVH4ZDgIdXFVnpkENRo6nfD0KdY1OczETXLZmya4SZO2cBFXjmv
09hLj4ygmKFbVbGhxy2eCTkz8VA6WYDqhWZLj/yAa/j/s3cuy20r2Zp+IlQAicRtSoKkKEqUKOtC
e4KQbAv3xP36AGfQg571rB/hDE9EP1F3R79Ff2Cf07Utu+yo+dkR5Yhd2xJIIJG51r/+i4kyt9R9
ywBa74e0fVaiTs50Do1PPC+pDLUe0wG506aO4ZZG5svYohh0iR0vayhKtGKIEq8Tj2UaJe2tyJz4
ChOGcONaY+d33TR+UVn8ZU71l0if2usxCKrNaGfWPXQloHds5vB0rYctmei0W+2rEwt4MGrxcQ0L
d43P57DL6tjyIfaAxLTpN9n0xAX18dEbzRctjNUWYGB6LMpb3UoYloV2fu3JwrlButyjMxjXGj4G
q0Yj2676nDEgCOPq1gmYRU7zFZ5fK0N5DHVigZ4ErpZVAYqmLI8NAcxPbjQyhyjnKwipJ1Px91w3
9uNoWkH+oaWJ3hMV+V0COdGeyV8aYV9meX9INOsMtHefZtoVziErIYYM9Yi1K+bsE/MhIOwh2BUe
tKYe6FvE1VnRnnjoDlaYqnFfg/5rWXSbaIEp++yRhNEXIFQomTlpM4pghiAGNLkIxwLGQtmEwaCD
iFFjO5ogOWybdihWzGXPzQkq6E3Y67vQUteJ5kJgNYDWadNG1D6rpoq/DdF0jsLxVA7tsXJqiP72
tgvcTUvKrcO0E6medd9700Zz6n04kgtTZC9jH37Jo+5cW+bOlPWT01EqdOleJ4U9s7RjxyAobesD
YsAVLvz7Obavzdy57cv8tiMaNGq1K9zXrkIP7plXvrVQphNiWGR9ToiNVpV1ZbcaXM3qUbfsdTk8
aCkOi2Oq7nvN2sdWdahc0DqBGtEzga8Q5jARXaWdsyONy48c65vd8JnLeFuxDciiJ9WkXUNTYHAf
uo+k9fiai8P+ssG0Bjw0zIcHszRp9cQ2yzp2txRvQnvbdJYfYWeW5gql5w35a1D/E3+0J3RVSxBt
t87E+OjV9tOUM+thRH3sXEz9UNGF/ZFM0+cuMT7hX/XkeRBYJWdH0D+PTLmMxtqiRm3W1GJExIMe
FBTLhvE96NwrcnihstWfppnzqLGZJ+A32YaUKMhdygH2PaR7G8RHn6191AWb0iOOeBk8J8GXubB3
lBK3ResczVrbBJ6+x2/2Vqekq8R4VZnBdZUXhwBNN242Gz0ripXRMUK3YJPF+caIcBfqmvLsLSdJ
Ha9lM5rwKesrTUOJGM2PSjjPYcASEq+AgF8nsK+kZoSLNAHNF4CdYdTHyIybdd3QrQf4ZRRGup6z
ZF/08l05E97Idn8jE3G9GFdXQ37StOgpNbqNHhUrXKTJKB+hADtkvlCr8tJMMA+Cip1NBHtP+4Tp
NbJR/cpoyjuNlWTW6VEqjzHd7DPDujY67wTNYWe37QY27rOMgM6L4uBO9mudZGupjw8uAh/ie+5G
UZ/0ad4w7zkJbEQiHUkulO9DuQTtBl9sGCPAqdk3oyP9KlZ37oQ59Vi8Lu6O5tC/FzUuTIFZfW4F
xpopd3c9zDFk5JipRhosuMmkPdXGfBZm8Wluom8WViFViWDQJraPJVi4+jHur1GCHPrAvV/yn1Oj
2Ha6eEEQlKFXn58FKxIejIWaIXoJwxnMyxbNI7z9ZytF11Xp9Z5Y4tuhid48j1bMrD61bHBx16W7
WBLkqRLnS5Sro8b4xIPUXzb2Q7mwO7VhAaCmeY2l2tomUGqMqsOAqBCeLqPi0sC9Wtk3DgDv14lp
5UZUdgs7I1dMW7L0W2FXD4ROeTsptYd2ZMhTaU7pw0WXh3GpHIyGjZM0urOXz8XGiUcweP5WKeJr
xlXqqjTDY45h2YNhL41jXBy8hWKseoeg93muTvjDvmtKSfQHEXg9dxadKg1LQ0l3XenOqxn1mC1U
Cv1SbwTPUTSY22LMLNS/3b0rGMrFUaivclpG30htby/hotdlCX3ds+lMa4xc+lrK9Uzp9arlysBO
9aaUNiVLSCmXp6QAVBrtNueygWjGpY9VczvshEFVNUGt2icK7m28KAQvNep/Ajl/AHKgm0JeAz/5
xzjO//6X//K//vu/fsBx/v/P/QeMY/zNhBDiGLDHFl/tv6I43mItZkobCo1cWoO/ozg4NBNzoS+/
7PIzfwdxcOi00W9bWDjzU8Y/A+L8DDVgUAlbw12QQKy3PzQfdiNCY5rd+L5x5alS2TsgOFwW2+Fo
WUzK9fnf6a//0F/8F+2OJbCw4b0GMgLy+rGzS1Jbw+jZDelDeg8PXPcN19l+BVoZQ5cEEv/L4/hF
J/mTVw23T2LWJIFT8Iv5aJhjQX2Z3HyK7rusMVdaCPOsz4MXzR4fQsfdJJwfQ41Ru2izcv37S//c
RfLk+I4Eti9x0x9t62ItRayEjfG9Kt2UJAp5mgb0dCHBmL+/0M84BsRlzKiAZoQEB/uAY7hIPBsZ
Jsl9HWsEAE5UcnA/TrEEphoxxfezhENcxtQNv7/wz89yYbviZY0j5WJzuvz3v7jxKDTKWUHkK9EG
KCWLvj6roD67BsdOlv3pW/7yYnjAGZQfdNEfn+SoDSgaGhXcuUPyxpxcZ0PP4SOE0RveMN4fvtrP
95SvxmARAwlo587Hh2dV2OMC3wR3PVFs1G35GgrxcZzcY+USNjkb4Iyzs//9/fx5sULtsnD/cQkR
siz54d2A9RxqYwWVCFtmc0OS7U6k9dls4mujpMVPnUj5VkQJacFR+v2lf94IXGBTG89HNhzxM5jb
eLNGWEl0P0wMni1KML2hCvE6NCfk9nWEs/7+ghb76AeUkysSG4wHO35G4Ng/Lp7BBMtIAi+8nwQN
vhpcuZcOWqUQ47WV3veom1pWVV2L7VBaw7r1wk/FkL0j0npDIn7QjTLBCjP8aiDhJm8Xf53oU57B
sMps44TJLNNcHS2op25jCVsxwX7HT4PyS0jasz8SxkPZmUI5Uu5jBhdoF5ATCN2oOptLPqmAn2i2
yY2VD2c0Ce0mChh2NkmMal49m1Z51pWysUih7TJvKTpu8rzaEZpKGERFeOkI8AJPQ5x+f9t+sS5/
uGsf3nU11G2HODW6r3XvMQGExQPJeK3j8FPoBi4QiQd8hMnEH656wSV/xH9JZiAiz17+cVnrPz4t
rQGqLksrvp/GhCgiXSC+k32zCi04mgTrNEiIg/p5JLhhZyULQzTVkrWXxG9DkdaPTcX81SL/0OkQ
rwYuHF67K76KjuaxyhJto9lNf+MyS1+5NXpHFy2Rp45eM7zkhX5mqSCNLOIHzR3ulD3W98jFnX1G
ztpVXyiJTUCj7VIRRVcTfttmbxIP26SghAnUHdU/oDusr1BD4WPpfIbi0IJhgxfl4aB8GGbmynVa
qJMS/MrxulUvEoImrJYKPbEz4xRJ53s86g1DOqJEa73e0nYaGyw74Ph78zdkMfMyJi0wLujfSs9W
MF+YUU52Jxm9l+lVrGhtvMiyrshRBTgKTYIz42wqDo6XPFianh8JTBHHYEif50iFmzoB74UkHG70
xjI2ec9SrQTYTB7QE2XmeKhb2/jqTFW+DrIBskNc1VdKDgc77RXQNWEBmaFowFTs7JgEZgTbTyYc
AGpOo2sWqrFOrz672QprU9jXloNrvOwK+AORtRnVSNMWDcWuAPm5CXDNuK6sUR1SF7v2WmBrUo79
KTScDMl9dlImAj1Tm+4JQsVoRYuNbReF/UkFQEmeiPUr6EPfcy0ytjEZmZMZO36uuelXzyiyAEtZ
LEU7k0zkuJpQ8M6Tmq/hLmF3k9n5voS74VfzCAXDi1F7e21AJq/4jPGaTR5k55ySIT5G5ZRcWRmD
1kEHgHPr8TBMzX3kgptFnX0v8264t7BaIA7Wsb6raR5fRRC95TMh3KrPkjulu8k17MQC7kZK/2Gg
II+7drzLo2KEOUelYDD6xyP3uomqnrSW1llBNiJHr44p/stufI5SEdwaEwFvGVMkXNV6yP8dwaTZ
nJeHtrDjtdAwwcq0oL61tOqBKM7vqS2GvS7J2VUGC2cZDq1AuPDNjocRP528OdgSfsTglA5GADl2
Oo1rb+wO3MAw427bWuCZEekxGzi8JWzE+iu79xs87ta3yXV9j3H1gO+CaxrJ6/adJebHlrA0ZHX5
cxmU8j2onOYeYp+z6em01tAoqru0QZ+YTYa9jTo01vCCFueLosSDk8HYlNX3hiE+KxzCttSqxVUi
4x6K8qckF+rOCuFJsTEzNpiH3PckBqZIBJs1GB3aWv0TfLAnpAaeHzVN7XvYPK2GKU9vei3G0AQr
Bl9Pcc70wChm0VcrPU1H1HwdtmtLpSNg+M2FYfqwJKc9i71+aDIs7DQTlKnLs7e0lrvOdfbKkeB4
kv3RnNtz2ItToolxRQgIcumR3+SE8ZscgWoxbjo7KB22thn2VzZ1wdoe8vgocjtlwuaBTOa4M3GY
5MWq9MZkl1rFWcvhTBYIFNhOboAP2eECB6KiamlQzeR96NP3tl7CmV3ryC8hfEERqF0n+c08cMbx
/txcTjAI3SnUmfqMiXe9zyCdWiEqfAOkDppmem0HbAqBbM60hOkGzEztWnz6X3GB6tBXRJjyy2F6
E137HhSeuHL06BaEEwESOdWSxviG5F4yDXQF120efK+KzbXrQdiHEFLS+LJUPZM1z+610zz4eXo6
zFekL+3rDKrzNLA9BIk2nZpEebvLGefo5H/1GbeyxShtm1CJriHatJvl8Cth5O05DlGx2NznwaXK
NsXyBiC+9wNX7pwqLq6saEkhx65spRrDPJkerkYEpZfbvOCqTQH7GGe0aZtAN11BH8JhqdG+2xVh
CW6ZY2PYpM1LLeTJ7pL3jrxrrcyKq5kpE9f08Ldhe1kbEMLZ1KP3UUgY6RjTrcOBv4AS5jh2wngo
cNqAf0sRFOewbNHRQg+K0zdtKjnPsUzZalBLuXuE1LNHtI8y0HsE1j2GMjZUxWUFZCZPH/pO9x2G
k8S1r0K9QfHUNK2LZ9sSUTm2jR+2zdmbUGUOiq6EY+K7qvObLIdZ19LyozjOF5L9q2XAE69xWocO
y6kRY/i2RGZsiMIqsGjEH7V2Gr/1oEeG0zdGIeReDRW4sIi8XavcwzQNz8LSLmCjmctj5THKm8gX
WjmN9ljYZkYmIp7mIO7xuwZ5cGWM5X2pGyddmrhX4AbQxGjlFcInVBnRUjstHz5peMc0T5u2WBi6
kGQshW9Z+NlIJrFZyNtwE06M0G6WdO8c5T/nKkoeOO4r2eKpZvDuLqNkc54fAOg2CfiqiQuX3lcv
w0Bt1kz9edTwM7gk1F9S0+PEWI+u9b4sLLPkhSQY7lTEvIkYTDLB8TRfiMjHnO8ze8Ene5xeki6+
xwTlvUmhgeUBYv/oILvxToy4akeldk1Us42JlfsmO6tapUQJoMlWcJpZmpeM+BAKz84L+fBhZrEC
Q6Y6ZYvFfzxmug+/oWS+gnzicmNFSylrz9lr4zpPbcjLatkRfEaCzbuRGz8vB0i6bES2N52TYaJY
NJxHmLUYS+Fc0I4Tzi6197jcYi1pym1oa68Jfo1r6ZXjXR+7YGxsNr0SEBFrTOAcxUuwBKbnHm/J
pXpPGrEmKSu9NQJWT681HlyvllA6nj9R0i7qHfuYuWBuaVLHO5kzp88nDPST2n2omipgoiv2IWZO
K1O0ENfsvbu8m1Y0viNRZ1pvnpAT++7AGtCJjR8ceQy7dlcOTDCxJAvXFbR6X3TVrhtK5nhULOgc
oNB21mIaBatfWEd4jFurNCT+Q91DMaIxmnF29TPFnNPQHD8LAMo7/bPSq89VYewyNw52cMmpIYMR
4qJ3gIPsW2n4EjXiJEf9VWHCF9r9bUegCE2vfApNPGBzFu8QA9KCqacrh6PUTwLFgtb0l2bsMQ6p
nssYHl72xkBcrNsaSrkxuQ+pi9DZUIy9g3Q6DHaab+KKQWIU4oJ2OTcwWYJF5SCIJ9reAYAcsAFb
YWO0L1LgUJmyrUWMr9ddAfrghNy3gs3DacvzBXVwhpKJjd5uYNNCjqkI3Ko7HiPCOp4ZaLs+he+2
Yt/qCH5fUURCbSzrArQ1uqWdSzcBChaWbaP7cnSOjKtZ2xmyjGJsvbXWswJt7h3FuQqPahFOuTX+
Wark91em99iEbM25RvNk9m1xVTSG609IJFZWAzrTedU5paOPIw4+pLX4QIZUKCLizCK4/Siy7EbF
iwSGjoug92mHX/K8TR1UBpqjbrqM88TpESpZBrY702fEk5A5lDyB3WIBM6r98ugEfFF91k8VBTet
tTyJ1lYA2sj4+5mtoKqTArnAwozPl8t7WH143K+o5N+aKHsvR3cPeRQjkZzTctmyzZ7BboJFxpr3
97n3VLZxRtwp5GFIwr1W4yObK3fe4PM+7OeyjHbJVKptgVEswrPOV2j7qSPY7UVJRxmkBq4XcLtt
CKnY3ddbWKkYMnUMUS8Psq55auHk7TBoG30G/eZ+Nii91iYTr10woUwhdx76uPie8m3x6sA9PhwR
JsUpvuksWIT8KJTgU22N0saodY76F53p0sEKonRdSS0j7HWmQcXZYD3l0Zvec7+JcY6R1GFApSfR
W1r01IqCxtMs0vQwocRBXRkEfLRRcHciY3yyJvYEL0PfMcpqvAc5MvfBkGXPbsNhdtmlUCukW1cV
jT/Yxm3S4kCgQr5ujbLSj+UcXMPq3bcWwiVNvcwLt54d8KwXQXuoDXOfd22+bwDmWFlwlVOdCpBM
AYcEA1ZWAV3/6KmlRV7OYXeRXqAEqA8GNdXVAjQsmxjJZ3gRGAa9mBtZ/tLj27w+TUl9x/+ytZ6H
ES5Ii83qckfitDkXcbstwxLZhTZqGwNj1XXJvHUTFE+ti0RvWa74FXlbAwqov3T5oapgSvdY7izH
2TQnV3plFBcqLSWVgfRW4OpeoggZQX2Ul9wUeoQfFP3aasC0juNI/+T21TavpLGLBknRtjgPaon2
GJKNsXdTeE5e0JxLXjYxc/C1NTvBpRSRajndoEaY3KuVgoEGVYHMOWYz8JAshi7JzoVfgcdqwkCK
OxmEDrwDZR/KNAiOg+M2+6wNHYx7kmxrZO6DSDUdDsUydyFRzMTfDmGpubX1dseLnvmZM0VkOtrZ
NhlNTDDdPthpmf3iYbm11gL89vIubk5IHl7aEPqsXWnabWmN393GJRVMQa7XMu9uHkqaX6vcF2E4
rFP87vw2I36XaAUG6bEhHqo+e5Yk4pYrifWxr6bIWsOwbZiJYIUZqmSLAmcf2rwSzoS2MxmDZF/3
MQZVBO89XdCL/5xf/Hl+IYQEIfrH84v/89/+x//8t//68/zi//3cf8wv9L8RGCkF2CSyfnJ3/j7A
cP8GIItnsGAeAUP1LzRU+TdHX6z8SWiWi2yeH/r7BAP/clw8AFihNzL9+GcmGBBXPwCJJo4PEvBb
OowV8NBbeKp/QaGdvp9IwYkQmjlkP+A9Ag21xrAp1xRDYYVT9zT15Xaw2G2mGoqKMutvWipXvAJf
8x6txWi165JxAK6NE/RKk6y8fgSxwNNF7q2BxqUxROMXNe0g1myneBTMT0dc+KTWYn2u5R2cSyQl
SytU99p8pZrYQSOSltdWrMV+JOZnDMnNfTa96VMy+a1eAhlYxqHxxmecngYShOrcjxbkwYrK8VY0
Q32VRNSMeSrHzUjk4ioSTC/SwnJxrWNEXamm3DH96NZVP2KU6xZ4wXvw7efYeDaHCevtBttvvZjG
ladr2sHIMvcYRGzELhKaQ1pMN6G7E3mbbEQOaONw/Gw671MM32md4cRMq0UtlsUIeRxzU/bTvOuL
JNhTE21zIN2VrK1vbs3kM02cBg9zMWqrUNbmmn0hfipm57108U0yMxtraIhKQTmeROrMWz3CsQoL
5x7e2nSD/Eyjf0azgewDxr/AuhDdBeTHRtP8Fpa/b3idt2KYNq2mzqyxzsas1xDZycMiGFt85p7e
WF9BvsDvLgvGTYjOgxSCONnU6MzYORF3CuqYG2UneAGGD6qSnxsXSyjD1o6RJeJtq8jvC7X+zgzR
ZccoQLCI1lEbQ0kze5R/zEB8WNqEWCrTxWLZTfw6QILh6TW8rCENdrOjMf8f4E25onL9fmj6c2YE
4afIHKJNOiIMw2PpS7nc7XTmgLSChE8toOUEI7Ba6SXzrYIMGucGjxqR76qVuCZooZNvZDtCYhhY
xaXN0hOYr94UVVXUa6/k6J70YKNQ/jMaRl1rFUQcJ2XyiH3Yzpnr1jfK6m5Q3oOZ9S/WnCGDkHAA
jV5uZJLUHGwj2bNx8LWa6TMR2VBjFtRqQ7rCiLXfGp25yadtkYXyinoTt1CDOpQvXG1H2/4cThrG
bhhv5xP6Spk5zy7vPpy+Ja8qm0LfdRoIFV3Ac05fqwocPwtyTDIU5lWzB3eltu6dPnJPw+wOKypv
rltFtFWYQ8O+2pg6uG7shr5sqvfLz0uqntCyCyhIAAJ5GFQ3nIti1wo3vJF69kpd+55bNODlSFim
soZ5AzVrN+NpRrdFnhGSfhJWMMhaSyrU7WybGDOP+XWZT3DTsCDfEFWL1GxGKNGUWFggFHl3ByyI
lEjeW+zV9kFJk4Z5wIPIuR1LaRrgDkb3GoJ6akAkjYNPFP6Cev1eOvyerjVfo0LVW6zHdb+SzluH
5evOSRI+eHNF7gmTJU0i2M7BWkJSFYaWUlwZ+hFAGil+n9w2owgp+ES36jD/YmKS8jKFqGfT0tPY
zUYwON3C6cup3oVdLGyV9zDIpjt3xnRDJwlxH1mUQKKovxNHSe+mz4wwQsNXOdWdRFK1TbIWJ1Cr
UTfKIgy7qsxh69Hu6CnrNAJS2INEsgnJNr02Qm3XWxQUQ95sLSOc/9lhHHoFyRmC1sERP6dAkQdE
ZKysgrskDr8ZPD9EYcluap3HqAUn7WtofYVXiz8McJ2fyNrLdW3TpM5khAwR+ceTRUx63Jd6F9yl
vfw6wJmDfUkdvDTE/L8F1bz7mIvsfdZAcUROo9D2yXnSaNDTxs7xu6hxc3GOCzIVxdreEPLWzaId
zrbPNRq9wqq/cDy8jTJgSFsGj6KZKaDS9Cu7NKai7Xw2tMrA/gLZczLJjTcCQKBkjOv4Sw/fB548
puk6iEz/2SYuaDNkcIeVC/TKaEqBQaZN98IoIPJba37tRNL65jw+xlpxxgOr3UnnUJFHa5I4s1pG
ZoHRnJEOocu1mTc0DrPVEciiyJl9VchGt0VPb1dq1XUbDfHKTN3HZb6DCURLEbd0Cr1Jkb2gWoK0
QCAebDH/UqD8YqL/s8UST4WiAYY4kdnkZi8jsr+c952Z9jCBFYYL6XAc3PQpNvpj6UW7idJ5HaWV
P5v1U+fUW6wLQDCt9Doe8xcvL6/RQ97iy/Lt959I/jTpXz6RY5Fcjk7H4Cn++ImkSFLsPQc+kTWi
JZHinqBG0C5PHYhBDld5Fp1bA4PiWcG7NAbq/mw2bjtTu8/cHsOISD8tqUpFgrhac1nVzXkAQvRE
sKFYxyyHswbvA5rb3slvmhGuRKksTghHPgsjW+ABwk8wutYR41cHOW/DVr+uJ7VSThCSHh09YD8U
reNG3HcaJ4jh0N0BKb7J3Nsy89xFGh44NnZEt7+/Nz9N7RFY6FhvWRiFcos+PqzBC8q281rtrrEB
wdw5eaPtFhvd4Lss6OLvryZ+8cbC9mB+7pKTI+VHScfAAMjrnFiDkWAddFFs6FkpbFKQEovB+nJK
bMJsfsrHbq1chnngUyBn5bmCvJDl9Pt9CJzbCJAIbGsaX2qYSxHvBG16gUog84zMrzTQluBPAWvG
xWLuhyErN4uNzhM6+pDl8/+4jpwQmaGsp/Ce3NETInfzDoCJvJV68epP8/IVNLyAux+/x0rdzHT8
zFlOY4VsdPCYj4QGBNcAvdj9VLnKb0qmAnh+Q8/WS475nAiLTIZXQR4ApbCFYuHgujtNAgl6FHAM
AykaMsYaq9TghV+sHme7032DExa3nzjbwsC7Nbv0bU7BZS6FMgRxVmXZ4xdqmsxxde7hBRepFuJd
NVGsGQNwjjuClQBFBNfpYpoy4E20coGg7ZbBg6NIBcf4Yp7kMTbsnaQEGlsuMVFvrJjUQsI0wO0q
R2rQgwE42oTnFWoHMJYJpZHzeOmmR3cGFU7n9LbPGLcQuWAiYk7GY+OUVGzTAodFfJfcsJBb60my
tmVakk1rnowET+zckbwyopkgA/B345Q/RAsmGHaCQBBwJOwOcDfR9DK9nWW3mGSAiXShtsHmLcSF
XtfJi6FCzzXrOOYmoom5OHuI0zCY4r3TZ27FROXuxwmO1zjwkkvArQ4pLEKDWzdafLwCgu06K5rG
d0DSiRXxMFQifCnhLXtOG+BdqwX1tTMNeaooTATN7uMF1HBDLNdrG5Zg3DXmlRd0T1jQrrIUlPAy
S3EUhZUZhRlTU25jjJ3FprWjxbXaXAvPOM8eWpM4S28rAyzCmm5btMl08dgcLGyJMFRsLjnP0jMr
yy/tJ9Ro2joxIff3HpOH37/QPyf/QfURqJMgjFmuy7r/8ZUIWydxBdr7uyJkWRZ1+Bxg6aFnEem3
04IILhhgnS26M7gAZa6cdSyS2ykyHrUEHv7ctC9/+Egf+01p6+6yzdsCVhef7ANLhzaAnKq29e6M
yv6ke5mfNHZL6advG1QsNbYe4D/ixgC8QxZO6J/LsIpeUv6BQfMTZWf5HDaqR1pv+nX9w25he9SD
+ZS7d06sWxfnnJp5Sy/sYD1h6SIHFt3vv/pP5BOuuMT+QtuDgkHf/ePDwBg9i5u+su+aNHuXBKYs
4A3bTuVBSO9OcSzO6TL/+v1VveWLfNgWXYhJLro5TAVReP542cjDqQGDGNK5kMplvFjW0J7RTj6k
MygySjAGV92thTCHyIcDBhef9Lo690kBcxtjsthkv8H/weMNwGyrDq31UDWHRO/9LG4pYe32GS3V
rcqSs8BdS7My/ug5m5PsM6F65AnFMd5QaJHQBr7nErmFSSSiL8PhReaLaZmInhh4kzymjd+rSA6r
NurxPqLdWWPYb4NTWncI7K/w+fhkFEQIVh3w/KgrjvC2JDfFmgZ47s11ZFfX9tT36FY5X8a5fqda
v03dFKeGXnWrvJ5P5AQhiBLjk5qHGvcL4+sFcO8WqDz1MLuqS20vkzZkXk58g4OtM8q5XZGHb2al
MZG2wQjxeIVL356z1GJjG5P3qYzeLqSpyn7sBA4dxPikrnI2sAtWdQVFs27Ui0epT6y9JxYN7QgR
oTlTrJRruuI/HOUXht3Hp+5YIIawRBcq7Ifi2ysy05n0wqH45j1v5Vyuwuhky2VYFbKtNfO8dafo
UZvH3SjRptRjTvuZyNew/zIYDmf84qwij6ShMyvNBX41SaETYFAhoaORmuBY18bobCGrwHu18i1Y
ij/p7tnVmzOuITwttA3TSUsx7w2cbwv1DhNEc2WJaFtUaptbNNdBQLvV2tm66MxPZdluhio94D6k
w41iWmsV4ovdqDeDLd00RoKdhnpv0xSkekaOhOrZ5EtxGPT6hvTLO9p9HVUlhXRbc372tPEbrySA
1+vQ4VietgcicDe/f8N+tZOwwy7MSuBgdpQfXzCRWR4meolzVxMQuMGr/dFphhLr5umUhf21Eeh/
CE381UbiYD1gSgLqDfujvNPMnW5sEaTeDTkghJmpW9OcryUmJasAhw1KFg+9GDDc77+n/EV56KLs
hECKJx8s5A9bJgbxtt06ki/KxGgJGRiJAFotAfFeJ46GHt72zGysMH7qZkwbp+w6c8WdUYZvOshD
my8I1nRXGyVFM0IW383rb5jl3Eg2JE/Pz0NHs8RrLdYgci+6m73V2ZzQBxJSlYrhxszC76HD/lAU
xDbMWMz4rsepn4f8kWJg6WtyhJCBQGTKnsK0f+yybAvhLV0PzZ/CRH/x1NlOuQ3SAogFQ/3xqeMX
FvVto3l3DI5htHh0LIEB3We0jHtMqyh/YvcPul7xq2vSIOlQwBca70dl7STDGHqyEdzhgOLhtREx
sjbS9z5j5NoXDL+RFY1bu3gSWnyHO+V3neD1xSUH8xbnXWYhGVURMW2Mj7E0O6cuPL1ojIcNQsKE
hAcqdpgpeFULJq+kVL+CSLyTidKtaJHvf7+aftWIMp134Pajn4ak/+G1oRiNvbShtwlgJOvwEWXF
kduMvLeIuZeGOl0znl5P5LBpCX74F2JD6JKTOkN0xKz3iLPtn5i8LOefz0sP0MLDrwz4n7zQHx+s
1KJwSkPDvSP7kjCR0bQOl8FrCN8AUcwFnVhq/GVq7GTJu5HSlaLP3UvkMae5pU71Sjhel4JxcpeK
NVq20IznkxqoAhDUxwQCLPX5Uq7KImwO1TK3ngdnH7ectHEhpqup7MrPo7XMwAEeOamodgskSleX
XmYZ2g4RD2yOuzM+MxqIOr9iYRwUJkKnOqyxgaSa0Cs+kC352MFy8lkkFm68VqSbUIeBMcvwPZWU
8zEldI56CW6Bsy/c6D2sWMPRMlg3jQGTzUC3Dgu34gJ2OEvdnzsuc0IHeC1aqF2WwFjSMsl+zHCS
C8yT1vHDYuF0aA7mFTnOM1Jpz0MtqUDZ4FN1aBIs6pEJrUcT/TU+v8RaZGmwafG3Isiz8g19fjBD
dhO4L28L1zjJ2dfSvo+ol4fHMHff81F9bmFWXS2f3FyGhIWixo+LC48DyUBsDQTiEPKykgFtGhOB
1m+U9XIhj3nCPl4aBimItNPV44QD2wrTtX9vWHLFmVTatENTqxMQpekSlpV7EiV7VRVVkqxHSoS6
rM9S0WQszZRZxN4O32OSHlErVEhp/dDh0/BG0cOMQF9iUW8AHMO67qO3wM3fh4LfdxlsXnh1kQfC
sEDZqChTVH7RSJpW9jZn3bkl52+NanVtd4vp5jJgz0aakUSSmXZp3EjjuFE5a1Trk4p0TAMOHOEL
K3x1vG2D6dDl48Ylu6YrkrceEwfftpK3uajOojdP+QK/YIz1iUv5+DGGKHt7pO2tB/0uoacj9Q/C
bOl3tJcuPo3/l73zzI0jS9f0Vi7qfxDhDTDdwKSnJ0UZSn8CFCmF9z4WdXc1+5jnRKaqxCSLqp4U
MInBEGigq8g6GXnimM+8hoUMpsHmS6Ia5381ZWPdjNGwjluSsyzwYrBGHDBKKRJKGSSYoZinqijk
ZJ773oHVtfTpx0K5JSg2VGfc6KLMRoO4lR51B/Bran9wC4xKAEpd+ZE8LtBKw9JGj89c3bjQFeXS
zJsF9hXsJym66CSyTskU+aFA7LR69J3EnvwQETeqjMYlLYAHY6SLrknyA9vkHOkS2hHtg1ya3znZ
i1lnK6JBQ/ZXgvvwBWLQdklefRfwB82i73XsvE8BRS160RoTnXd05rJ5Xhn5SvSrB7DwucZpRq08
E/q3QCI8FkDey/kckMtjAvd7FtcBb9UK5sh+30+VUMWu7/EAw9Tcpj6asG4QHmZhpTm4RQkwgsm+
DTy2AXCrdRW510YOSmICmAjCUe7jwFGXVA7lGmy+hW6BqCn3NquzQNdt84tzXPQi9xMMhzYm4Qj6
CyY15ucHZqVZZYMrqHHdyWOx8eBYzsCZtXOjUspzL/LD+WCN8LYFHC2w+CqFmJVCppMvi9NyWwkn
i/5sa0zS9BKhsVM9kiNcXN0MIGMlUnqI4E6OKEOP6RtdcOqsUWBeWbYwRNY1fPQalhYA1/5KVvGF
dBrvGpiHg/hyeTpyCZpevfZ95RE1yHym2jeBBDfDVka6Yo5DCUOlssY9VOekEwYmhaAmyUbxs/1e
Sc2XMaGl3ycOOy0zv2g0ZRSvuAlVucQlgipGonwofNjJaM98xz0M8nOEInU8LANU6bOkG5YO7lQz
y7HO7Sr06PQBEEWOYMadMK5EDFTajn9ZhvY5ikXR0pTg+WeWB2Ar9E+NZJzXcnlHM/BeqTH1Vcx7
lz+1m/zKFbCdBhSEYeenjY1IupxtNARn5yayM3PbYtlmowkRHbTuovT1cdPTMQGz7WxSspV5ZKJD
0sf9U67qAMY+6mrpQNbAASMLcDFuzmWnf6rsC3McADqARIYVDACxU1Zt5tezRm/LU+Qdl80ogW8D
mzig2cXZIn8SIGOBZexEOWpiQ/f8p6I7g6Nw1J7K6CxTun+H18a4KgUE1aXrWlbeF4J8aT6VeGL0
LhKkzJlQUS2iacNNYV713VAzSVF2N11V3UhZyKDShEQEgL8J4kyh/7sSg9Z0WpodriLfR6Zxq4XM
Vw0OdO5Ss9d1ynkTUKrhlGjZ1FVS3k+g1emWK0O3X/sCPqVnFI49nWOkg5WD1BqgPgEdRCDmSg44
oWNchWeQj9L19E0zrVXnAPgonXm6ODg4DKddCtKmP4MDpRBoyY8dgNs2oP2C3CliBR6XdFdR+qo6
YDiuFsnrSrbiZTuQ2mABF515suv/58UQxwGGoCuOCkFmn4qG8J8nq5jsXmPv+93FHMS1vHzCSYk7
yEno0r19arzgapkIc4FtsBUAEdAx99LTQHGxV1Vd81r3jBvd9i85HqEOK/YVXXR5ERbMpJO05apw
y/XbHz1R3Z6nxgpVH4X+B+o0youiuuGjOuqWJcKx7KwFzkLaXLYJG4xCoDWl94mdXTTdWRKm9Fwr
LlXgGaeJQj/37Qd5Gc0r1MGYcRk8h2Ipe3OQmK6iDmFsXuONx+lWoVBBOeFroBunMdaCyyrjpn77
I7EV3T+sgXigCkRhAGE0tIH20pZuyBHoV1FQooOG6xiWeqU9SUidiwYYFlp4NSpVdI7PcTW1GEYi
uap2Y4DHw7WLxKnS5Oqakhol4LLLZrDuPk3Hs5C5L8IUcHB6ZwiQcmKi5k1cJy1Ke/xkmIQhaYWy
VZHj4NPLl0BCxb2JlT0CqMnClPyvkEsQfVe6FjFk4qEa22rCpOSdaSfBUjcKYwVw9aMV1/1NKHzf
uiaGK2RowcpPDNCsAtKrNA2lcL1+FBwGaWgj8AroKeeab35iaHNWS0RLLADK6LbinqkuAvF+oajv
rBbLczxyrZUI59w4xXgSt5KlJ8aOKk6gUTPHTWbgZ+jGLuAvrbDnvoynV+Q0X7SiLGdlqdxao4w+
dt+CEo8Exl5vdGRylCshDoXCCIB7gqQG4cWZjrcujSTK+kGmMLB3o3ZByIndn9lm/wHLB4hGeX6n
4i+Xubhr5XyxGVCPaJZhbJ+PRnWKsPZtYmXmpu36fpFJnr/IfLwD3l45L7srLBxI0zoaVbSj1P0j
QqNAqNYyl0JZp++yQH5wR4kzNbv3JPeqRKB2hscsluTSp44L2yo0rmgHFE3r34GquXey9CwH2m0L
HRS1NE4p3XhLkLypnS203qZ91NwNbAZPRmuyxmk8bsZ8gwg8usBO+1nXqRbC4D+j7eYAb2EW8HOI
o/KyKskwKhqAwF88HmLEPbhUZjnMKn3EmlxprRkVS5dGd7X0JKB3Y/RNCzL3FzMkVAOfx0Fihqhp
c66hDWntWyB5HSXYSLeCG6siEB4hAJhVeZeqAJTLClFPel9SoD21efwVkQl1HoKPhCJOVBTypRYU
3RaaFRYLA0bnPFHA70I5Az3ds1Lffpkvj0DR/nU4gRVLpmC535qXcl2vHbiEN21K7C+P3oeGDtZc
ViGWh+OSTBxNpWphV1irhSLxFJDZiaXyiwcRyfSzs5gHAf1kWaTcNO/2HWhys63lBKWsGzOSgXjr
5dwrQYHqlF/pjL+f+lRy7yBUAX1KQp337c9/WdLi8y2Z4BV5Ado/LybCG3CSB7B7A3SsmTdCfSnS
QKXX8lPT+/KZb3EMWjrhWGCSTAOmonhcDSV5dLdG3/Q6hR2LsmD8MeuI6oPxOk4VZSY13QNvcDEB
vkWwUuggjVl4F3IrbAFrgPUimVZAvCgBIPXRXdPZJSfGmmXetYCI8ka5LekmCRD3g++26wyPcjgj
LfiV8L0NbHc12u5HTUt/wZHVXnknMFAh0wDeAK+4fzcDjqeoJNv+TcWddBM2yXdFmJk6KXlZXZDH
Tej2MTLCWdR+EREVakEqkS48fQnvb0rdtCldolevgyPZawlIZ7DnAIst+R6Temnpib6TLzoLaU6w
hnXCezg7LYZORn0V6rhNw2ilb5iz9CNR+337tSsvajyUxk2yaUtFOQ7gpfo8ZQnJCuLCyP2bsifw
UqAyeHSkhgCLQ27gXiJ0nkhPuUxNpTfR/kIz+Z2vZNmmMsPrQaqASoqd6/Vs5LSO3hWW+4ve/yvH
iY7iBeKgMg2OFxx63BFBNuUo27lucm1H2FIU8Kkd6ppEYzg73wBZAvwOMeQXp4Ow89rflDodKlQt
ELXQXgAyrCRzcMPOohujlT9badivdNzjZrqfYwE74LlTGX2+KsbsPYcEdLn+k5sYV1SdHwfnLPaL
D0DwH3zNr4nCtQ9WkXRry8iftCj7nNtJsbQKoRUdp58ybSyWZcvWwIkcREMLASsITkVNROyOyCzh
RIo+pTagE+VGQNYhpKO62zyGOamZjMyUnVHitNxmRdFinPW+fmsbLL2GU7bsUxLv0vLOejizby8h
AQTenyTHUCkPmkB3ETwUS+wnHI0lBXkD8su7aaBR+U1Hex1YnlpwGZUabYcw0DGnz8m3a1mkq4jr
0dgUwb3En9SxHC0EQWSomUr0x281m2pEVJCMNK556qnRu1HrToN2kDZ+R/8Zxp8gUSX9eiiAKU7V
xTTReTf1qK2h/lub0gE86IR5tulKhUJBTc3C1dMLDZnD0wDrcrj94hDzpvwG1WgSqxFFwrdn5rV7
ECipbuOWRuvphfqkkdCFHJPOu5G1PNmYnb2SVe1rUvKG7ab7MJgQanzt2uE7LnpHfoqjAT5lfSZp
wYcKZ5LTIqQOKYeRgjIhF5AseFiKILW8/aCvHAIOEjWgoejI8r+9QwC056hg2OTdBAG4moTTa7DM
tQJniIhS3qROdRvqufaLT1VelEssk5jfRDKVypUA5j1fOGHTAJhOI+9mKutEzUg9A79p8dldQGEE
qGF0iRs279iF7+f3UbOUavX921/+9cfQaR+BLmIh7zeRcMqMSKV16VqBKkofNbupZP1MoR0J3Lkn
YjFXqROscNK80aKgnzchOuZvP4NpvbxqqPsDQMRRAS2LLaTnp02E/ppn6GkuXbcle6QqSZiFSIXj
suAHiYJVJUjGOWZbt47tN+ea3rpLzajvpxx/RKR8HXrqbVCiRG4JDm6s2Rje0ERYoK/63ox690yk
9HXJMQ/QmHK4xOWSmNhpyWlO2l7nC+6Ccq739ZPUQ48BNjgne9FndW1jd5L5+H+E/Q22nWexFlyl
ZYWVEQqPc8zXqWKRn0Kk4+HNZHQI+tPPHrjVKpCLZWXot1MxV1CqypGLcwQJONM7HyUEsdymvC8q
pYdB0JgNAeXJB4iudssJP2C2MTf9wDuTrbbaYHVYzxMMuzBkAiUnJ4RnBT5OKCpT1E0IEOblwEGK
6bx/I/sFBaC0MRY6cCwZdvxMkytiD+CeMK/eY8XjUOivaVKOarDQIqs5nUqmgM+pitjtO8OscH2x
Gn2lBPZn3dLfWXq+aFXPv1YiBodmfx+IqDXp6cM6pTcssiaBujOgwhvn30GNb3DwudJyrZxjiCIt
AVQsMhe5AUN9LAIdJDL1drp6KqZA1mOLMD/PqL73LV5bYIOJb3p8xkMMaZphnFkWuqAkxqJGY8fA
FCRVnSlud2dR9lV1N1jS5cfCnqCBkhcNRE9ep6kWzivdOM8CTVoMnXlZtBBZI6X4grod3M9EdANK
qtNAUCDnJSLiNo0K++/eX6dW4BJyuuESSsRck7vTEk901sun3qXu1I2X+uAI2Z7sUSLXmJEWXBt2
fYov8ZfWKJdiR0WBB3NXg/Q2mCsPsSbd1lF/o/KB1EEsLfKSZls3aOsCXQF0Yq9LWhil532WRxZu
6RanUVrcy5rHS0FHZtmI3aDTR7cHLhK1Y4N4oVtf2aV8m/tqsugg7fZGjDEYIGlgRxAqIj//3iAK
nZU6b9r2pfMS7yO6MUD6czfUV+DEn9JBBKQYb57zmqUVLc143bmJui4HONfw/yjByhrNeVGEkozg
uxrBGos7WmCNaLTrNZDVLkPiExYJvpyASpRkhJUXYKmS5I9OHXOvBd1F7MCLJDibSbmz9AxtlSfZ
RSWP3/Cdg75uUvGoxvwjIhlAkhrgJlihNU11iy0QZi4IEq41IdiWjUi39ULEzcg6xFsnZbdUiLyF
Qu6tEMJvkXnhpYAUIr/AesIey0urRCYuEYJxLaCEuYGGnCrE5FCikRbogaKVoI4V92Nzg+238Rj4
yNClQpCud0p5bjVDA23EfSiFbF3TtjV9HKTsXCFq56Gjsu6Ezt2Q3YZKjvKdK0TwYLSeAyKniy0E
8gqU8nohmYfvyJnZ1cCNHURkvdDvlsy0oJW3OpZByO9hs8e3Q5FvENJ8ORp9uhDrsyfZPkA3c4R/
xBFSlI+BocJ3l3MYZ/jqUJvtVdiU8anZKYDaUaIWSOuqp97eZHyGRsORLId9m2U0esJy7K4j5EU+
QEAwZoPqrOScrdBlnjYLTOoNiiI4BfRbA9HFslpRMPVQGCJNeBcZw1KVg4vSMO58N1rX1PtnKK96
oOrkp6JKLgTf2ZZCkGV5tNJy58wIo4uii1mM8EvVwkJNN7l1h/SGNMJflKTp9PGRRPVG51uh++e5
3F1OnYFYo+STdEgyh6Ny2om21UC8Z1k0IyXUUDglGtKzXE9W0kjDalDpAsU1rzQqNWwQh08NcqdN
Q1xaJjS9UwB31Jq+TBku1pH6XApDeJb4BtFHwzslHS5zwnzqRKjlSjp4lNzM3lmEKFrYE5pq4Re8
YFCITsx2IZkhFXDHu7bV9qPEy112GfeCVJtXTkKJqRQtMPYzvJ8ckPEAINOxqntTAw1Yl/J9whEo
vLvSC1FUrkpX/zjhfHN6VSDFLIC0qOXedTo0dA1wI5q+5Tm9feg54JNEktn29JFKI6bZkxIiCiz0
0MNmntigpilQh42bsv/ieo5w7g003VXn2Hdqm3/ktIMvHjTOMkqUC93pLxPqTXP0B2BPgF+EaZ+c
NTlu5VP5DEVuZlWQm+3gq2Gm3+uaj83hh9Ii52wyVDrMvVYgZybayBkZsGHh6lFGd1IELGvAcU5q
YGnmwWe/zT4kscdz1Ru7qO05XvJLIGuEAB3k+0nBQMZeB1qLvWx64B1NqL5zovGarvtF2qYYxA7h
UlKMO6eTOBf9cZEBKJ1PegC9jF6w6smXLS24mRpa60H8m7KA9Jm6Tbpo5G9gWS9DS70aO3tdk3jU
wajORUu/1Gjax6GWr+wS3YnRi51VYJGPCmSp4AxjYA6fWIKONobRdxnqLCiQ6l6USwjqpY1goYvW
oJeSIaecDRvZs69G2mDsI6ZQoUUXQAdZGjnK5VDQIFKHJAv0toxcQ4i4km4tOTkHMEwXViHXG1Uh
AlJ533tYMvNmbDz6xJBRLHzEasKKhXiQUCyLEX25ue5d2dww6IQjkkDPlEKzoNgigUMXJaXIX8oc
CVsaehB8z/pKxRJMvYWxCERZSHHVFl9azyP8VgUCGCbSfRsINRbefgnvCPBVcT8tCslNL6LU4dQW
wQ4FJejrQvnAt2iZDtwxKOC473NYxR9CVIuXAjiHTpMzn8TCBRZi6qVHjnLbC9SZV6m3WUi81srx
hemCMVDAmM+jqLloiv5+UADjotfNKVARDQGH4ZxUOKOVoPwsk+jQqpUQa8ruhdJFGxR3tBJPKxKl
QJYe9CHqNgDfgA+2l3QKCvjDzKzaupsqdDsk2r+VvjVXAtC9cK1wp2MP83XsuRY1p6gSRcuyp41H
T89fqtl40+fjLC2IGWFi3zpq1S99iZSt14elhVXd1Pw2aRqvUyiElg6VuHTCcj7k9pXlQVwspeQS
uMOmNMkerV4AhUXOONVA2oTdoPSIH3gOcjNUpQHqWC6FXu2G6P6+g/Nu9fpNZUgXflpTTZaTWSVx
CMhmfO73xSUIbFiJtoloS/qhqZKPSFYs8tZI54XcXDl2jQkca9ECBtAJRUc5ZeulDfeDn1Ts4BT/
ROhma3Wko6hUAM0FutsdIcaDb5A2031C0sDSqnhRQ1FF7zy0u1a+Z/lXklHsvo4bw3u3Uz/YTG3f
AS7cvKHtM62tfkD+xMvVbUXr/zOYf81gpslFWvv3DOb/9d///SqDefvf/WAwK/i/kyZrBtAz2bLJ
aHdGOpoMT5nOlRBzpJklUKY/JFjVEyDOEL9UsHFChpVf/WAwI+hqQm3G+waRZ0tX1f+EwTy1yZ6V
kMFvMzzDWRCZ5f1anmIUTue2lN0Tyzu1RlvdeK4QeTTmEn0MLgzzPZjjj+ggnFFX/aAMSCY32PSh
H9PcNIgyQLxHHKmo+fc/TeXN9hl+No+nprhfJLJlrIzwPpdtWRZOe89zfb+vkJ+wGv/GwAR7bQbQ
0grDN65V4QXa2MmXqR8Mmg/sS8GNFWXR9wHXzNPeAgASKKAjghxpGVwom1VVUCCekNhBWT3mzUBs
zZmHKln8vVXSHOkySegeDNGKbiNeXAXqREqXNR9LjeAI2JAxx4KamLOMvwj16y4BRok2RrXJXRpG
BcCxmV/aBq5txmaUzPdmnn6RenU4V6mTL2n52TBK++pTo6CNIOUMOn1QFmFzQXd9YRYkD21l95+k
QkZzXxiBAhInJcx5HpWPTXX+KZPdlTYUpyC1a5Sh/PN0sB4AjzwJfpfUc8lTH5pLmfrJi1XpDNFD
Ze7V0SfNCU85spI5TnzZrFFoSqJXeJmVgo0FgGqto7x0gaAEjIvB1peDrAzYB3OBdE1Z4+lNRl0k
3Ep9xj924QjSDpjTIvVr9VR2kRjsQ61YYkoXXkplkS+iXrPntM3hGrYdFjxJTeaWpmp/ZTQ9+Kyw
VS6MhiM9N4MPDkHvupEQopZN/8YNleoTL9+eh5krXzUxQdwkoluZ3P2SSxOrQWZvju/QCE459sGZ
lP1qrMd+EyGucm7UkE3zwUUdI5SxF+2TzZS1VmTUeGU4a8UpUEdMSQ29T0PFq4tD96MSSDeBooHC
dSEuyWOFQBkgMGpoVCeiOINRU8A50Fq/QXDDkzdm6goTC52lQcwEJJzJiy3ja4Gjhp9E1kbSrHRN
ARGdrIDsbBrIguEyC1xKExpWgmZFfc4QCEO7VupVFHKh0wGFI1UqZ5VaAMcxcVUOB4q9Ft04Lmn/
QwzHQtPUaq6r0JiKAShhKSAZ1IBqfC6g04UqVnSt/gRO1EV6A1RFGeT3uaI+2BC9ZmaTJMB6y2Fp
qrB46aTo89RRLjK1uko6+yxRvXIu9xE4sIg8P0++ZI3/Du8M+9Q0iBRMvXLWUP/tRRLS2Z0khMqo
asktCMeQJ0jXgD5cMC/o6Rs3bZG781bAZCdtIttXbqIqvhwi/0M5yPqiVot4XhXkLnhVfKsRRoob
CZqhFrLuKPj2NZexW4B0q+rIXKs4ZCzpac7LGqJQq/YXsLC/eS0MrkSL+dcBHOZ2cNuzBIzh2iPm
JIpO77OkQeI+Mkp6c5xrVUnOhzDbqWvHCcbkgKozNCVmXkNJK6ckdaUN1kdwrv6igi6xaHRAJ1UM
rR9QHmh/FlXSj1CQU60+H/Mo/5yMXoUkaajf09R6CDqKxlVcjB/HpDYWodTJ1M3SYdnnanwph4Fx
PdjOfanp1aYc+nyG0zxc8aIPF8OA5CP6a/DL0Ec8N12EzWTvc+BX1iaUtWwZm2l4BjAU7FKI+GWS
jcVVbKj9N6tM3qeD8ZVWtwKpKtHnfQzqKtc58CidfHNTS161mvPkCl3MTChkcpw2iEPZ8iqgnzgb
vf7GQlKC8zG89VIlXoE/vC2E6qYtw4QwtSw9T8KhP/OcuLnAkTRb12FqXo69peNnQYsjM9DzzGWz
nlVC41MXap840tJyVuJi3rLhFnJZxXTeTXMdCaVQNKI46CLUQxNkRI0qKGGvUSzUKhZqJdRGE2RH
kXhGzasFeN3o5Nco1ChLl1QbfA+IirbyMflKg49kJOqVo2JIrFk0noTSqQSheiFVQv6Uu8zY+EIT
FaBxtOlNdFIroZiaOWincht+HYWaqjfpqib9kyGUVoGLKlSBUF9FtYOyMnqsHsKsWoZflgfrsyAQ
xnBeEwquSD/y3hB1BdvEeUDMuKCFbtxgqVi/J379rAkx2A5V2AF52FroxPoIxgIelRfYF12FQksW
xp4EB97XF3mtKJtGaM5mJuqzntNdS8jR+kKXtjH7e99vPqXNmF4ZgXWBuLkllGzLLGwvBst2l41C
XQJW3iNnSbWyhQauiRhupen1ijZV+d5FKDf0LXpy5I8Lhf+7Dtu+ZNGS+/tCY9czWjQmmwHVTSyU
Tm0hk5MajobVQwyXobIoMyaGSjtSPw0jcirNpDY2wwBbmfVKadHTGXB1MBSExbLIvQkMQL6QEtPh
nKB3Qx/hc6ggkJd41ORUgPoLh/ofIhNst7DLL23bB6cXedraBBr9MeQ9XESOlXUzIw/IBMizAAyj
RIx4ZieF955qJIAlsUzBbwpSSWlx4UkqQqwmsuSt531sNfPK1ao7pS2NlRV+AzHZgIkIHi28L4Bq
Vquoiarz2jf7Uy/szUXpDMo1Huk9hSQYWXRozuwgbpdVxAbytfq9HisPYeyPV2h5PulDs4IqU61x
qEjmhqEu9MB+8hBE3XSd/rHK3LPQpEinNxqpXoz+Byd4C5gO8LrXn9a+Qekjrz6bakKWW40aWP4B
Zzv1DrVPZ112rTnvpOEJxkK1tlUc1/PYT0/dykvO4A2ZZRmRcEjujPhOXQ9udSfF43kYsqwHXEEX
MTDAddbV5O29t1ZlrG07h2Jyqg39wqGRAjCp7hdhS21qjHBLGSSuJK0x8gXV/ehMDXMoXMI6W9G0
jYxAVsnOFlWu4lZwUrqRkjBZGhVeeWT/hx2aVTSGWTD8wu0IgLIGQ3HQzPc22Nx55UJiEhmtr9vB
BkPFmFo8f9rWmoQ+n4CRJQyUj+iyoucE4toXUZ8XY1aOSvZiCj3/n0l5dl9k8VA/LFMCh+G2+VYO
775VTVxX//4fWz8E8dubLEiRk/4/+6O3B/qvb9Mn/zKJAiJj0SJ/lkRNjzU981ujxA98tebp27/+
0LUTFWS0SqeYdIgf7Y//wlvO2/0aeagTC34ukri0A/mkn+bn72bg7S+3ncq3/+atR9/OzenTv/4g
r1IVHXTCQROgGScmzUZsVzVwR/zwPX+eAM08ceAF00myt7//vzQNj1mT1mIlekGW/rGbITENCmnq
P5qCvRH+WgN8RVNI9RsWel/Tz94UWCfkyTChEMg4riUAXhaQljBYOWwNWCeg4xxMIZ5/cV0+gaWq
WKz+aW9QXzjG7y9a6Id9f/0EgxF67sr2e8oMuLcHMBWBGS+gg8c1AyxMXFgOngDrBDk7ij4YdPx4
088mwKZoRFnIdHaHxPFNgwAqHLoPWO+mDnaIE//Vg4Dfw+7klOC0FD9Htx8cy0CtjWLWYdvBPhFo
Yts09u4Cvj+oN5D5f03P0e0GrvJ/eB88PCUBcshVXQaPNRv+z5hAo0QqptGx9r4/9uSgpgjkQVAd
5ftX2MTbI2ovUPsPIiJNP4GBAE8A/O30sxcR8Xsk3mHwChb0sb1+S8dE6dDl75zAfcHdyqY+LH74
nj8fhmIXECzauoqkAD9HeAqYAp/6G6ZBIa36M/Db2wy6wp0BMtw8umWwi4p+Q2SMdx18fkRoph/O
lZ/XARsBVQlVQ6xmu06ObTvs5uHgA8E4YQ0QBNrEv88mwDlRZRgCOpp608+xTQDBkSCxHboRUANG
oZFDb/st9zMkzgPHtgxTl51pmRzdeUBUaxyaJ5Mm6gr4LxLO3c+LtaCB2Ec4ahuEHVeejArIwUGB
eQJSEBYR2Ontz/MJYBWAlFU1FfDe9HN8m8EQt/qhm8E8sYgMLVvfHXp7l6PmnFhsA9wTj24dbI9D
gSY/LDrWTwyZrhlF6O2L3rsXxU6hMIUIzPaTjmsnsIYPDgzME5R1IOigXvZjqT+7FuwTKMsK+fSx
bYHdCiCgPXQFoNorY0q6Owz3VwCREZgMR7OOrmDEcysHx8fmCepKf58lcwQAalPQm/pzeRxbmoC8
4OEXgnqica8i+LQ7B4gznm0D0DRIOyO8cdThoZCmPGw3aKCGSAMAIW3f9/6NQBERFid8xd3vj+1U
MG0R2B42B5z5JAqshNcryAQHHAaykKH7cWIe25ZA6GDX4jigdGCc4IsBPxVq5KsZk32CFS/iEjYO
4PwcXaRM/Yzd+hsuSKhTzOdPJ+Czk8E64VSgdwMK7yinYZc4/oacAfa4wVQYr58MhNSQy4VU4rGd
CWSOtEMOrSfTWILEJ/QA/yZUJJjG3ZxK4zYkOapQEXTW7wkVVF3HZHnvcrRPIPWrKjIzx/bqd0Hi
wVGSQe/MFm7q6rTJxWH37BBQKbILkjJs0+nn2OaBsxCq+cHZkkHLgNoRecd2GvZajJotWgqixLad
piO8Eri4D++wUlS3cXGiTPT6UWidECFpKg24I1wHAC1+x3agswZKfVs0f7EduAtQzBWY3WObAMpe
u4c6KDIS7RSHbvrrpwEBJO5hOJEd6TZAFF6YXBwWJesscozM0NvfboL9S8E4AZZvITl+bEuAs1B0
vw/8/qpJlmCSOYvO2c93gQrAxGRqWAFH+M3J9H9DjkhFQMdSbxv4C7O7nyeAmhlKByBQjrdkwAI4
PE0UrVMVrwG8Fqaf/daqRuOZKYK6c6wxgYWu7cF3ARVUXjb1w11esF8/A3NH303Gg/EItwOdoN+w
HRwNiUWdyHj62Z8A/YRDQnUM5EzEzxFOA0m+cfA08DWxt9QRUXp9GjSQCHDXaC8e6zQIxODB5WQN
rp6CkNQOT/AiNFKBJ9pgPY8vNCJNNmmNHngvatqJQUsFxZ9dcLy/HTSBRwKIICxSjq1uRrgiVMwO
C4w06mIkyWQar28E2JwUWC1F3x2YxzcN6DXp22PqgCCZcx9qKivqdSw2pFboriKLOlL4lQgTncPR
qEDSBTsXNarXV4NoLyFIgznwEa4DnuvgewFaMyJ3ZEM/cJh70SKtdnFiIkz1zyfgH9TW/uQ3zPF8
e5qYDcG36jUCxN/9wQ9Y/8vf7wHWn/2hIDpsP/sv4sO/n6ETJ9rBT7/8QUOYPmf3n+++4MuPfvZZ
P77Vj3+5Cb6VD+WjP0y/GHaPefWQwI1gqK8PP0Ptt52Sv57jX388e8qfTsG3ht0MmZf9POwOtXjo
uOcP6YP30D174h305eChBwx9nz3ytiZw6LhXD+Wzx91l2YcOe/cQ1A/J85G3jd9DR/7MsOlD5Qc/
TwbH3rZ59DtG9+AW7Q8+QZoPHfzTQ/Qw7M0KT77Nbg8d/H32ytDbVtLhQ0cNE/78dfLg2zzk8NEf
karbf51boNChY9/5wdhk0f7r3FaVf8Pg3v7I2zrloSNfR0G6d4yIi32q/xw+9mtrcFtaOHhsNv3e
ztlGI4cOfBUEL3fljnZy8Ngc2dVDtLcAqQMLfMbvGDx9dm6TsGzbWocOfRkMD+PL597Js/w9f/HP
POGtG1IMvr8nd0jWQ5/7vEkekr3LjEnZRu8HD55xmPx4bVuK4i4/PHjkBy975RCkCiGizd8w+osN
vytwHDr0afdQf/vxhLsp2YLzDx6Z+YhePva2bX3w4F+JTPZ3JQ2M37ErN1kUPQRPe/tyR+Y99ME3
AaIyL2/LXdny0NHXTbp/D4vOpvLjBb9KWf5HW34dfG9+jPKM3HvoI6+a6OUdvCtaHDr2koneW9y7
gtihI//PLMnKvaNkx/A7eGjc6vbuyR1r6OCRgxfH3653fOjI4iW+WNU7lA5dqd8x/LPJ/gsAdOjQ
77NoeLbTd0NTMjt86LreWyS7wZ3DB78TZ0j6bHFvBxeYmEOf/DJ4beDfcIpcE0o9W9u7Z/4NsZTI
/Lxmb4HvhqcCfuiU3BEH/hhlYvVPzHYBTn175NeqHn+qNMz/po7zyz+gGiMGfoy/PZT//t8AAAD/
/w==</cx:binary>
              </cx:geoCache>
            </cx:geography>
          </cx:layoutPr>
        </cx:series>
      </cx:plotAreaRegion>
    </cx:plotArea>
    <cx:legend pos="r" align="min" overlay="0"/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map_data_prefecture_EN!$H$2:$H$48</cx:f>
        <cx:nf>map_data_prefecture_EN!$H$1</cx:nf>
        <cx:lvl ptCount="47" name="Prefecture_EN">
          <cx:pt idx="0">Hokkaido</cx:pt>
          <cx:pt idx="1">Aomori</cx:pt>
          <cx:pt idx="2">Iwate</cx:pt>
          <cx:pt idx="3">Miyagi</cx:pt>
          <cx:pt idx="4">Akita</cx:pt>
          <cx:pt idx="5">Yamagata</cx:pt>
          <cx:pt idx="6">Fukushima</cx:pt>
          <cx:pt idx="7">Ibaraki</cx:pt>
          <cx:pt idx="8">Tochigi</cx:pt>
          <cx:pt idx="9">Gunma</cx:pt>
          <cx:pt idx="10">Saitama</cx:pt>
          <cx:pt idx="11">Chiba</cx:pt>
          <cx:pt idx="12">Tokyo</cx:pt>
          <cx:pt idx="13">Kanagawa</cx:pt>
          <cx:pt idx="14">Niigata</cx:pt>
          <cx:pt idx="15">Toyama</cx:pt>
          <cx:pt idx="16">Ishikawa</cx:pt>
          <cx:pt idx="17">Fukui</cx:pt>
          <cx:pt idx="18">Yamanashi</cx:pt>
          <cx:pt idx="19">Nagano</cx:pt>
          <cx:pt idx="20">Gifu</cx:pt>
          <cx:pt idx="21">Shizuoka</cx:pt>
          <cx:pt idx="22">Aichi</cx:pt>
          <cx:pt idx="23">Mie</cx:pt>
          <cx:pt idx="24">Shiga</cx:pt>
          <cx:pt idx="25">Kyoto</cx:pt>
          <cx:pt idx="26">Osaka</cx:pt>
          <cx:pt idx="27">Hyogo</cx:pt>
          <cx:pt idx="28">Nara</cx:pt>
          <cx:pt idx="29">Wakayama</cx:pt>
          <cx:pt idx="30">Tottori</cx:pt>
          <cx:pt idx="31">Shimane</cx:pt>
          <cx:pt idx="32">Okayama</cx:pt>
          <cx:pt idx="33">Hiroshima</cx:pt>
          <cx:pt idx="34">Yamaguchi</cx:pt>
          <cx:pt idx="35">Tokushima</cx:pt>
          <cx:pt idx="36">Kagawa</cx:pt>
          <cx:pt idx="37">Ehime</cx:pt>
          <cx:pt idx="38">Kochi</cx:pt>
          <cx:pt idx="39">Fukuoka</cx:pt>
          <cx:pt idx="40">Saga</cx:pt>
          <cx:pt idx="41">Nagasaki</cx:pt>
          <cx:pt idx="42">Kumamoto</cx:pt>
          <cx:pt idx="43">Oita</cx:pt>
          <cx:pt idx="44">Miyazaki</cx:pt>
          <cx:pt idx="45">Kagoshima</cx:pt>
          <cx:pt idx="46">Okinawa</cx:pt>
        </cx:lvl>
      </cx:strDim>
      <cx:numDim type="colorVal">
        <cx:f>map_data_prefecture_EN!$I$2:$I$48</cx:f>
        <cx:lvl ptCount="47" formatCode="G/標準">
          <cx:pt idx="0">21094.099999999999</cx:pt>
          <cx:pt idx="1">8381.1000000000004</cx:pt>
          <cx:pt idx="2">8170.1999999999998</cx:pt>
          <cx:pt idx="3">12694.4</cx:pt>
          <cx:pt idx="4">10633.200000000001</cx:pt>
          <cx:pt idx="5">9020.2000000000007</cx:pt>
          <cx:pt idx="6">8326.1000000000004</cx:pt>
          <cx:pt idx="7">12085.4</cx:pt>
          <cx:pt idx="8">9047.7999999999993</cx:pt>
          <cx:pt idx="9">14579.6</cx:pt>
          <cx:pt idx="10">32897.300000000003</cx:pt>
          <cx:pt idx="11">24768.900000000001</cx:pt>
          <cx:pt idx="12">46523.800000000003</cx:pt>
          <cx:pt idx="13">36354.099999999999</cx:pt>
          <cx:pt idx="14">11085.799999999999</cx:pt>
          <cx:pt idx="15">5734.1999999999998</cx:pt>
          <cx:pt idx="16">10679.5</cx:pt>
          <cx:pt idx="17">2500.4000000000001</cx:pt>
          <cx:pt idx="18">10735.299999999999</cx:pt>
          <cx:pt idx="19">9506.2999999999993</cx:pt>
          <cx:pt idx="20">23113.799999999999</cx:pt>
          <cx:pt idx="21">8462.2999999999993</cx:pt>
          <cx:pt idx="22">28766.200000000001</cx:pt>
          <cx:pt idx="23">12922.6</cx:pt>
          <cx:pt idx="24">7955.3999999999996</cx:pt>
          <cx:pt idx="25">27776</cx:pt>
          <cx:pt idx="26">66055.100000000006</cx:pt>
          <cx:pt idx="27">28603.900000000001</cx:pt>
          <cx:pt idx="28">18035.799999999999</cx:pt>
          <cx:pt idx="29">10790.200000000001</cx:pt>
          <cx:pt idx="30">6477.1000000000004</cx:pt>
          <cx:pt idx="31">5563.3999999999996</cx:pt>
          <cx:pt idx="32">21830</cx:pt>
          <cx:pt idx="33">37767</cx:pt>
          <cx:pt idx="34">18221.099999999999</cx:pt>
          <cx:pt idx="35">29463.400000000001</cx:pt>
          <cx:pt idx="36">26407</cx:pt>
          <cx:pt idx="37">14565.200000000001</cx:pt>
          <cx:pt idx="38">12609.5</cx:pt>
          <cx:pt idx="39">61512.099999999999</cx:pt>
          <cx:pt idx="40">19780.599999999999</cx:pt>
          <cx:pt idx="41">16655.5</cx:pt>
          <cx:pt idx="42">30845.5</cx:pt>
          <cx:pt idx="43">16465</cx:pt>
          <cx:pt idx="44">14779.200000000001</cx:pt>
          <cx:pt idx="45">17299</cx:pt>
          <cx:pt idx="46">15866.5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ja-JP" altLang="en-US" sz="1400" b="0" i="0" u="none" strike="noStrike" baseline="0" dirty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  <a:ea typeface="游ゴシック" panose="020B0400000000000000" pitchFamily="50" charset="-128"/>
          </a:endParaRPr>
        </a:p>
      </cx:txPr>
    </cx:title>
    <cx:plotArea>
      <cx:plotAreaRegion>
        <cx:series layoutId="regionMap" uniqueId="{69119A92-3A25-4F85-ACDC-785F3996E1DC}">
          <cx:tx>
            <cx:txData>
              <cx:f>map_data_prefecture_EN!$I$1</cx:f>
              <cx:v>Dental_HomeVisit_per100k</cx:v>
            </cx:txData>
          </cx:tx>
          <cx:dataId val="0"/>
          <cx:layoutPr>
            <cx:geography cultureLanguage="ja-JP" cultureRegion="JP" attribution="提供元: Bing">
              <cx:geoCache provider="{E9337A44-BEBE-4D9F-B70C-5C5E7DAFC167}">
                <cx:binary>1H1pcx3JdeVf6eDnKXRWZlYuCrUilFX1FuwgwW6SXypAEKy9svbt0zgk29JItjSesSyHpJG3lj22
Rrak8ciWR54/I5Div5j7CKDxUI2m3AiEww8djA4iX1a9ylP33nPPvZn84mn/hdPk7KR8r0+TrPrC
af/Bg6Cu8y+8/351GpylJ9VWGp6WutIv661Tnb6vX74MT8/ef1GedGHmv4+RSd8/DU7K+qx/8KUv
wtX8M72rT0/qUGdHzVk5PDyrmqSu3jF269B7Jy/SMHPCqi7D09r84MFBWJ88eO8sq8N6OB7ysw8e
3PjEg/fen17nU/d8L4GvVTcvYC4hWxhhhpgpL37Eg/cSnfmXwyYxtyihglLJr266f5LCxPO/+uvz
r/3e6+9/8+rXt32Xt9/k5MWL8qyq4EHe/v/G1Btf/cbIqW6yerVqPizgBw9e/cnHr77/4wfvhZW2
L0Zsvfr+24dvH/j9mwv+pS9OfgFLMPnNGibT9fptQ5+CZP/EP8n0uxbic4LCthDGsOZUTtAQW4gS
jIVpXd3tAo03f/yLN7//h3dCY23qBI21kU1C41jHw32CYW1xKjjjAtb8hmlIMB3OJTXFhenchOTV
D37661/++M1XfnX163+7gaxNnUCyNrJJkCx0HJ+EL+4RFQp+i3AwEkugtz/kJjgUb3EhCeMMHNqF
s7z0W9/8k1f/+Is3v/Pfrn79b4fl/HrqBJa1kU2CZdmd1GfvWofP6bbklmUKwcBcbo0lFGIJBBPJ
pqHkZ//z1de/cSfndX49dQrJ9cgmQbIXDifjSRzeIyp4iyCLIynIZYi/aSkQ4Ym0TMzI5fjVrS/t
5Sc/Of/fd4ss59dTp+Bcj2wSOF/WqS7vERqKthi1sAme6lZoYFwwxrHk9K2PM29C8+YHf/TqL39y
J7tZmzqBZm1kk6A5iMPspLtHYozZFngqhE0M3mo97GO+JZlpWRadRJZXP/vO63/66p3gWJs6gWNt
ZJPgeBSE/j2CQawtBHZiIU4uoj1YwjomhG2ZJmMYS3zTRF79yzd+8/P/fDdMrqdOMbke2SRMVqHF
v0fvRQSEe8IFppfOa5I6gveSgluMInmb91pFhx/ePbBcTp1As3bRTYLmy/H9JvVAxIhpCVPwC2gm
LgyQMYE2C4ovzGkSV17/9Tde//d/uJPRrE2dILM2sknI7Jz4ugrC9D6dmbklhCBCWldhf+LM0Bbl
yLSImODy5p//3/nvfvv85//nTtDcnD1B5+bgJgH09CQF9eVeJTGxRS1iCWZ92qGZJoUodM3WbmSW
P/3p+a/+4k7YnF9PnQCzNvIfGZXP+G7rKuWNj3xelZJtMQtW3gIufPEzMRngZJxZDE9ksSvV8LO/
x+0K5dW8G9/5P7gIuXx+Ut5v4gikSnJOTHSlDd9cdIgilAhMML0cv0m9fvPNv7lrfF+bOjGHtZFN
wmbWxM19RxG+RWDdMaGfQgUJ0wS9kt3Gul7/6Ft3DSBrUyeorI1sEirH+hTSlPtkxGyLQ9zggl5K
KRPeReQWBy5MJGI3beXVn33l1ff/5k6hY23qBJW1kU1CZd5k98q22JbFJDaJYLeHDrElMQxTsKP1
aP76X//qzY9+fCdI1qZOIFkb2SRIDqqT+D4JMN2ykEWJJS/NZMKzINuniHCGxSSbh5rjm+/+7fkv
v38F1efQ7q+nTjBZu+gmYfLoBFLGezYUBKXgzxQjwXlhLk1OL3NKeQXCpU78w//7+g+/fid7Ob+e
OsXmemSTsDnWdX2vQvFbi2BSMHwhBCMwjBv6F91ChGBC2K0a/puff3z+re/cCZu1qRNs1kY2CRs7
CJ/fpy8DXwW4QG3l9swESDLhFrRXQNR/+zOxmj/4ym/+6x2t5nrqBJnz65FNQuYjCDLD/bo0AnwL
MnZMrAvZeGo21paFgRaAX7sVnD/65qv/9U3IwO9kOec3Zk8hujG4SSjtnGSgt9xnpWXl3EwO6f2V
jgyR5YZzk1tQmqQEcpqbxvP64/9x/vHXzn/xgzvhc3P2BJ+bg5uEzyrV1PfK1sgWY9CKBF7swkim
bA2BkTHCTWrdZkSr3PBnf343hK6nTuG5HtkkbPZDqIrdq1TJoaOCWRBczNvrYmILIhMn7Ipp3zSg
V9/5h1e/+uGdsFmbOsFmbWSTsNkL77MThoI0BiklFCVvxwWKywKbQOfAmNazzl//09ff/P4f3AmR
takTRNZGNgmRY33PbABEZICEs7UM5kac4VvQBIOBL1wY06T6cv73d6cC11Mn0KxddJOgebSqiGX3
aTBQ4BeCChD4bzcYDDUZgRh85rYgA5Lmqz/75zuZzdrUKTbXF90kbJYgNMf3S9AYRBEL2iuuOsim
DABkTw7tZUhCE+a6N3v9w5/fmZ1dT53AsnbRTYJlH6ozV6tzm2z1OVst6RZUwzDF8vbaDHBqARIa
ZlMF7eOv/ebrf383Q7meOkEESPjVRTcJkXn4srlHRCyILib0vl4l+p82kpWJ0E+aY69ufSmf/ezb
b777/bsBcz11Csz1yCYBs0ph7rMqY21JQiwI/ZcJyrQqA3VOApVMQO8mJpC6/PqXf3wnTNamTjBZ
G9kkTGBTxb1XMAngQoVJYaPL25+pxdAt6L7E0rJu7VI6/9efQ+y+EzprUyforI1sEjqrJpjsBAL/
1Qt8DxEGtDFOGVjFZ0jOAmQBSakQF9ralC3/9Kev/uJuFU0Q3K6mTtG5HtkkdIAtj/esyVjQ7wol
fujPuKDLkyYAaM2ETqVVteCCTk/AefODP72rJrM2dQLO2sgmgfPl8PRezYZC0yvmFvS9Xji1abDh
QNygVAOKzZWtXhCAV1/93usffnwnd7Y2dYLJ2sgmYfIIFOar1bkHT0a2CAiYjFiXJZopJGgLgSlZ
n5Rwrm59Acyvf/Xtu7aQr02dALM2sknA7Ay6vsdNfJClEHBgEvqVbs/6oTIA2yykdbsbu9heead2
gLWpU2Te7tl8e9GNQqZJT9L7BQd2UBLgxNA5cwHOZIclgc1JnKxc3e2NZr/3X2DD9p382evrqRNw
1kY2CRwX5LL7FMugrAn94dAg8xm7YTB0ywqOzU/thvnq987/9nt3wgQiydXUCSZrI5uEySKEwxzu
ubEf+pog6kOn2WWiOU1owKKgiQNZchL7z3/5lTunMtdTJ7isXXSjcBm0f58hBviYBBoMm8Vv92J0
CzYwwRam1Ta/de3y/Hf/8fyXf3cnW1mbOsXk+qKbhMnBvTdmrFYdCwjul/WxaWwhW8KEpg2OLjsz
Jtj87M/v3JVxPXWKzfXIJmHzdv9Lc985DBYS4dVe/VuFmdWZMKvuTW5NcIFtLN/6y7vZzPXUKS7X
I5uEC2wcu98iDKhh0IRBsXVpEtPgAmqaNC0Gh5G8dXSTEPPmR39611LM2tQJNGsjGwXNqu//6s29
l/zSgn5mC0Obxa3mQlb7yaAyQCbFmDd/9927pvxrU6eYXF90kzBZHaEEXeb3CQuGGLIqSvKJpWAJ
pyrAf1jcmrjAqUd3PfBibeoUleuL/rui8tmHXn1yKJgDHUnu29PE1s69evfo1YFZk6mX/OlWi7qg
VssXHzyALWUIUTCFT84pW13mBvda2+V1y7yzk6r+4AHI0lvQMACNgwg0aDgRC67Ynb0dgU51JqGd
gFMLVFI4kebBe5ku6wBOO2NQchDClKBaYxB8VvtwKt28HVod82TC9hwOnWywgQdi29VjHupk8HX2
yZpc/v29rEkPdZjV1QcP3taO8ovPrR6SQ2UDSwTbSEHaoCbEUlBo89OTh3BWHHzc/E+16afj2Gbk
YdsavsJBkytN+9PRSAy3T9q+U0YfjTPLj+pg4ZXVuENxXw3K4N14lHTpcxr7UtEyHp+BRN/aAUnG
I2bFu7LJ+4NmQLGbRl6lIsOX8wRhaydjFnrehFalqOd7L62ufjLiJLfTXleON5C62BlRmWdLUcg2
nLFSDJ2dVjTfHjTaJ3lWKpn0sQNn+CxynLjBiEJFydg5ImmZUyGjnMU+DRXhderk2VjbfKAzUnqB
LS39DFt5pKKx1E6aF09qmTwm3NsdMxwoxoPIHr0E7mAWvfLI4MaDoG7mMTcidHQ8M/dn2ZDvZ4Un
nKCURDVViZwGh1rRNtCKVTJTVR4aLh3al3HfREo0QeL0WBzDUj2WEj0uxzxUJU0PZY8N1ZXNi6RD
pRIRjp2Yjq1N6rJwzVzjeWKxw5EZu6I1jj3SYTtn8nikQ6SKyOwfc4mPGIpzOwiyue/FsyArzKXm
rVamZewRM1S8y12Z+kJBKv5E8hzbGvSUD4usGuasZUucxNUO80Xy4dhU7FFjJnIWFaH1guXwdYy+
RUryRPUyfR5E7MMkRdge0vhlOobPg1iGdqvlcY00UeaYcoWbcFB+PdQ7lijwoWV45MCoC76dRwCw
zZnfHyBuPTY7zd0cUbvEvaVq5B2JSpqnXRPu0oph1dO4cJPR6uwobgY7kYZb1gVRKRkNZYYeOhaJ
/6it+scia4+scUhCBzaIUkfWwnra8VbMYmZZrul5wxIPHl4MWRDb3G9jVSXscRhrN4RirB03lDsy
0XSXD1Ezi6AXzg5wHcwi3/JVGhql02S55ytdD70dItbbHTPIcgjCbI6S3tgWcDDiPJRe7FaFIReR
MaB5ipmCkmHo6oLHM2NEpg2ddipC274k1bOoSOnTPhGF8hLudGlnfCiSQs6YiEdbDAFRyMx2PN0V
M256T+D9ezb4mWU3JWezGMdaJaU4Gq1M2wOvfRVFeK/jJJu3af+0N1N4RrNwCksfBMagt6WJ9CLD
RD5KiTfOe7N9xkl9FqGcudwfhDK1XJq+6FVv9ItmLC03MkI666Gf1qYsMpwoKNNFHGfYEWUSO+VQ
PY7yqt/Pe9ouy9HaFnWybSTVXpkxbBOepLYEh2aTvDV2/c5HsCxWOC/Lnu1XaeKpWuh2VtXWMEtb
MMyej71deQ2a895/KYoxUGaA9Nzn2TwT1g4fu8MRB507Fm3tdkmq7U6PR20aHFZ5vIdj7LCohTVI
T5vWiBSSvZybzF8GYydnfCwaRxZts2uOGDkSyVIltB7mUVTFTuNjeKXxECiesHaJe4+oFpWx66GB
d2rwc3gZRBztJmGbqzRiC1mHsSsKn6vGF6dxcZIXwlO+wM8DbhS21habdbrEdlHW0YGgRjKPdFH6
qi1HbXs1Tw615RdaNWkwHsaWGS18o2QzkLVnTcJe+oYlXWyE4DUPcZRFdpk2x3ntWcqX5Vk3asdK
UkuJKjOXaYbql7UIsesnVrbfplZol1Gc71Cde7Y5FslM0LSc1UwHuxlq+hkU7GJF+ix2wtw4C+BU
rn1t1dotk4rPUpkUPjjMMD0mo9k/6drEd7u0Mhe0DzT4cprt61LPwSilW5QxPDZGexZpO9dqhK+a
kFm1TfOk3iMegciQZtpp+hwHDq5NY8mtCM+kaUg19hZXVm2lO1VlWPseb/K9IGwyJx1NcF8hlws6
GM0R9RKmxg7umaVxPAuLWvEGazsS7dPYK3N7bMdmBv4kOU4qCCEjjplNxgDbPhL4EYpls5fVb5FE
fnbot+0TNphNpuBw0URVAQkf9lEWqDY/QhmvVZwY2tWh/+EwWgdj3+rHpdRPtCTzwY9MVxj1uD+y
MHmWNkO0SMtxIQqTqDqltVuW8bPCBw+OwbW7Zg2hESMtnMaopN1J6xi2rR0nQb9ywqUTDl512hI9
2l5q1ooU0cuyboYXuIsMMGlxlAT5OBv61LBN7pOn2NPGvhZ1MQMvpKOlVYpypxkoXa4fPnqDJpzq
fChDP7g88PWTv35p7+oU2bcHkl7/fnVk7PXfnp1lZZi98yPzM70qUFXTD60o3ycXuj73dEWyPjkE
dULcLo6mvaI7n2fwBuW7wWyv8qsVG4IujnfRvavTFq653tsJlzzPgsT2go9d8TuMV40jeMWrIOFd
nflwSe/oaj8PQbCFURCQxvnqAJVLeofhsAKMOVA+kDYIgh0Nn4fekdVN1ukdXB/ONoI9X9B4D4ou
M0E9XKd32VC1zdDG2aFEJt4RhvZUFHtUsRD1M92bo837OlNN3T0WstuPQuUN8/IpDbUD1GMZdnq3
QScsKRTizVneN52SAVgN247TcDYbk3G/J9mzqoaJ4ZHE3qIDS3MwihN77A3gX1XaOz6yPDsJeaC8
tMsU+IATGjFD8dEI3c4vU0UpMlWeppZdjUloCxkQO7E9P0yejEMwOlmEX/jDkNqeKJkS/kHl1zth
pE/rsUSzdDASNRLuu37+CKOispsAuGgN/MyRHf5I6OGU4pQuZMyDfSMJErfSbfJRFWXpHqnMZhGV
9Tw+jA6ZkIta+rtjuuvT0hExWspxp439h0YyijnvilxlpZk4KO4Nd/T9JwUyR1XnvVDpqdQQQ7pt
ksw5Xg5U2pLMoqCwR6nEQE+bOMtnaWBRhaqud3syZLaVZcrzXN9fdplhOAaPLNUBmew75ujCsBk+
jaQdtfZq614GTpNEKuyBABSVNheZmZBG8Zq8zI2yPPDHRjieQegTozROUkI9O+UxdWkF/CP1x2gu
SfoiqipPVb6H3bokWg109OcY9cBQvLa0szY3Zt6oT9umF87oa3DzYVRtV0MBLJYVBTBXq3NywQKF
MhTupV3VuZ2mmSNNCHleWxXHdVJGB42o+Hzsae/ERhvshm0pHLOOn/hFVzncSJ63CUpVHCV6Vq84
AG6Bf41emzyBMrkJuaCZ7usKXtsmL54l7eCpbMgixyzqYZd0PXdTTz9ftcnbzcCfZolfwTIKbVuF
xEDXs97mdRPMcGI9AvBCO6t8f7umbWTzgvULLvnRYFWZneSJ5xZUI7u1Bv3Ii7k/72P5GPq94hlN
a4jYETaV32TUEV1XbY9d6B2i2hOzKhjoTkY7/ynpLO7W2dg7RWaatV1acnRQ2oQnDfO5O7Srl7yJ
6Q4vMqZQkghFMhS5jQ/8LKoyvqxSL4E1qJhtFIKoqkh9u+kGuutFqVBeX/YqwChXYd4AfF0MiZrR
+MrweeuGUZFZqiyL9qUnw3YvZaQLVT1y7Madp12zQp0SfBaas1nbda0y49FzMO6DAwOAdMO4DBxh
QAYYhyKw41FHDpYGn1UGB3s1aaUSzjJgaGkwo7oli8QbhV3TIVZmGRdPksAsIGkapd2guppjnpQ7
ZtWXLouElahwaLADqW8H3KiMobGSIpWxMXHboK/tyErg7mHSLAOMKxsZIRDRxvPd2tdk2csys402
N+2BpJ49+ISquI18B7j846zPcztsyYfM6AJVm3LYpgK8GPDMj+Iam/Nem9wOefiSU79y6rZr7M6C
xzGa4SArc8Omhh+6skzpfsDBkmnmd47vd4ldjDJyTVOaKgyZmA/aEE5b6mIv0QlZljIaHKvpwRrN
PnVx6wE1kLhRgZeE25nOwE54l6rS90d3SLtYNQXYbxYXLTDKwVcsDU864Hkqjrne9uFxVWyUw0yg
MltgL2mXaTM+BWkhsyMqfQe1YwDpGNDSuCt9BzrhgbHlFV+0OGGzIoL0dS243aINgPzwqdAhV6cV
wimSINda8mboMLI8LjpSZocgIuyksnGAI9ooF4400sce82tbm94F87g49fyWe67UkJs3tUCvh3tK
aFKGjeLTm8ZdHqOi781DqiM1FhGQ5QRcxIu6g5UxO5VWjxBxBT8iYE8kYM67n/lT4ZIhOBgFTtGG
DTag13AIzOvhcjC4hJeCk8Myjp4ZYfSkILRRfU3m777PSlVZU10EYUjA6ZwmxXBwEZxqP1lbz8w8
SAwLedgiTw3yFAUH777BLQ+yfgOOJg+SSo0LDDeoyF5U7Uf0KFod0vCJ1nULVivqMHkGCf+cAGNI
UmyCtHXzFh3GzKhDKg6bjttBu0PHDrL2I0Rf5sHpu2/16acxpSWhxQaEL+jjpKvxNZEqArzGxm+j
IyHrWWtUj2Q4PC078fzdtwFVbfJEpoTHgRO6gJzBfkWo9q3fhssmDFMShEe4fkjGD32/ViaUtIrs
t1jW9HFgj6oFu1A5nNkKh/DAcaA37zNYRmUOwg8PV2kyTk6M8FF8yeE/25JWCK/DAzeRDEPHGF8d
oGiuTuJff5iWlr4HhNU/zKJWoaZRAzqM5FGYQBLYbqe8sYUV2ZH34bvXkKwW6eZ9IToLKIiC44A/
by18DatQRMMwBlF02PtDr+q21XsliU3wyDy3MfIaNx0yqqpWI7fLZW23DJFnuAE7qw39BKOOKN1a
2sZFZB2lWdouB8TOet8KD0MtU5vLms8zgrhrtlZuCwMccRWMJhDbovOVCIFmjKyMVR4L4lbS8g5E
C+lVS6txxlLPWmhsdfvvfuzpq0PhpYHt+RxDSwVwfjIx6LyQKRxeDV9RR3sBeWk0L+ue20ONf8ur
Ay/k6u24ucCwXwaOmYUf2A8g2MRHRYxEyDcKfsBj3NhJlpk25nG4qHHUL3SfV04CYfkJjqrArsF2
510VmQikXenB2nVcZaYf7wEz9tuidfuo9dTYynCWh8GpVRF2KD3ZbAdJ5Hkz1uGnCEWh3fRQw3CK
MKTLUrfeLge6CdlBh/dRGIFy06SDXYqucPzKEjt+EUEi3TSVxksLJZ2bJWa33+o6PQ5kmM+Hrk98
kIr9l33Rp/Mxy6Num5M8cEurBZYeiX5Wdg2y+47EDkgjj8e+bANVpZWfqRbCMQN5aey245EmM1Kl
OQTgoHaYyJ/mvbTmbY5TO4cDX+0e93I/REHqxH4Z2rpnwaAQWKCKu9r7iARpoiI5FHPCabBXJQXk
RqTVB6I3ioc8RtrNsko8Y7DtYLB57gW7TIzFY1r0xV5AU7YNimbpNlUmnTjrklmIA/o8BFS3hZU1
DuvaeG4lgr+ovLqz+4ojx8875PaQ9diDMH2XMIGWQgCnMHzSzUDuPk3DOFJV1j7lgaYOjZvalQlm
djIExbwMG6GwHzxEOH/iBxloOVXPZlEOOlEnon7Hr3zDqYs2thxM+namiwRWyqP5HqqMzK1ZW9i9
aCsb6BUD3SKQezqh434RttmstooIZCnQtP1yKBaFn+fzJuQ1UEyaK8jVmoVu4wDUadLZQVb7jSoM
DVlhjfheQeNkWSQYUgGRiCOTI7hB1ONoMWb1h2aNSrswonhWkbBQ2ECF8gtRL800kjtm0tBds+zQ
bsk6C1QYa9yG6CLnlhdAFaCFCsHYIwH0WhrRzKhyQc+ixtoDdjioMUWRSlCsH8IxvxRemYaeceCc
1A1E2ZxV6fgkE4m37EXZbQ8WobujV4V20srxoSay2GnSrHvpN+J5m5qljWIQ4yoJzoYEeT+DhTYO
6noYj+LOim3hs2BhZhIkQN2TA8F6EzDl5AAyJLaMeEVmgWZQ8uAF0Dy/IE5mwTQQ4T+Uvd/Ohoq1
tq77YAZnSaQvYTsWVrnVRXba8M4NvJ7tAAMSy9Esk+0YBdT20yFfZhqKE100YsVqas2qCJTXDF7f
h33Tp6Ed0IoclW3LbNSI0TYNK7WZ13o25BH5SkmvZ1CCNBTI/VxVg9XYpo9PSmpmbkbqELh8Xi0a
NJTwewMDyYvSOSTr/hlvoR5CNAmggpAOiseN54xhcSKGWriZhY40GzPH0n69DPxG70PJoFjGNGhd
4Q/WIpZCLoFIDrvlaAJRzU2yNFkGyqzPkGPqenTGkoWKDU0XKQpCvpMRDvKxoN2OLHipQKyLZqZf
IqXLRHUa5Fia69SOWGpCijeE20VFmdN4w7ZngFJwkrLHkPTsAzvxbc8L9S6DaLsbkxyyTZrpmQ8I
QrWlsqPsWHSWI1Pm+n20ouhd6LYkfgGx81FNWG2Ax9T0Gfb70uFV+7hjg1ZZ5plLGuhkFlQiOhjD
wFuEadkosxqqbSvmhsu6KFiWIL0sUu3l82Qo6r1myEc76Yh2ukQIpAzsQxpSJ+1RmTenQ2qGTufV
4hCSOMgzaUmdnNQc/sUlRvYGKMItSa0RFLqaaNEkhgQR3NcKeTywRVa2TgLdfoHqwz53rXSwHvY6
NlQ6NHuDj9iyhAoN6JEGOjGYVe2Moq/cHNzsvAzqwvaJx+0oADkTIkGw1KxI3SRJ8xlOfT1DkCQr
kcf60Owgs05DkiwylrG9trXGWVAUL8Yol7syMoxtEiJIEkIZKw01he1Ge08aSz4bEvS0y0D7ZmEO
1YYkDGdWa/oq67NT3KLGHjEd7a4W4CzjJH7eD2m16LNUH5lF156NKIgDmzQU24g17XGbF9EOuMVi
WVdevM9zMz/wNegqXRyF80GGD82G524+Jr3tDcYjqzPbReb7fKYbK1xCyofsaqW+NEEk58HY9K6R
6XDWkCHaH8sQinIGrGsD5Zyn4ZCVro78dDnIIV9Q1vtPzb7mLtNxpzzcRIdQDxJumHuFTYbeVKPl
N/tD16Z2n1OohhU4MGw/jwqVGTk/7nLm24n2qkWFV2HQA39nW6IDhcxI6yfmEFtYhcLowN1DfFBD
3Z8SBiuWoJItUEPiR1JHIlFWMoSQ0Xtoeyx6tF9DUQGyyQgEGd6dVilHx/EIaVsZFXQOus3DAulx
RvDQzsyAjlBf6c4yTTrVZZncLiMoqfQgMu3Rpm3AnxXShiMkQUSLgrNcRvCKsxGKiF6GFkYAdaDU
SFsbAml42HPyXIeV/wK3neGQyqsOBI/086garUgFzAgdA/f5Po8IBvdtJfOUtBUU0LBpG2YX7fQC
wdI1wCMaHZ02PU2JW1bQeOekrIqPAsEGWLsu8udxO4RYQSQvHFQ3IZTZIv9wkC1tVVahcaaBY0B5
og1cnpHErmqosBWy5HOoDEQzlAankI4PivYF3o4M+hFUFcw9rf3nCB7CSZsKBKkBBKlMRR7UXJTM
KoiQHtGPKAWFqggTiOFZrgvb8lh9lPEmUGVtoX0Tagk7AvmBi4QFBbVqTKVCtMlNxdOabhsB952q
58ah9liq4J2vjvqkKZXvFfl+lUFcFyKunIAif1Y1qLIJ8VKX6zZ80gHFXaYrNUaXAVzaws/QUPs7
iGlhF6AauqGnzZkJxFu1bdA5UOgq3baKXkbUK08CyzzrVn86q3Tgxam3g6qWjV0aQu5ZfncSMVB1
zYA3KhE4WfRlkZyBPm0CrxBgrASd0ig40R0xTlpu4VlDReMaMcLHA/OE3VjZAL7PGMv9KDZAqvXa
zkkk8RctTSMQJ0VnhzJAdhfmlR2KwbCrAmu3Qm0C1cQM6EbVDodNguCMcx39f87OrNdOnOvWv8gS
buhuaVa72zQ7zQ3Kzk6wMY3BYMC//oz1fjo6ldSrRN+pi6hUqirWWhjPOcd4hlkzWU+vlPsfIuzJ
2Sx0mjNBtj0P6lhdt7ZXZdRBqFwj98rbGN85WLF5zJJgmJoXlEzi1oeorcOM7yi+O3NbXxAzJMfU
RY9rvT9wSMFzIMpJvEz156ROS0UTl5E1rrPVie1R7JAWqsX8JJ3/MREyQ6CxdRZQHuV4nNcrOo8B
XlmUYLSCW70P61JYHTj487HNkmhyuUjnsQzjhtwDHcDC38f+hL5Y3w/YeR6giPfZtkNScT5s22wI
qiEnezR+gSwYoLUK6XRcpno9urRSBQaCugBIsR+WlNVnYI80D3Xwtae6PcG31jmMt/HCNV+OxHTp
ZZyjAJWzxs+G8yszrvbk0G6hPwpf6WxrpTuoNvrOm3nJedAr1MMlug7VGh5pOMqPJO1dZjgaeD3r
5awnBWEOWnYW+TS9kyR+mNLW50PvyUvd7qJcoMS+KNrCKuhhSYwotZC/YF7Ky5JEoAP0HuGjbdul
7uiYj6NI3u0JlDjGyXbftludD2L+3jtb3a2LF/eqFd8iivZLdXTLkg6eW6amejippF0ytEpD4Y0w
xbzEutz6JTzVXTS/7ltfPYC2GO/kbtacdYa+mwSaWoq9H0VXnptteMaKE0Vg0+QRNqJ+ai36WHhq
Hzc5YdnYiWXw4KZzP/FPJplFWcluK6eqf9vRLJVRqrBMIRccE5x8MGWTlUsxdGJ/bMcI8rKwbRYY
5Uq5gj6gwyZt3sqRvVhwKge8qQ2zDGTaKbcwZK6SabnhOVvsQXM3Faubqqeodeu9A4Jwj41uP7mx
JacqbKaDGF0LzRWiOTVqwfpt1YJdv5rv1c1h5pOJznofWZrRoO/jTMzp+M5aHn7vet2UnRESk4pZ
PnR7IFA1R3fsYpN8GLBWyoTC7s1FaBbcRBaeBwtCg2BkusygiI7W4jEcqZgvNEjeelZH5djDsxlq
JlFipCw2x+sDuoSw7LeQZJVIeC6ESovds1PlpzZXahAlpERzn4YcT2y0lG63Dy2b872SDur9qA7b
uL9qyAhwQc1+qof6R9gl/j61WPvzINOzVKF82LdQZxhauiye0Ety4chBdr3PNs3qnBnLCqjUss6g
3/v3m1LjY1U5CNV+T9fCLSI4LWNaf+d+mw+cz+YI7gCWjKmaU7tT96p67u+jYKhLpoPlNLb9/pRw
ub80vWKX0bu9EMQ3WVrv4z2pSHiedjFeze7Sz200Nh8JoQ4IzrythSREHxmGryOcs7hUKX8XSoQM
4KkAsvJVqN9xak4TWnQDuQQHAgYZxrDhiNZNXsKEdy9NMKLFs3312UHNPmD/7I8ht2vR24rnvFcQ
WFayZ6lfxmyWe3UwgX+PcSyCZ7WDshnkrmDQpPK0VzAbvKLrt972Ubnw2j76foAJTffmrCjm5YDW
3+sxfQ+DhmRb0tmsWnV0ankT3rt4bN5FWEvnqBrro7CoX2hUmweg9NvD6ENxoHz7oiy0/x7dZSkX
th/TaDKl99ADHJUy71aYNRisu2wO2+iyqsUWKkJjCuyC308z/Rk1pjuveIyPEfFJsSraHSbsmQWG
9WdF6/UsE6mytl2naxRs+uAshXEpHbuL4ejlmITlw9BH03PPWn6hfR+We7T0ORsiWrS27U+Twf0b
m20WmVTOw5VYPITnWOnMD+kXI9UPMgQ2G0wYnjoCzEOT9OvcjS5vqfgUwXk8jXtPM3AG9sq4khg+
0xeMW7DoHDopN0uwHNYJ3JaRFpUDs+MrLkrm0bVHwoXnhhGTC7Zgk0g4dgKF36UXihYDOGuYnTQo
pIzgLvoPRDH0ZSFqdT359b5JHRQwG6YXcB/RR6FWdwxrHgJH8iwX47CeqiUyYKhsetxS1mSVJ6ZM
FhJ+3OaOFb3ydb6u9A2uoc4NMip3XdO+7lU4nZ3egaL5anucx3o7Bnr9scRL+rAbMhZNmN72yGE7
113PMzlhs5ek6a8DB7jRsWktazzPud1jc0yqBvOUFMnFLbH4vO48LjbFwi8sXZLzrqvuHX64Gj/5
pr+PG7kti+6rcHzDfsUf8JxEd0PL9CEgwVyyOQyzlnOTLUPEi2nAfCrNIPKlZ12xDBYQTYJBboSv
h7lUzaWbdZXXbmlh+2CLYSuG6G0mMH9ib/OtWlwWuflHNUyQicxygwixHkRSJ6Vd0uVarUt9Smk/
gxWKmstQr/qQqKYQkIbJQO05GHt2woORq1WcYfOFj1zr7gNJfJSb2bzodKpK0Zs6M5WPYKGr5jCy
Ht+AtlBnw2EtY2LF2TT0s5A1FAO0cIc00GHmjXaHtpNRvulgvTc4aA+Vin3W00TKoOksHCO+HiEB
swPEUwIHemDbEXIY4JsBzFvmMS2f10DfNljSHznVDoY/7F/HsNvR9tapSqFvjepYcm/hDq5ggvCq
X2zgAwsgD/bo/FkNemdYfnILdHOfFlBgbWxLS32Q6aSLCu2Efjc06KHi0fZHue7jmay7Pdph7U/d
MtSnaASX50Q6lV3q5nt8hb4cN9HeC7nSu63a5m9NQ7/A7JvzZJubMhT9XtRrFxwasaBrkLE4NmOL
0b2q9xNULEzvSsKE83V3l1ppPgx1MzwGlP4cKIYnOuoljxyQhXmFJZ2Kpj/hc6Z5pxkaFUiopQOp
9cAMgCBEGuyTmqy+rmJ5jfEXtjcoKC1T+hFzzA5zPKkf1O41GiKyi/Oo9XDoyZqetLHDtZ4hO68z
YAhZ4edu7dhcYtaBu6wD9m324EmnbVsyb3cFg5fHJ9PgwWykibFhxyO5AxFb52YLoaphY86EcR8T
2rC8HxtX2Glmp9ru3TnGr/QIpRzPQdJMx6AZ6bOZE5jd3gZoMCt1XKNmKAkNokNdLenBzQmA25jj
24zCHBu/LKeobt1hVMmXUbD52EMXexp3tZWpGvlhY1i7Gwz0xyZU7jhUGz3W9FaqMNsdYjXREo4o
MC68WStD2/PZTdNwYrDQwWjiMl2/y+da0OHMYTHfwyQH3cvX8ew3FsHtdeDS5g3kgYRzWRmlz1Wr
oUKAtCuWnQmYsCo61QImwtAtpsSaxK44d/RgdsgOfWKmt7Ua5XsST30RYaFmcNVQSNVNRMa4uOZk
4gcvIXGsR0lMgWKmcmtRPpaOZ6tdxGngLbvTrh3zPqYQAUxdoZur+/7aIex9qBf6WcsxyOumSjKI
OEumQN9lkFaqTMoFGjYD7hvBsr3DmeXbJZa8O1YYhUoTD+aOJbMFrCz642BHnSFmNtz7NliLOY50
PkaaPkkQC6e1Rl33pP/ha92dsdEuh6GHYOeBmF0aoaHpzhX6iHpuj7iR1cnVt1kxtGlhfEg+89Yl
RRcTNKU82i5gFIaLsoR9GCX2Zk9qcAyJDA5rZ18hngdQYEDR1vGKEaEzvs48a0JggihNC9H0uAjd
5PMaw0cHmQ1heHoJWqAXO+apct+aKiM4Qepc85S+W/cJsKkAJ0nMmun/kJvC7HmXpHuOMXKGxofx
vcVU/KnzbLsznHwAaO1KG1dBbuo1QH0AHlAHcYc+w0KY8uN30UI7gNUXl2sw0qwHsP100/jz1CYo
0yzef6xy7iA/BfC3+LA3uVp0fdLd0hajGMmnChPDHZugTSrdomXAcA/qMRCHCVrdu0Y/Bf1VN4K8
Jt2mMyJsWk5K47elJnqAkCkhYeHmCk72e0lBHhKXNEebLvF56+LlQygr0EUqWK6bCsTR8no+VFvv
cj2NE755ezMf5j3jiTJFytmYOxtjdUSLugJ+JoXrOMhdEU2flQZGMrV0er+MfdJhIE623LR6uR9C
RgqmNc8JGdgLbBiXqRiNYNYPYw17oQ8hl3aqrDpABOmQ6bltnzZiP03u5gKsfsy1HBzu8DrdxSmE
kz5ZpzdtUvdY0WZ8ZAPG2bhj6zHx6qXx1XwFjDNlQ9tHBvvYNkClV01cxBBxy56h1RFLPXwUomc/
RRUkM1ZKWmdbRYBWJJDd5hCcfr+l33bqo+PYrBTCVIu2MJhsEW57cqWr9wXDhndsWOMOKwb7HLJr
kFmy6wNPen23Ney7jFoO1izke7Y72QFz8W29ZVFam8dp6esviwYQuYTosubN8zyoJp/hwameOEZG
TMotfbZNZGQ+xdDLICLURS3dkCdiC6+zitYHkA/2gAS2/2SxdB/nwHQSQ2KSgDAyn0bXg7Sgk/kg
JqhGMIMrQyP4FSg2PFTtt6QJ2JlWcn2M0HBlvNLuVElPitAq+jVJu+AnxsQvoa7WB/hvwdd0881L
Ew0LQcly6QXgvcoYi+W7EVrckazBB0FVnY0cM4KJkwNNLX/AwnvhdkjWgq5L9yFYjMmENO3RLt53
6E19d2xHWJTFsLcmKb0xSGgsWCtdM0DWnuLwEVPmGzbE5bHiiub9Nr+DhyhPLSoBxF20DY7BlnUD
5LGIzzzbwyYCTD+RbGpEg5m4o8XoI33XWvYWrKq9YryEuzNW7nEKFGbSEbkKaSEjVlJUmRnX1xC2
aSnDTh4XTsFOm5aSux3mQ5GAmCuAfw9PzQoZwdnQYZaGBkCFQk/VTPyuC3b3jXrUZS3q8DWOgGOj
R3Hbo5oiUhou2QXvfYTA0RLQbQSatYUwOuWdxL5P9zT46buV5jJl7Tum2+a9GuX4EW+6BZqsO39E
V+EKatP5ywyjmMWqbL8SuvkTaWZ3lsHIu2zdNpupppKoTmp5nWkrztCY16c2SLAsk5WnF+xIba7j
SX5KlTYX7pf5uqI+5mMDUruRCbkf9uVps3Q+scirIoHfVWIYmyBOkabJwqHf88EwfjXO2KNJmjk3
PGjR/+v42PVTk4NR3zfEFNb940IRFIFxBoF2iqU5g/4EgJjM9IgQUJINC58LP0zJD7K7+RAN1a1G
Y+Zitz96NZBjqgZ8Xw7fzGjzteIzPVHWvG1c+wscws9b6l+SZniLSQCpepEJX/JtbAfATVM4fEyW
9P0wbMF8xFJtj4QALly32W55ALngZSRUvDUj21Ux1yy5q7TkaB+gXw0q6lD0dX1n24E/763v4G8h
G5JE2b4u9yph5hgYT+7xmXw2bg1IStaNOidxIo9cg3i0vloxE2G9wPBvaj5nXm/7ccYtOkZV7b7I
hjd3+2jGB21h0fQUJJbqorbg8AgfoHJ4U+rI1X2ZwIUsdDp08OxS8mmISJxDcBY59LgxZ/UwHRQs
5IOjPXxEGfhCVLMEAC7ltQIodAlkXZ9kBQVlWZIRE02s82GlsF16jRUJP+RZeOlOZtwxyIhOv8NA
Bm5tFO6wpdF6Cim6aFGxtGyEAHs/V/Vh6JyHNY89YGm9KUSQwJvbB3/qHK/AHzJ0/bVoc1cniLNo
jgSSrqLCrVCWNp7YPH6ruueGfHGj2VHJJbQ3kOUYt9PppyKpN1lTCwaFmwXw7G/9Gu/rNsPd+CbG
KXiDyB3M+P/t03s39Um5LPWW66GdD1LPKyaHLsi2QE73c9XCgNpXVpBk7Q+xjZHT2OItF9HM0P9B
Jd+sesOszYrVNwDXbk2aTTuQ7zWkCw6PBkAZXKdg3r8lyHvYrPMbug7s8CrJNOCzfF7215UyC7gx
iCD21O9R98RLdWOBob/qT/jV6fd07GaoJSOIBc0V5rVGw9CEAIWt/XuLvMMTh8tUdlsb5Tql7bt9
ScPPeu62F2LDeSzcBg02rVtWWGcR8jDOZuMMCTnW0efQIt0U95ie06iWxcgcu/qe6KxVpIF1E8OM
xEDkIPTE6NIbo4I8gKHzDdmbEdmRgcSsmAPdF5vevq4VHvDMN8N8Tm3kOrSqmmcbmpCHhTtQgGgc
DKNQEGk0HViyzidSeYQe+sWdOmRpLqBjRR71Mfu8t3gNZNZIgWYljdfHZTRhwaNdItHFg6+kFeiY
QlsNh7BH6ABrjhcbZ8s5xvzyIcb4lMu6S677EoI4SOjwKZ2wkptw34s9EsBYq6AqMETYbJFrc+kC
w2A8gp71sGvzmfD4MAtOS7IO8xGfZjsispEcoqAKPk39CHk8qMSl2YV53+KIxQ91J9HtN8sMY7yu
MS7Pr9VmFwDlfZdrE5gCpKG7SmP7Q0PnDoCskhfiBe5Hw9A0xXCuh0wtUzgXsdnbD2Rvmzc4g8mr
rESDHmBzP41RwwGD/HrsNqrfN3uVnmgwqtdNa6j4E+YZCG6IllXdXPrK6A8xnNJ3MBlhqToCFjhL
B8o0ONPgcWEV6kDgANRyr/Zn6OGwagO7sGyplMJEv2IscBP49SXu0CXuyTEMzXhIFx6UCbSPpaSE
71dIg75wMoZpt4j9EPL2gTe9e9yICcGq87cu7hFO4tCvV97PV+675uyh7MKGGm7wDQm/B0sHedPE
AWTB8HXXJChjufoJ7HzwQ6Lvz9ad1DlnQ3yIuyHzQZ9Jt+ZOhVHmOiYxrW7g8GcC8Weoq+a9xMJ5
p9u1eYMytyyH0Hj1BFMRpC0el6NbBvAyY1sXLZY4EpSU7dnAJ/nQwtSDDO+Dc9tCJqdDm57wa9vn
fnSsQ+qRPamAw6A00aND2/McYnBDOAqp0mO14FH1DKAImuCgxDF043nQ7VTS6cRIeK0VYgJ63fGg
yM7sRcQDW/p27iCOxnQEeQ7P4k71DDv2KLsLX6rhTcSQ0bed8Gs0sOiLdFsDWri1aDtu3RualAOM
ABh2cR2UMIjTy0xnUThYTTKayI3P3sfcTNhOTGogCtYy75fqh6rxqIuBs0d4E+xLh7ErLCaP5t1u
EFDgcwAdaEMlpjxK1v3FmNmecH47RIcoUNWxkxyS/UTJg1YLQKxYTiWZbQgHC6g8wmL4LRA1nY/h
NLc/HRXV58oy/9w0KnpJdQXVqqkJdEcD56GN3628ETZH62n/Bpf9mxkEy0tv7zyjAsZF/BsAOQai
DmYE055UzO5juMLLphDr6q7huD8K3n+c6+prAAphMK78M0D3OxErkFJhcA0SQNIgB2/vtP0nrthu
fbAuLaseg62916krZuIOf74Eu5Fx/yTnwiACTIWkNUV4+ubM/HoNRNb2sI6m8YHRmkKYIdFNj5vX
azvNYM+jzoJ8F76sBWJ/DLb5QxUEGhFiDJykse2PxSUeM5+TwcXVS1im26ZOm5hh6Ab18jSA9fiK
igoZPR7QAvzl9twYwn99/PR2MDPek8H/89rlX34ihlT0FnfjA3y4zPWPdj2qeEDr9xJgpQ8M61Ha
vwDR//Oj/HrVG0iKSR5QdhDjfOJff7SA1HUIqXR+qCM7gfGPoThqioYEjIJfX5G5lchSCpP3Dawj
1sjbLwR6K0PVhm7l0QJ7k24fIN2EJwVt+1aA1pcKb2rJFwPcf2E3IbbtsBVBgTgQWrcnHGMRwhZo
5u4MHCM6UMX83Y6JKQ9nNEAwGJfCdxQGTWrPLcbMomckzWHdvjiGCCGSUKbAdyXAF6b4NJAdsl8H
HYHU0Mr7qf9YbXGIJgepo6GWTOSCAuBBJ4UdBPmYY9V7QGemr8p2kfM1VvNwUHGnH2ZO6ft9WaaH
eMUq7f34QW/V/KhoYK89B62UnKmpwAZtNdK9gGJOxmyk2FbzHeU4zRY22pd4JYC36m0uJrAPRRPo
5MyS6YIuE42vVMN6IaL9gbWaPEuXwACPnL+Pk248xzRdPysI+hBxXRQf9p0arEaMU7tAw5u5BgGL
OEl/7m3Y5sCdSbEy3h5sDylmDK19P9yyX9vsmocWqMSzMbUOD1un/XmfMKT1iDeUfIu6S5oi+wpH
kaoPCAmFpVjIlqOF+s6iMTr7GyW0I8126SoazdnWx0g6VRvPNP6de9nu2KAwBqCKKkS8F922Z0L2
5p0dzFKsMXUlHwxQv85WP5KoleU6PdJRlIkC2l/L664YnAvVIXYUrMPTDonuB4t6CLobvCmT6Qgq
auVBbFobxWewLvsdorzjoe3bPjMkhQpDUpGj4kHDSNDlXtNoeQPizZ/TJjZnG3v0xpQ0D9QP7dnj
FMGim9PuiLEX5XzXFjGcKiD5ymz73NhhLwM7wlNOxh1wiQsrcdgTaJcI23fLdYbwV9C5QrYF+aKo
zZZkhxAf+e+O4J/1WH86k6uGtRAzIw6LH9BSSqMMxHW5fOZrhPITe32c9T5cw37+CvdBfawHB6FE
gxISMasfxjnYiqaZ1P0Yh5DPiQsKv878ssrBDFnY8CBL2mB4NuTLbj/NuWLMH8FjIgwzSfkx4eaJ
TMOdwvzguqq7x6nAYOtwRgFQuOGll5Z/nZpav69HOx59Wsuzod16WegiH9LVJHcovlDH8Ak8HIU2
3NBlx9FV7bMpBQzlTwOgvo89RwPh7Wmi6wT7rOlpqUCEw22Jt+cghh9W99WXad++V5abVzIlVd7Q
mxsHrS95IKAywGGGHLZZDeUBZmsO6Ls9Q2xdL0Esdzg/C+Zm2y/+GCDWcZzGpaIZs0XDyna65cHZ
p8QBzuwECmuGOg+qfEoVDOKUhHD50oof4Iuwe+n2+lJH5M2kDP6C7X/UIHQK24IMwUfAIRUgtw4b
qR3AsGnJGU4bQPB+/Lk7zG6RjKEQ1zeosw3iU2tMWriQrReGCoNbrSLQZZR9SBgm2TXavkVof97o
VLNLrWOF2Fwv7olMpyuJ9r70XIx3iP670tg1vRss4s97OtpsDZEi2hnRUM8RauqEgeA6+6a++3Od
/L0UhwHCFlGCFzfgzzDiv5XiFcw5OtmB3eMoiuRR+WQvyaCrr/+rq6QsCWFac04BzkfAhm5E/T9y
ApviY2smad+rsEWuaczplFz/fInfchbQVFkEeBbnGKJc3P7+10tI6A0c8dbpOXY7TKDSgQfHrvPn
i/xG/uMiuAxFdUTPwvFz/XaRbewqFbDVPAfhWs5wHR1Of+AvHSivP1/oP8mJf1RiXOlm4iEGg+Pm
ItCcv1Xi3vTMaq/5c9RajqeaXqYQmD0i9KAtl+7xZmxjcEWcHrS53x58ur6Aw738+WPcvs8vn+L2
gjt80dvbu3EQze3dt7/ct3UDDyISzHNmLMisr1AjCvCZOcKIZ4tTNWoC7eJ/d83bzUPPhlQWbiSa
098aN5ytYasm4fQp9NV1lvUxFMuldfHNzemzCTZvj8L9v7+mwJGyLMUJPEho/bY+/bRWUx3N9IlJ
GW8lED3/GFS9el8LE7/OSWQ/Tgk41x6xB/WXa//6BP4n5YQ8lbi9oBsvhWTBb98XvJjfcZqMQqlW
y6He1vGh2V39lxDarys3welClIkIh70gjIbmLv4tG241tSYIRv8Ej7cuFr/ro1ZTfwhAJ1wIzoX5
y7f6tX+9XY/HOO71lu/DfUQT++vKoWsdJnAbuudBfgIE7tfPqYX098Ts50rh2AewlH++hfTXeeZf
V/w9BQdyp5Er6zsE06cqt6K5m9IoG3f5plcLBMBANYJxfCGDvXZmef7L5W+36f89Kv/38ghDJdga
WBz8FsHauZoBItRQ48bpUm3j58UDtoPf5ZRShXNVhBYOQPluoku0NB8IBJ6/fIT/9pujbUeekscc
ocrffnOlJ05niEnPjPCHjcz3rm3g1TD/Mxn8Z+zzeZTKb9s23Q9bWISTajLIoHClmm8NiU5Tc4NF
aL51SU7ZdAWY85ft879+QIrBgnGsd5yJ8OuiWFyN/AaIvue2w8bmN1gfaZrNAs5mD5g4GvZiiubv
4Cb/Uhz+6+K4vXX1ViLobUf79crWWKpF03bPGhi13TGh92mGga7swo8m/Mzd18Teke0v2+dvu/j/
LIp/Xva3fWWHxiIng0VRiQ2t6Wl0r9uK032eQ5kWavtcVUiy2Ec4ZsiDyPzP6yH9dff+99V/+7mD
QQ1AzbvumWhomoipXNt4DCGygGiOulcXITwz1z2aDQmGER7Bd4isP3Cu1vuwjXMcY3cYfXxnAFOH
JjyLAGLtRg24xfH7KicCsyB4CtHkH3DASmlWXGPy3VNys1IwFB1xrkOOzT457G75OXQAlsO+RkwO
mQhMdLQHoktw1FaPJNiNJ5Ybzi7w/jPg02uiYf0lq0G2whbdIA/73BecY8HUKD4rw7lFFQ63Avb9
sa3qD1EfPFUap4pZ/GcAgGEj7gU1/QWHtZRiH9+vUXpIB7g7W5/4bO0iXRonESaHRiYQ58mrsMMM
QJtixDlcU8R+uFF8A3ONCMqKk146nk/o0hX4EBhQgJ/q+sOo7JI3ln2itr7GyQ8NsR0z30skblDN
4o7G43FfAUDk9Urhe7q7fRAfNrLe9c1YDsAecoeslbH1uz/f+Ns7gv61F6VIt6LfSvHCrd+fM+wD
GHEwlDzj5XVPkHJxOkC6GfiJ5LLV7Ch3sModOOPIH3njr3SrPkq15hT2AESvb/1CnkGa/m2HZP/6
VEBOEB6O8AaXCJHR37YnPkAYVjio6FmPbyEqAe6TgI9E6MexOaSwNcj+bXYf+ILGd/pL+aP/fhZg
P0LkClFmo9vf/boBBHC1XbRrdG6O9FcPU/bACZtKNQsPYGQLfk6wJF99OgPCjCfzOLf+FSaHvHi8
J6AkLY8uy5rOj9O4Ax5X9XwRkDAOwaqXtz/fPv7vSobPKnDgH9LCsYAr/etnTcBFgpQIh+cpPSv3
poZPiUeIM22g+z8JOEbNcl8HX8GQZMP4wOPgdcJBIqHv76btsUIsFuBrwZNvvYbT3v/cNixMMuHZ
RZyphcaHiGfN77ZAYbbWT2nzl3jsbS/9tRJC36No+W/3GvHV3/Za1dQGytxunr2Yr9Wun7QaFdKE
RP9lg/svuzrOUcNxitjqIGTivMVffygcnYJDSODdP/ctYCloPvINDlp7mkn8tvVb96hSsd03EfR4
oGHA/dQmDn++Wf9lXd1OjUa+H68bRMj7t48Qxapbq8WaZzW+7Gv4ru883LAxA+6Vtt9F0P6lyP+7
hOIro36igwuhzyW/PUQkqIcg1Phx6z6NvovVt/C+cLZGHePIxnDY2MdOTz3YFwrycIbF8P/xdfFS
kggv+YGk958jiP4xyJH/Q9qZ7UZubNv2iwgwyAg2r5nMTqku1UsvRFWpin0b7L/+Dvpe4NhywYWD
+7ixbVNJMoIr1ppzTLNnet+U9YURG44qWqQbKJUPSVcUm2E2TzIqg953/rB6v5bI2P88cOiKUwEr
wra+/GhtxiHtlvUmx3CCNEdId/rfVwj/uMZfi/Jvvyxxw9pYhq6+SOvgM9LoZrmt1QtyIoTtUzD4
u1Ikp7kv//AC/Wa1kM1jU5NLm6P417qxtgXup9Djjgr/afAEU9/heWEW/t8PTvz7OpziHGkreq0c
cr4eAJoElZNVuu1FC3Wnw/LZqAY0S/kx4liO3jbA5f+E7/XUyXZfjQsVdAu1CKeMX9QPYyb+8Cat
G+4/d4l//j3rwvrb/c7HupgXz2upyO6UZnfizUH2tDF0ux+zp//+9f/+IK4Xc+mE8ulBL/5lS5qI
C1vQpyMNT5KTCYxy7LvT4hVHdG9/OIf85lICoz2tlLWxYv6FTPjb70pm9r+ZifKlT9JHR1X+JRO1
v49S61cUzu4f7uJvnipX+4u+bdsrN+ufdxH8Vi/SoVuvRrFV673plrvC+sOm8+9NDmSsUCuQw2Rg
I79cJfaR63fxpC+1ane66L+5GPmU7bELZLu009dIRf+wLP695NdLAjxYFz2H1i9L3phbN58El8yW
0cLRKoyz2Rjj63+/F7+9CkQTDk2m6f3r0Gb7UMuw7ugLpNlLOchH247/cO/+6ld8edE5els28y6b
vGC1LoS/vRCIuyRy7EVfvOJXC8qwGWGmNp+TxxGwZlwyBbK8LEi3Uz/+w9vxu5/390t/WWM2ktnI
89bnputjIzqm/gMq3v++h795BVEdrTwMrPQWnaJ//r6yRs+M1Ezdu8PQAEKwnRtcY8V5SeDF/fel
/r22qNxMxcGRd9H51+My0sHXs5Mml165Cy8e8qrYhl4w0w0P6iZb/rBpftmjmERLmM02pfRfYR1f
t40sEo7oq2G+DAIyk1EW9WHpTTBb+Qxnlykghwpt/6Ej+6+LovKx2KmUjVePd//Lmx/mVo72uHcv
Xqj7fSh8DjzxnJ0HNbr7ift7lY1G9qe3dP2v/u0tBYBEUvLaByYMxqen/2WHtBtaJ/lkGhcLzdXJ
bEW27zosmX0lMPjrSNwZbjK+cqCEX0CpfOVFOiu27ZBlb4ubYY+w4iXd+v2YX5Iaw2qBdPB+iRIq
lamKryomEv+rl4G/WPC2rWmPtJTXyuCf751s1JL5U2lcRt97NOu6enRiNM1jFBvXJojiP2xI/3os
FFsW12Gr4Fzl/VWL/m0Zm9kw5G4VtRfmjrt01YP0HpjfV8Nap2h/6v9+edMtxvJrUxATwjonRyv+
zx9XU4KBctDtZSr0Ad8EjB3Yy286nC//fRe/rN7/dyF6MUpw3vDFFxUAKpQ5FTptL2aRBe5AR6i5
K9yb/7+LrPvU3+4dqpjJgQLRXpwk2iNif8wGN8BI9Yd2y+9+iwRexpnANymN10f4t8uEeRcuQ0QJ
5/TXRv42tbed+EOZ+OVL+NftIu4CZxsRZDSSviwTz8+9aCg4RuJ4fLL85towvVvG1wBnoqs8iWHK
refa/759v72o4zCfoQrmvf+yIywFLRhLTqwkT22mpT14ArInAGeFyTA7Kvvxv6/35bPxf3/k/1xP
refTv91HXbdOPmdcL+8XAL2PcyP+cHL73estfULafAUS3/56wlWqpbkIFu1iYE+YLCwlnw2AYPf0
3z/ktzfub5f5skUMTaQWF3DkJQT5G+tD1B4a6zDbaYBhfhNx4f++3u/2CL5OplQrApZG7D9vXFM4
lSrh+F50eZ+Fn0W4y9xrXOn5n1q9v3tCoNFgpPE5Zef+cqEpTfw2UgVvBJgTJz4M1h9egd89oP+5
AB2Of/4SiQHSGxzOeZFTbywQ40Bit6FsoQXJP9w0WrC/vW+IdFhYDJzU10Ota07OHBZ2dTFFUSGU
9L3bPC36YGpGf6NxA5xGvk+3GY7Ws5bWtxy/y064CA1U06ZBDSyHLjb/Atwr79Q2Am1goVcpX27k
yVHaUNNlLY0NNjMJZCMqvV+JKJ1jNbrv2LYb4NjLz8ww3EuKaChI56ZRQR+7zNYSW3VwAiz/WBZ5
fw+OMdvFmAb27QhThJpjVdPGgtdYuJtIjd2mxdeBV+g5Z3g8w+MKsMrVBxSGP7yujTF8iWobNckH
goDPEVHwLp2ablckGnaNBm6RLKPzE+kN3R0rwzLMjPBQZBCpCHyxQG6k8WWZ5qtyKY6j7syth7PY
QDuM6dfRlret4lJux6avn3oTkesNPuIE+EyLLAFdOf7pRHabxMLGb2WOv/FFUwauwk5NgefDcQAv
kcFFPzoqre+tKv9hF5Hcod11312cZAcbOsyhbOL+LjJMJHwWUhAZCjwuZjcG2iusnU4oU8wsA22Q
OOnOcDr1oO1Bn80a51XZc2QAcVGfMgC0Gytp5FGIsHqHbq8PauybnWthd/Ir9K5ebLtXpej9YMmJ
qWhxkAWujac0bIcPLSNnW6pe/AolbnGrVePz3DgWDsZ56iHfwH6ZZUuZvaxi0LYOUb97drZLhj4J
liYSUAznsdkgdlEHIO3pD98vu+eqc2SQFWUIBQvKznU+xta1FRW/GmFiu18q7zT05C4gk3T27ZLC
PysxoSI6tzbtzJIZE2/6SAbQ8xEOxp3pESoxl4l9rCUmHhSj7U2Sed5VMbbdUfkzws3YzHmUjjjH
UfOd98Ld59Zsv0eLg4bd0ig6+8g9Najq1siFfJe2Kzz8PMISHcr5qXFD8C8xXfY6jofbMKzDg0rD
FLzyoo4TpHG0nwbWN4/n4ZVN4GCwzoM4B49UI6M6uEKkOyjz3Uk7iDvGOrwTyfWQXSXNBiIr6u+e
yAdsbGtQRRIdSz3KY1j1gHhwoyONzW2ME6PMtnbW/2pH46OZFT2i1g0Podtatxo8PN3uOmYzmd03
IBCzQzxDgaEvAYycTe1y0HnrovfUAsNbhJ86iY37cqy8s1WDy+9UOm1KC+Fx3yfTeYRMgW4LulUX
N9GNduVPwzfRqXqd2ooGY8WQ45qUmfsxiZShFofjbYlsc58bobkJOzGdRFKQ8QAX/qbN4uGkQxE+
hNGSnHRdAd2dmurOn/HA+QtYO/xGkNRKYK6GhS9WStAJGUajXZEnAmOc7d0mXQy1Fzn8wYvVDwfk
HeYaxDdZ430HerbCW8mh8DIL8XkR0pCo6vaMT5Qq2YxuRrzppzL0GNBg4aJnGt975jAFceWVL1Hh
uBub/7m3Za+CCdrUfkgXF8dHtTDPMDDZpCEGCGO09vVqklN1WQdNb8Lk9fFSJtbqM5rQ9Rf5CqAq
6GSj7ouuHf7nNtHATOK+SmAktfWPyMBCB7EHLpp0DbqZfTNvO+Uin3XA6esV/Ot5MeTmKN/anVei
4MsmdLsOfDiPcABjiKog7kwH0Xynz06YyA3ao4EKvekfIzrq+261zPX1Ul3FHmXNUOLXdqqlwS67
MArMmnDDPxHeiwUEhxnX72mf2NtsjnB+60TyJ7c0jGwoOJjMO+hPgs98DAMi9cFsg+/1YfujHVpA
A+0LI2uYy5TyexFO5rbB+LBNGvejxb21lUn2OZb6Z40yn2Fk+jko49Wue8Bpk/2jDIsQXhQ/dECF
seH5/FCKJq9rhfVW9D2sRTtNgwWkKJqyOn6kDZVtQhccRNkZT2028Wc2To7mKUbeVJgLMjmYO1FX
sG6KFgOWV9oHB/v3Zmz42g5SRgxpgZWUw4zuAP+xfuYfZCXmyYQpjyBR/NFm/py4GtG/avIXtyie
HVRir31vFOcRr83VvFTRmWAEv8HPBhOmX/V17mqQxk9i/JCR5wdESuQBHiEEZ36ErswnUceiPxiI
2Heuysj9Kb0WbBv2u2vt+iCDRm1sODWbDM30hDmUnlDUDohUnDo9WKOUuyEtMLqzTvZYnJ2HtBfj
AWmCvoFa1N3WtUyv2oK9dz0BX3O0Jglnikf8aOoXm1AdDFC02e4gyg9Oh7Ay89J9PfjzASbDtI85
zfBqjz3dZiweOD7wYUl73vKtXa6soR+DRWvrsU5jZ0Ai2ffwUOHNHRIEoYj7/fRFhpqvukW19sOo
oRFsIPTgxpAtN9Mco0s6rTxNi4ShwWcq7lfeNz8tuw1AO8z7/oJYOK8yeCSAsjcWJiiYfjK7hgD8
5mr1rvr+ZVbgHFo7Tx6A0mWQKCic1EDJ4DizvwGO0Z7z3ojuVYJZ2MeZt+20TQ9vyhCtj+G0sjTa
Ag9BIsg+CvOUhzBHqr0qa8mwFsEVzo0ourN4agwn/XjvZiWceerCfZfjGShX7EaZs/hpzISbnDH0
1iVM42jHZb7JwZdfTa6c9lZrpyeNqeZ2yCTahEiCkgzlz6JhPK5xE12ZXUcMi8i9txBkDGCsojrm
ivEp+mR772GVDpDzWG8aChLIElQoiOUX9bTMHobFXqYI3yMxPBSARXjnzfJGSATTo5H/wv0L6TxF
VKNNpwWUaCR3S4XUs1BDdmSUutzVyJ34v20dXUtnRCSKd+s8r3MWwDFRwBcvfNRdLg+R0vLQmbB7
cpyl2Aj6+qVs6HD3ReNhHbDF3kAic+hKrE/byuhaqKqDf4eJlPd4bvwfXovE2msNEQBY8u8BYHo7
aY4INaeO1ZpTPEFbjXGo1S9WaXTfHGxDmCqyuQCWtpDSMpkLm72V9ViP5WheRNOET2EfAQnom+mQ
lSIMIr+cd07EFN4vF3bl0AOkroyiPyzdHD2ZAAge2gm3w2jXtBh8hs5xEbqnOhrCHf2n+kmu3iqA
t96uM9iBIKogI5jsdI8M0jsknpkGaTNg1PMZiKW99+iUGlxMSA0Zj95YkcXQ/LSR/4PPy8cLrzcv
hHB+mpKZeVNS0uoWWYDJNzja5ENWfQevqPaMvs2NaSCETdKFtId5ae/MbkD3mPr8YFSlVXFOE9E9
Nf78zdGmpgTqPyH3RDfzZLc3Q0sgT2aKz0mtT26iIU/wFL6X0YMvjzcdJ/4cH6eJIzQTbBTcHnt7
3cTiNmaCuzFKdlSvS5Z93SpGihjc9nIW02M4zfXWiFmRcZ4/j2hv8cqnXUBAlrOzCGwq9j9qM34y
EXXBKKWZhw5+PowNAP4RA/nGnMb+gAIUhX86Z8x8HbGHsDTtYDjliJPDfOdi3t46OgIl4VH8nmdF
6lKS5t1VkuTNg2qK9NhMjr2FIDPeAJ3tvnGz54M1ZPhQRkDJu9T9q63WaH72lJ+JLkixJ2bhE55Q
LKp4iw7kH+EnizyIktQeAiVz3J6tVPSvXeXBY8R1Gvh16d2goY32aqFmsmunuwdtwyHABIr8oVMO
HPusncdLjeuc9KN5aN6B9F9Pk/qw03G0P1Npj+JJNV1iIwSyq/yYwFYK98psqw/scevLSMcLubZt
Y0pVw65xuhVmXyp/m/cTlEHpTcP0ouGZ3Dgjn+XBke6mwJN7Uh1ur8L14/uslM7O9+rqmC2Js1HC
eM91l22KJvH3S1PY37JGcG7xijjBx4T9bRsl5WrsSU2qKJ+wN2wBHcFZkJ63eWdnJ5qL824o0vhe
1AQDIEpu3cc48aHStfJxGNHPRzGjcvZ6795JEP6HLnC/pm1wfID8dbt3oax+3jAc9a5qKr+TPRjJ
vsESfkpzdDoGJXWQ27oOkmH8hCKgtnOs0RHrDBKPhBpIX7KA00rNYzqZjzWttk9p7b76aF/3ptfy
68cWYxy72aaMw/c87MqtzKQF5dFKg2xc90GMYJvaSWNOTLR1ONHFN0Xngs6z3LC4LYDLpIEPKYqq
3jP4S0VODQNpgO1SpfMN7AZ4SyJVy40n6vusyd974EvH0cFEtelt7FFG7rcYn8FmuJPZBjEG4h2U
6WIPf45PA4hMnEy8nfjf4hfKADrNEAU/nTiafrhmONzPiHuO/AcmMBddfAtUDW1ttCgBsdUdQjYE
Ub11BRYzq/RsQCWTe7QWAs2MNVaPkoOAraR370huYpGXKyltANYNk6cpglbPkDO80L+j0Q30SOn3
yHV/GjkTCosTyNVESMor0mLj0M5G9c0nQGmTMPYOCAMkBK/Dt24UcYd3KTTQSdg4vtgQtspojCPG
HJrlqANIX2Gw2IRRe+2MSLJNm7gNj+7TpuZQT0hbRY0Hd8w4yHEkEsOBxXRv6snb0Ke0SJQDCEIe
4rIpMlBlhJzQF7fdhc4vlZwflz/9CAJAXcH8FWUkNyWVW5BIdPJpnMxBjMUgaJQhg8rvl3tLzdZp
SSC1wdmabyI7czhj+DW99rY9SFVH161WuGUL5UHsSvq7rFA9QS5W/wHh2Ds7U2rcjvineFLJsC/g
c7/FbDNnfMVZkE4ZdEdeJ+ueohbbfBUDrCKb7RFE089hbNtT3A3+hhH6cm3Fj32+J2KHxLEMlxoJ
gOKd4nVgf6HmqQ2ivcZeIyrpancXc73Aiiy1EV3NkQ+HG5FicZwF5uz5b7Jy8JQqTNHfl9D9hptj
fI6ssjp1yoDibRZzlZyYgQIYUY0AM+3FnfMrztR0ytrJDsIpzXe5iSSlrkMEVgJr2q6YdXWrO+vT
sW3jCj7WtMmXwUIIjJOIdZVgMh5Y90uNCT6bnI/ScbujnVc0SFwpKP1anKGVjSShTJnmYyl88c35
1cUEQV01Q+nSNdUd8ZcHtyc/JytoCY4l1SrCTVgmWYWHAMQ46w4qAo49jbd5udC6GFBCoy1Dm+Lc
2QNOn8RFGZA2wL6TwoyPCXGXRIWV7UNsee4jP8omcJLXMvGQGerxA5YQPiGJv9KkgNow9MHh3w39
bswK+dondbKbu9z+6GLLuvXTzEo2jY68X0uXk2zCbnoeJCK9vNMwP8zwFdMKcqrYIOGGbTQg+QZW
SN5aR+0PUYBx+PvSZsMOZgU2TM9m30Qxvk99N8SJU3+fAPo801qCQUFeyZ6JHpglySOe51k+lG78
vKQj2U6GCVzF9irspHMRFAj7cSv1P0cyYLa1yOpj3LeSjYenZ4KBO1Wz0g9qKI0zMAH3DAA1vnVl
vuyLzMt2C9hSmpw1P0OsJ37j3a/s6i5zJ6rUjuxPzsq0LaKQZal+8FX5CeAfbA2qqa2ccbt2xoTR
ZVR+4KzawihJXD6e4KAbZ6zu3MTAQkUm6KbE+M/f58SA761mF5n+N5Qmzd7oy4mDodLfloHuI6J7
yio97i1ZFbdUhMPrVIK8WeNENxwYyfCrVHsIiz5buQIcCJbayd6JLiEotBxEYM2q2HGUgTZuznhR
6y5Pj10FHDlyrV949JHj1suyrRsFgUp6v+rabACm5tkVe626QWxYBrIbUVBGkd0+NEU/cXbPO5xD
rQRWOUaQlLAjbg3Iu/saN9XGTovvTK1ilm37GU9gIvAmC/vKKXn7+0X8WP24m9is6c1BgKWUBtz+
Mwvxx1RaibsCP+4O9i2NODnYQd+tFMDUu3YXaJ42Yv8r32NToKPVk2GReRjLcaQjl4HEY8TGSz5r
8zLYIr602i5v/Mxz37Bn0ZniRLrh5oJrXnAow3pQR+nqOcCrZ++AORc76YBkMy0qNSMi5m+TVbp4
7zonPIMRa48xQUPHUOj4HsqaDkoihw4Tj2Xbp6N1tgceTeREa9Jmo3bVCBGnCNPlUKW+dbbwLQPg
EnjabNjN5JRXh79CANpI75dy+WbEvUvDtZ6cUzfKeI9YHWwMFdteaKzVujbGI2N7gDhezOPIRyIH
EumcxkkevTp5ahxc1nGl+x3pkhzGzDg9oaNpbn04xlcWrdnzArGQT0or5C+Gh/W743VvYZ3HZwHG
55BpUCZTkn5Gehr582n4ymXNDQq7Ho9eokPgD84UoJKgRdXUUGbdzLyDGM36VtiU58g3d0Vld0cW
p70npUBiPrLqK6OdykcrTN23afG+u+XE+2Ky3+Be6/aVC79lMkrvJFVTsZc05ZM2PB1YkoLCLEnp
EJmRvA+W210TBpZvVWJAN6Xo2xoLmVdpneODKoz6eUk6WOl0JKA+O10YPvIwBCe+vPYJ4MJW7Yoa
kqqDVlhoR70TsjhcMezsgY1NFiDX1hyf+dTJtaNrnVCAmXdxTVOCEmg4zoO78tf4RAKFRR4hQTcU
NXW/otf+mSKFszb04yiu4whuQtnnxS9arihIvZYdee4n58YjA+SBCrwNbJU5L5NUw0MKf4CEJTJ9
GyLi9gZ7Ig+eN/uunYw8iNypom/RtVsvnCdY+92gbnqHLtxiwSIjpOwNNxwyoqn5iclrPBLQAR5h
Gjv0VCZmiD2DCbgdY13ubWHHN1ZbjYAeXZCmPozktrHkqzPLN6btJoVa/aGyWGOFbjjzA5/oTrJB
GW4QGmeFYf9pF76I6OLivkPyUHdXng9RplxJbJ3ZtW9WYYG0aAsdDHhArfJtZXGN+tGqJJ+GrlS/
PDb9a7cY35F411eEcMDPpsdE6/I9KXApTBG5HLQMui3BG5wkyXjYATNl/6XufU9dEDdWgauy79z0
cRBVy2igoa3Qlu4+JE3zONaCkMsY8RjJCsWVdlBksORUjFq6dyqYR71/rn1Rv6ulbkOQydrazzJ5
7v2Y44k9vsf1iu+V3L8tXwD56NElAH7aE/SLq2kBW1sQubm3ibTdmGn4UMfjeBOTG5bu6EM3+jnB
ekGgb9d2z1ir+q2pEx8UigZb3sS2eQV80DtNMBxfw9bUAcsWyYKjw1M00yy2/PiFCYK5Lb2IFAOB
wTDEqXzkYBOesFqJQKURqYkVsR6EE3VbI9LEvPYjnTt/qFZepQoar/5emOX3rCrEFnYgRmDl0lk7
Dxwk210e9ve5B0au9wDWEsCQclqKrV0Dr4W2bva9F2yLQ13ka0IiQxSzd8PXxpwriujJb45w6Xd+
+kHfrAqvy7J37Rvgs2u+29AlyaFFM3K74CpEISmTAxpcohXhZRBD1tLgKgTIb8dwPpcMemc52h2u
4+pHmEdrN/KlfS3Ss9PsxeP6A7BIBFW1d5yzhHsEtBs8jpzwZ/MVIU5bPTYN1vkqJL9B2I04OAKo
ZccQCXYMtN2CDGV2RbaJue67KxfvyxINxmZOs2eMZmujrRX7NPfUA3kz32dLnOcse1pY8AcT9TPx
BPTic7jQZADdyHEWZIpoMP5m8hPCKs439+wO9wWuJQWZjianVTiU7GQNvy1UYzdWwXxn685G/KuW
Y/+UOp7+EJCkAn/G1I3rVCx8371U7tKiGy6uaS9XnpV8eLZ+iWoTwHOO1b0TA90v1wDbPFUtD7hM
tj6Yxie7wvW+kYCm7vraHM+yArdES3jcVIkBh9SgEV0mtCP6soro+nYt0ZAcSmGoMB6xgfDZAyBr
zOjjJi8JAskFHX36RDmTDXbhmbu1lSNwmKG2BnjmfbKHrIOpQRcEKZBuDXeRDg2RAXzVpNs/6Yk5
SpPE7jlP53f2c+vgMurYsu2Zd/CUU+LMJ6pmTAsOCx9TKudrZkwxZ/JvEnsmA0Jr7fvw7dnkxaB/
Fi6HJDvzyMfV1GrYvgmRGaOfkzvFO6J0lnLHeOOtYf/ZMlgBRRNO3yCrgw+jM8QQxqQkgei6twzJ
kTCpJ/NTGFqf6w4jfkp0xiaid7NpB1L3aDwBaaZRcLHJRX5Ikxh7yGAK+8G1ipLSeKmb7VyOHzbb
VJCDCt4CNflGxinzVstpZnq0vYSYm8pvVuSJG+Y1FUnFFTMHT32vOAqf08iZQUQqycDEx8OhRYyV
UDCRLcKMk3n+bkZRA3079a9oOX/v4p5mr+etE8oQSxk6mXAO8m7oHhtoraBtshZAERi6JCe+UblR
/DTUUX9XFu03CNbWTjY+WuWUTzV1HNF24CgHgJtuOzN86V9lAeUcil5xY/RtUZ8LKytuTCZILlaU
boLPOaT7bCCKx8Alzac9Lq+HcAovNT18KFwltaLZd8+j0FTlqTEBmq5X/Lv1UklaerOFr7hXKr1a
XD+7csy13G55FgxSOTtbUbNvoiwOWr/r9u3gtkcGNcTgNGW8p+bAwV/5FjtfSSo8bfUgTNWbKPMX
9KAei1rHuyUha514HnUkApn6Lewmb8+Icn4YbCShnTvaJ4z7027UuriuphZun/YWQrnxGYNp5p7Y
kU/KkYNiXjrTjbH43tmN+DfIKPyoNMC0KRPMAUyLvFfdkutAauqWcy97JujLSyzauA3M0Gn9TWtm
0U0LG5mZjGsRI+0A09XhPZuJJN4mFFeOyLPj0MnkuMI7OdyQJCZSnwMCEQK7bAI9i3mm3o4zHSwo
MOi+FQIDrD0tE0ASbVTcvEshyk2yhsNMdHH3XURPfEiBPPvUKZshq4sri8KI6UaUbSfR6POEJe5s
qsT6lhFjwz+Cv2VswRFBVKyOnhzyC6HtxiFK+0tG9N0hdRqw9TIXN126ujykPQQAEpczfgt55Tiq
PkkDa1TlhSQRtUn7ESdJvaM7l28llSghtIXF54XvAAz7jFQLc3i0BwYygCz0GTw5IqKw0ztVLqs0
RuADEYr8pnrp+KUzoS9+tixH34+c3TDI+DDmIyPm5XVphvZIwEC1w9XfP7BZz4yLMFqnTZ8fbREm
17XV1mdAFYDg7KG51Cr1mGrNPUXewjS2idI73Y6PksLzaEw2TbHOkOSCrdNpaX5TfqtvZokXi4Bu
56Rna36sh55uEwXG1qWoKcEZ2XFa3LWxw7Lwx88EYMJbNJbE1M6rrd7J2BfqMfoshtnZZ14Scnoe
M4baJv/CsFLMylFeOFBE3zpllweSqYhL6TKGuhFBlFnqDreYDaBym43J9yxsEH1G/hVZNP4Vn2Tr
FGVpjUGggA9SZ1DM+SwvOpsP5Ee1ATV+Q6xkPd6UosiObCL9WiYaWyI+KJV7Yz4Koy6RNDjUx3MF
Cnec442Tque87v0DI572qnb0GgnVmJx+B1xbTgfwL/QhWVTh1kjG6baeogpi74oMtv2KjBH/l5GL
Hy1nEubTPwhq1yfHM/LX0ZbZZZjncWu2Ub/DdC3viAqUu2xgtGupqLxK/UxdQYpKDmmRPafSzTmI
CvOslTVxAzoYGGUGzIKJDeMmRLDOiAaX6dV8slQYvWbR/Fl2zTsevHgrqAC2RaXpmA2UAswEOfoZ
rdqsrHEULa55F4V4HHw30/tKLdaGHAsrSNiJbspcx5tsnhmQO9PzUOUIINcY6orZ6e3ohAUYXWG8
EEJzQrp9O1ci2TMJuCUWz9svg/oYrC4O1MyX1hO84rCq4mufp3rgnCZufRBkF8Tu2VZO0GvIgfT3
YZ97nxRsAiChWzEvykC3GF57mjWUD3tWH7BZ6iOCdOQkfggdtp/sTcnZeB+TBMhSsD+8lAFfrdoG
BuV6NmvMt0WOybVfhgTs1R4WKIbhyQb/2Yhsi+5AgklnK2TJ61Kn9oWcp+xG1BAAlxhH4RLHzU4k
NWFvVSvurHV04JecDiVy2o1yiEjLB1lcnMjxcHGPrw0lewBPrkUUsKaoCK2OS+gzfncM+SsEM7Au
BIQmbvoCSnHYLq7xqRzThYdXv/sTZI147PubjJ37mBr8msimAVRr+YKOIF5NjMtxIeJx6yzFxRuX
7tXhLwtoTvHATSs8G6S3BVkXv6PggeIqUUgOiRuIKB6fvMp1+RGgR1VGbwkITneqO3fZa5ApXje8
VCGzxHQk10W0fQLAw/cDxh7h1muHYufHojtZfd7d92bYHXSWlE+gmeyAWAxrKyJFXBq8r3IbNqPz
oSxTHwdvtt8iMXfPRu1FMPoqstCYmnj4R3NFbYtUSnO02nkxvcK5WSui1gEqXTv9pbXL5WEYBgyJ
9KIgpq84TJHd2E6jvxFrVF7TlpKM+N3wCVYNS7cZ4d1F5XbkyMBskykYh8/W/JFpjxMPVsvvSxeS
nSy85TjFqbu3Y5vuIpPHypDbykec1ZRQ9dKfXTW+xkb0RHYQcP1VnzPltANhpnho0JzxxYu4AmS1
atdoBogcj/pAEkJ/p9Kx/W52zfACoGjYppx2N3k1QXczAduIjq+s9gzzlsNiBN+7d7d9NkK1zIox
8N1e7CIf8cEUlhGgJMd6Er3901R+ih+IGM7JstOtEE148bFJbrSqBEGz+Kg7hwEGAHgSOCyqHsTq
cFkZVxyFXTPMN4b0zg5HXriU6kQXbdpvBlDNb8igrH0yuM+edqwHW9bWkZMX6hwna9jga74sngqJ
xG6W/TwWKWEP4WMCbvDMqLB47hSyinL28mvhXKGKIhAlM9JXwP7utq5ccgkrTj/SQ0zGgMJ8sLMP
pPW0cy4gnCgHtkRob02azwlUmIyh//iSFnuBnIj54U1T/hhEehsuZBF39ySpghYxrTNtGhJLqVui
TyjSfCpp/eYQutaZvkfs2zNCxr1y2qN0noimIGaIRakea3FW6tot76L4ykuO0F8TRkgmdEzfO6qG
Ku8a9n1IGoFfkAEdy02RvEkSXGyD23tc8qNTfPr/h6TzWm6U6dbwFVFFbOBUgLJsydnfCeVxIDa5
SVe/H/37dGrKo7Gge603ujfWrk2mszn0Z4BIY2UV0k8D0GeloqzjUiFbhm/rq3Jvtf5qsVNVj2m2
612GWOew1PR6lL9y2peAUL0WmD0EVX1eQJWygzFfB0AmBcNYjhR1I/kquNq64Y/wImaE314Lyfnt
1HmWPwrTtBk/rMm3ITv6bGjC8FGrpN02qV8SOunbs9HkBweiWtg3t/W33HrnOr6ra+qo4TdPtGtI
m+BJV9u5/1nAL5wCGSN7lT69LSBTfRJNI/ICFiOitiqQ7XLaG/nRXk5eCtdql6Fj7/XyVjUvFa9O
x6J98QaAfpL9xqEMG4v6Wy/wBi+sx5/7tybSP5ZMagOJQliJzo8c77Hu3nXOy6QpjoW5m4wTdR4H
WZJxyBLNyaD07zylJA4RqkHg6kLy2PQcJ3gdFcme8w8n0EaSMKfA4uzm2E3cO+RmFwSj6NVbLQ4C
JILKu00WT5vWOqYojXhiuEdCPnWRblvjqlGEaX8m9bU0DkP6cw+Fxo0YTA6/wItm0ghz8eWd/foE
Y5ncm0/FUe9Q7PttGy/L/IZncgPN0duX2Ns10Fj4YTTEOMMuRz8jnWgwfkpUipJblYTibNWoJLrU
8UNmU36DVqu4eNzjgvIZu9fbbc26S3A22i9Zax0M7mi/pqNTHUB3v8zCLB7I9ovcle2quEwUvXq0
ajF8Dd2MFMq+eo4WSIva1ZLuTQ4dYpDFOTbbU0q6nlHuS4rmJxqVyMMigp1CDmJIEOdCLt1dCPPF
oifG5sjzX8eWk9eHVysBUuONPb4SMRySZRK0TIN5saOvnR2Kn8o0uSQZvufnmeIeeRF0Ysws+E7/
kRP4mx47+F3PuhRkq/gFWVLDozO/6v5TG+9yBJhr8wc+udOIv1+fTP8Vsfha/k1Ex0Ng1a1xz6nY
62OOGm13LyUwHeKml8+sfc2oZxv1fZzMBzHpQYF0o62x2PukawPaMyzAIBwWVDc28jef0PGueu6N
t95ivNT2zLaH2rwn4ZP6n/3ayoexl6R7Y+Ol5K8Zq40U/2ZS12R+Xvm2VIYWBEhniQPk5uBJ2hVR
UUjQ3owTwfd/aNni+r264gfxX5CkxGa75JYBuK/mTtn83jhuFzj5w10FCTcp04u/GEwkHIg8AyxN
oVZWUdZrbyPyM/I3N158K5zrnBb7wvrPRAm+VOSHAr4mzX/1iK1jfCHS7X4VzncIwEb1rqEEaDY+
DRJ5yUQqDaQpL5RK6myKxM9Xy8WmEM7CSzXH746PMiONjzGpqG68GTISqWlCsCItP7X0/nj3jMDx
apCMNnYw4RBGjKyc+2041eupowJnodMsdcLEeqtqmoz5jcwsPAgCakFm9BbSky/sRSQ99ugH0kVt
vP6J999g3mWo80OxDKHU4n/92IRFCslQXcRy0OS7mr4dfb/InZGTd0ekoP9VO1eSA4KMMNDCIpZR
HDv2xMrZVVS8TNTsFAZxATfu1YyENycoJy2Y3e+VM3dqvzsyaJ0z68XGaT4T9YmULHJQDaBgQHL5
sOZo2PeTdvHmPVEUg8f7cFWU6sgPrf4EtQobmx3X/dL654Q3Zci2Uu7M/K0fv92q2S1IbBEboG97
tmnJaNEXVpqirDTnyCZCSX7RFO72pDjWB/gZ4j+e++Z98U6STPb/xRtQy8H6xw9GxTj+a5zrvf7M
1/aOeCrnP8iPuv9BX7snbJj9WW5080cudL35u6U95y2XJ6f4QJati0zRynerfFHgKNn6KJwrt9uW
eTogDCX+a4FM/kgipSz0d9B2VfKWjzd9+ZCoRIzhpDFkJa4/7O/CYuQZGSeSIEI1R7gUUVUzHEsq
V3Z8+wOpjjUFzpZIT61VXifslHzx6Zb5JRDTbZxQDiowQvlg+CCQOebVt2yiyc/5duffHgFKTiCw
M5Phuib3speIhyFY8l8N3sGjkWVAWz2ldoiCdHG0HeAiBQPvSMoiEa8PlIbs1lk8xtTrwmtHRkGo
BSqnUqjPxbC2fXKQ3gd8Aat0uZXOexr/iofBp0FV7vsv79AOj6LhD07syptR7gYYOexMhyk9iBGB
IUms6Xq+63nG5dXiVC0kZ8b9gLB/JPdUPNNimF5diZmUnqj6ySNvvyn4kj85xHyqwiiZqooyFPSu
crZ4Bna99TNxnnt1zv1f8tHL8ZjMZzrHNmK43N80GGleooPPxG0+ZM1TbELIO25EdxI/7bcuo4Up
D6xk6v/5IGKQKFw9XdAlRNhmX3lxadAekJOyikjhlXMeTPNxMQ5dzyqr7+3Z3Y5cG5Z3NDT4iH5r
5w8CjmRab4hT0aU/LN3TMn25Bk/MZ5n9p6W0RXsI6mn6aLSLakPY/4gEw0AfPyf3tNZXkv1qiMEm
PU8ZjXlfYD9aRVl6eZDti26huvzS3ZOwn+Lple6ROjmszrZLT1I+0RNAFEFgywcfYLaeHsv8aqO0
zYb/ymzgITg53uvo7GZusSzBqPLqmC9JflXjWU+omkYlNXzk4kiGjFo95pUow9HOE0p85ZNv0lR4
a0DVR4f38WM1Hn0VsciFzvDNfQTXHVpcZiL+nQXFGNXZo9rUKUlI18uoI6iSPd8ebmlBuKJJ7mpu
bwx9K1osMuiiYi5n/d4kdJG06CT1QblPuT6dR/O/RMW70vSBqqkb6h7YaALhduw91KvDYMz6Dhcy
FWtNxJjOwAx2zQagCZ0SVdaS9IFSgo3LBexVT0QkID59pTuX0y4/zqRcl/13hmpaUkm+VAdp/Kaj
u2nN95wDwNRzDON5ACYtGeBn2MRk+lVLGmrZgud/ecx7SWwQKC6gmuS/b/RvVEH1zXRQ/vXe9E0B
x3alYGlh4pjdyCWBsxHPpqB+feqfVELa92pzyiRhF3/ODqL96TVuLmXsBFpLfQ9Q1er8jb0M1/R5
ar5odW9Iq29yzoMaCLPTwkx/7H3nuvrFeWioNLS5sRK5iTWE0vzSJxpEfRNdouDEU+Yrzd+RqkuC
qJNv24Kxyn/bkWp2B8k+chpuRAqk1XHEBQu1zZlLRjeAc8WPrNC2xBR4uoBHefc8jh/0M4nhkURr
xBec2PG2q34sCHayK6E8/2ovEsreGXFMim3OJt4eUldtR+OnbTsiZ6kVuwd7KdkdGiBQHV8Oacbo
ebUPLZ8PdaUOSE1AV+fkr4t3nrc3ULdpFJEsMxdZ+rKY5JjWXQTwdx7IK9i5q4Oc/q/x6ODr3gZh
vZlF+7Xqgs71PrCtn1b+pY57coi4T8jqkeXH1GVs6OjdYAHhmteR7q9ro3Hxpm+Z/5qaRqQ6NL3r
vxldSPxSLX9+S38QbhvjUxHRqfjE6d5eDxU+l4UtsRT/JbQxdmG+6vvRHc9KvEztVmTMKuRV5drG
gBJm49G7H3roVPvlWLeWKl/otnQ+tfW2NB6VSyDrwXENMulDXBgR6olgYEYUVbZTlOlNqPpM/TZ0
J2WfOmhxkf5IywlmIORBO5gwpQ1Abm68uu5l1Iwdws+Nzi5FJA1htXzzuFVQBgTZfSMDuFFvs0Xa
vaJasbzN3g9dQf9WgvFtaRPh+VBbLwhVN1k9g/v8csbb8UOnnQz3IPOdKij747NBmzvrk+/8Kdpa
YQHKbivT98mNg3XiNMKGdNR4imAM6Cs4wz9bzm+VNChFX6BLMnRuGFdIdsrLP32+6O2Lg1a1Ohs5
D2fOA60/iAbZ1767tx54p6Zn93HOo/yzhAgT2gk68KrsRSjYJoLhm/Yai9dicoJxeRjaGLqfsezd
QPm1ECTkArSz9PEA9PHFJd22rp7l+Ka1z173NC27EcN05QWgv2DoR6fkLzTXrv802WBs/9Rn+qEG
zSgWJiBafWT5RrPm45w9NNoJRyDdyk+le5LiIyf2el2GwBX0NtLBkxIMSxHWasDLY7+zAFclK3XK
XKfnfyO5+I3aJ80lp/Euq1lzub2r6scnH5/m411m7OhDs0x6nkkETpawzWllS5q9yt5GUvBxtkFe
f2fTlz/wP0R1oFkflfmv7cZdai2hpR+IekfTxXO8euqmNCpDyW8UNYIN4o2HDtM2qeYrHSCixX9h
03RTTP9shH2LXhDJps64uo7ADfEGK98bXQHBykmNlro4xj7YvuY9YBgM1qI6l/UCX47LEbyHFods
icyxP/Zk/fH7cBE3eMW9Oae7WqRDKUPDDtdGMiYKpLWDItH/vA5JkjlHZBN/+gnmIbDYil7oUVY7
hBVHd1j2A8US+l3XRDMQ2viBZOzC1BFJr99GbD526NDJY2YF83dWP9CifK8AGMO2svftwsvuLtPB
q5MPNdcftq3t/XWMPKGf65oCxWYNgMM2Yimv4JmRNc5HMP5PhwFR+ONxsvIb1WfhNC3brKF52HRr
kuBE5MX6YfC0syySU2pp2wr2fwOb8dtpYqvk/JQsOkQ+hNVkBqvTH3remsxHNy+tT5QvzBJUVHAb
d5us0ALivZ5tFwVYKg6V1f43Fx4C8ZqIEb/0jwYXLnrvgN71TatZ0UqkdEAQL/a+v0Xehv5Z2CMj
8lptTP++zZUf0EPXKSu2xoxVwF2O65rsUcNdS18LMsvfVR295+iPe6O/VBJ6r4KkV91+juOrmY2E
NBHRqNb+Qa3yVGkjdb1VGOuUqAAu03d68jigN8kaX1EUXmaSv6rEeTebYTNyaQ6FidMPXY6ZnLAn
hWrJXw1y9GZzfe3XPvL5OzrqSLUkgT/nkc3B0VLEti4rAh0KNhIffcW60xzj3Ndyb/W8p0gqJxoo
O8+NoC4/W83bF/V06Yw5qPFX9hRbwWrSvUqx7htq/r3o5ifgyPdpVEe7iENrJd3ToOGTQCXWnvte
O9XMdj2wPH0e3lIj4bUfdfWjYmfnm9o+4z5JdYcGbeveYgVWpG9RtN80hytY8PYOy3pKS6b3Ag/c
IIyrpY+R+F8BCxmfdh+iLgvStNu3/UDhzLBT+kzhCC1UMHyUUx5csw4F9j+ruL8/fHYuZvTMvz7t
VZPhHntjDYl2exA1E9toTs8jINLgNttEA5PTQX5mZw5LQHigqV998Z8oN28CZ6QHmRnut6v5vj0Z
NQ5XFBLb1kR0ZjFCUsFKGa8dL5EzIyIt0X5MQ34opjL0u/Kg6xXuznzXztUnrHJJiXGa8L/Rtl0H
FXPXHJoVUeeUbYTuNBMdGm+hjangJqYjzROixmvqjmJuA8FeaorsVHgTTSLJLh5nKot9DVFRG5Vz
c6oTznJvfbVRvo4DA3FLbDoFVdBf472o1AcN1PXuhL7oUCwk72Pli/2UhYSe6no9oBxSrHUUaArr
mQqskJ6ZRzpeSuLB153skveWh5eMeqKy1K2yXHI9bdmQ8p8/W8NbMbLl9fjIDYEzkF8nR0bbPDtD
8ZkvAi0gddNOtZ9lQlY/k5VqGOswhCKArBCdyXCGVIqN8tzBhjUDRzLTD49Hzv3RquZxQTXZp7wU
RhV4qCAQsGLaRgK+csrHGS1FvAlNy4DBguN06bGKh00eN2FVw23jbqBSCklkE3Q1FxFZiMiuAeeb
KO28vQnASr5rlI9zVAzuxiysHRH9oelUD4yZR1y+bFoMxYMWJATteSbW9U7gFcJp6WKCzCrwMJt2
QAgCxAZ5TfMUhqyhPfp0Gtb3nS2lw1Qa/d5m6u2U/CO/n3opa/0wJui2cbmMbIYrsGzjonr2iLlG
aewNxPlWnJgC71ClCpA9E5cfQcYX0/fQ2bagK/WpZyHs6zIwtGnLyXC4K8+XvgtNtHn+VL41Kj+q
OdcD9LKPaxpTxmTLp9pBpoiKgs0Q51puVx+9YaMKwUATW2hic0O/tCNguccHLdFPcZdAzzKS3dtx
0x22rGjKYX5XvkWAUaxJYRzPAVmFWyt2N0p4qAkoVCsFFjJaOyek4S6QfNFYYCb4Ufk+FyRO2ZRP
G4RefDn3DuY1jhry/Mp1koHQHHCNXIYCZ3LT6Vy7mIZSL0SxFSTzfV9vA6uqzrqHy9jgZKn7CrGS
STOv+LGwlgRLYQepjQBA91BOc5XqVHqVArN+3//WDOINn1dbJ77Q5jSLLopXPbKA9xrDuhhA/y3t
x5tkJGY46cxTZa8vVm7tUXfvKL14JgD4BitMnS+O5FnslBbNfg0mmk/7lGLZZBA7jFIhPrIo9vOb
PjCqwkN6OANJ7bm5UvtsJjSiHsyfoa8sHNgwRApz7Id0aAY2M1yqtCffYn2bqsPAxE6RHSVyzkx2
NtXTfYfV2XR3/vzP5vYaqUnsMUf2aHSp/R1lOAjMDvypQRdPNjAK28mK9t3+Xkj1Q3D/xbPHAYt3
2EZ9PLjDR4nS0SrzxwmAbpipXVwqvF3JKevaHT5+KJ4hEHPxaNv1wVDY4epxZ4r8Ce83eCjsLMT9
QRfmwbD9v1ZkFHYWmG/S6rkmjPhOsVu6DybDSzH7w0FBl8vYvtbGEGKf51P2kqZB1IYWB5Ljfiwa
QPzQuw/MHp8TUkK6AUdAHkRZxf0HVibEkv9eNPF5VTjTpgFVZZq8+NV8GUqFcxDxv9OQMa4WfkXW
WO+AmKE1MmyCNE9mORQDl4ONMRHh9Z1Q0SJaxOkxnWqKIJdPM6fT1hsR9TgueZs4t80gKxUj9KAf
qVqACogbkhgc9NwdDGuUDjNlQAjXYpZU01/3d+nm4vYXmmZ3pJ2dXLWoPRTbjzdbWyfLzzMoo7TN
qEnEu56MWxV39sM01cCHHiEWtc9O44UunHIs6FwZidB1Wy9M7qujXNjl8aTqrBOi6x/aMmYDN85W
k/3Vlvfre+ulIxK4oc7Ktnvmwuo4daRdeBZBgdTS09VyV8Mw84aLhyDtDgKBKQmAGMPswEzmdWM5
CW2DAPC1xo1Ng/oAQJncL0MNt03Gump3C+IjunLbImWUo08rFyRlyDaJEDVsZ5Pi3obGOGj77VhC
vPaYyau5qw92agcmaQrt7DB028ArxCWsFpj4MO7cskJjqZCc55UtI0VsypO24M3PcdM91I0gfjgv
OJgt/ebzgjal7Civ9O400WjeDK9uvC0lhcNOZil2zrH0vvPe+6d3uv+gOy0chEFm4dtqQWOZzrnv
c7d7rdF9vBPZU+6mhdtgchTSaIFayCIGeR+79IBs2rqg6NoqH2uBDIz8AuKpd3GaVGdbkR2Kk0Fj
23E+1Gi3J1o7vteiVzsshhmG8UrghusKSsnS+NEzDKydyZrOvEGpiSAPIM8kqUL33pqmMz+MJfGu
pr3IIlBzZ+5sMO2AHvt0Z1QgDsUY58fRdI6NTxqG3WGmXs3J+F+13R6fi7y05IDs+tXG44btcg8T
O0Rt4aJZ6hHtzQJL8YAlEvEQHibMaf1Fmr+01KCyzennsDzX/KIvENXWiCY+aQa4vjyJj33GUi8L
NWND9U2oJ0zUTyjT0kPe4TEAI8la0Ng2f1GF6m6ydxDzI6+dHzMf/NjwLSJcTOw6t5wYDo/4kmS6
Tk3mfgvpkFKyKGBPj55JkqWcR8OxY6pgeg0t9rQ8Q/1vk4SyPHdxiXjo6YoZTAsyOx8n+e0Z67pV
Od+eXhLfgTvpS83alKCN6gF3RsIGsFGGOd0n0IrzQlP3uKQ3dx3qv2Id2HGzumILtU3hI8R2CRrB
L2wuLwViiWhS+rOcp59G7/Jj5RgX6ZQEc6Qu82BeFU/jdL9vBw+TsUO4ytXPGnfnGAP2yG4yPqCf
/RcUyvMbKS/UP1DNwUuxjKeu78ZtQrPMSfeFeh16EyrYl+uBPRJfD7KsG8+Kfa1IIYhq3Wx/dAST
u3adx30FdUqOqsh4V/IYeqdLLEb0ydJ+XFGVB6PAhKsy9gpsBf977CvyKDjWirzFtNzq/HvN9F3o
ZKHcE9j21mI9Z15rkt2CgoTZpSm0I2IVHXC6B7B2EskhZQAKgweWb3ho7+LPtXK2SOayM7IYM6Q/
RR2bivAUaNFhPoymRPYhlHod5xFnhu+BAep+/UolGePpqHFGF1hb9E2Z23jnckzvKBl7G0mIM+zq
O83TTL77z8+6MrobwMgCGFsciQVhyaJnLCsbZwbISJios9QLDBoTAWw5fipi7p75JzieTBjwWpfq
wSRMhwN0vnPRIsFlB7Cw68fsl7T6DHnzBCxUFT5mhRb+KyULCrqjoQWurPk0htV7BEZTeVjKhSu3
J+lhSVHdesChea6WR42SqQwA/aiyiYIpuuXtjID+3GWycP1m39TFtxWvL7KY8bFcxkxcvZTUSCyZ
xHH484LSD2nNPulqjnKzec6Zo6iMSTlKpWdPj07sVLditjwuJOpF2Ejt+EDf4T1TwnBetVmBatJC
uHXudfZF7OMN6cVyHVxJe1I9eoh2gRjC2aRu1GeFVcy/H8Vi1BgtzfEwvZIekI5bPnp3yPq15fUH
f2UiVHUoqWCiW7JMfiw/+Y/5ZL0Yc1V/lABD9vKalA2ANzXrhGrE5BngLE8CLKcccDKO/zo6CZ90
5cW/wyKMBFI8zg5u7D3G3IHP02R3J1tDVig1mpxIhPQ5T+7nRbka0ezQAx8T+sVIa3s4UMuuHw/k
u8HsJ3QNh0w9uRPo6eQbBLQroaK+K8kxwOza7C0MRQHh2UCsS7LAkOSt3uHABWrNZxOtI8AVvWdJ
uuVrTQ4arcMU9nAxW7nBA7hqhnOaiHNA9sSmcC67D9l9bPGPhBOZZJfWRktsMp+tHpXvqM2BmcSs
U+ytMTSLdv3QVuhue9Isngnnv2XmaRnMLBqJUEIZy9JCunsMlK+BoU0zgx7x/dDFdR+0nR3veq2z
AX7ydquWnuCQ1osZNyZDMnajuRoyA+eKLBnr8E8woOPto4pAJ68qjQU+XNQ+vPV6sUUfy/ujJE4i
eO5NZ2ZcRFRiooqm8VUlOjuMZEJONPdrxfUQlrqiBLigroYJjjG18G3QwiHugyZbyCfSsVfEPuZb
dHZt0KddgnBB3BJcI0mQNuglVDdgFSmqvI70Mo67cFybSzMNvzo53uOTYCJDghDn126yykPf2ZBE
OJVsUPT0AYGbzT6hmdOf5Bon6csy/1El9wOE5UfNJFmtmPSLwI9h/fxkPI7uP8cTaAtkS6Sjrpka
yloyy7nN5XvVOuYNf4P6wHGkBxNJCagOzP+Goc6tKCsng6FvIHAsIcvsAGEwHLwVtY1NmvO1vYse
cxOAymWvidyhkNsy4QbGmIVB2e79a1uaCBh741QWc/+IS6BBWpm1ADZCw2PTlB/eWpLJ4zVfbK0K
TVJSNLz2TCUuuSF24Jc9p7GXp8WFnALmD71E4uDYy2Ozir9YZfe51pm/0fb+NAvip7l1H32hzZc4
jTH0Gj5bkqu34xAR/mYnxDGInmfj3gzj54D68yzubLmv6Xurzo0vdOhU0YmEpPnFl1c8lM5ZKvIa
NpM/pfCf5uy8STSwkWPcATDaS7WLmaJ79CYqc0kSgh7GLRHkOnEF51qI3L9liQ9XbdM8tyQCgJ9u
8GdBHksy+5/tgFyTbApE2E72mIBqt8oIEvMjHlgjAFniOoUamH3zl0bCJ6LAnlpbAQ4249WatHPV
Fe1bHDs5kocWQECN1ouF4hoGpB9/pNnrcMb26zRQWlu58o06kvRip4l6ddg/2OFngFoLczoFs7el
qZ+wVr2UHv4pG88k1zen6GZt2/eBtMsHmTP52UIjxigjUaew6+mztVClfmPHeVmxCMpHvSnf2uRu
E1tc6Kxq0gwX3Tv1zUQkyaBVK8SAx03hgUxs5Dj8lZUkpCOvAKOQBwkHCrolgIp3JU/UGDSWRgaD
zmMa74wsVhEFmTaCfotBexqwT4/Mo0HbatVOZOo/h7SSHfkZ/mkZknv3io94wc4JbOtSgMOF7Sgg
pYvItN4y98qqke9no18b4ZxLy4BjtQ06NvL+j2pgGZXFSEbDiuC6XN3vDCRuW9XZZ9NUOEoWFp+m
1NZNTjZLoBa3BTxY4To8Ei+iaknldyN1+UU+2l3EXYBKRnYHY+YmLjJ8YTec1yYl5xtLuc0TFeYG
W72etivhavkLcAYbJ7cXcoSeps+sTsd2r02+s2xVV9jULnqzcaCZbuLtjw1Uht0SE6STIBB/Y/cQ
h65pCJag9J3htZ6ryBBjukNPqxN8SFHo1Ugm9V3yaheR5mnv0yL+yQKml9C4akv8PlFR7uj8jlap
6qAyp8dp7Mc3x/BRPYsefdQ9HVQWRDKzHvYv0LcvOh7JsIw1F0OSOWzbEhqfkTvF5KC/WSndRXuE
IzbFi97v6HE5sOi40SjZnLctYUwHy1lxAJfeIh/7Beytdf2ev+SwOVnw4jRo5Ze06G9rh72PGc5k
ICta+yaJCIRuXXR4UmamTVEpAgAwZEA/8Z1QkSfDrB9c8JP2dRGTd9PoK9qO6ShPsVBmxEDTgnPS
NeE5tGpsXDv1t23sd7/FPZQN2QmD4uhqV0We1A/BWPN5sO3xZJl9d5iVCxoce9U/Ya92qEl9YAXR
1Zm3qw5Km8eMOKxpL9AjXUZftIfMy7xD2VF26dk5xtVpqEHLDBt+Y64eu4lTRY7gaiCU1h0rxm7U
kUQCiqeh67yfGcQ7jR/k11AJ7irnoa7M9rPQ+/7Ydn5x6+c8vpjWmL/rLp2h5qSpYCqyZTsuBXQT
UVZHFxqDeZCOddwn3XK0Hf17RZymkfq20WuaFmTua4cRq/neTkwVOYBiQe5azR5kBJ2CqXOSe3y0
OLXM41Rl4kvpJKsuTjaFJjEHoa7lr8X/K7pQBmJawLdHO46K5kwDWvONeGuMxu+qhg+xYLjXc335
zwOxOVkzzm0I+PpIG0bxvOpI6fRyns8ouMUQ4ESBbu7ly+pkA6cJ0KStoR7TRP6vsSlet5m1Nr0/
2H/u4PA6Mj0HFBkvTxi4zGCGn9pgMjM2cPhAq/KY+cs9MUhrgrmgsTVHW8m5v05p1CuOXKp8Ohoy
8Q31SWNsvdk3Ql2HUVX90pCNAHTlIGeRzhDx4hPyETfuqXMN828yMTf3s2IdGjJt3WaM3T8FGUzX
hcjfsE5bpn5Se85qNq6lbv8SUkZdfDpATDHa+swLhSBi7Z5lM7uJDfvQas+NWzhhIWbcMbFVUdY3
mcL7EqpJ35gx/A/Mhf9lFGigr56s6b2Tdr6rMdDg8sNGDP7T1u9pO/QQdEUR9OSQbtVoiL9MPNl1
sY+FM93akqDIrUwgBRs/4ZYwl+7YWlpOKICuYbhkxiZJrfywp5aQiBqvBLDikr1T57WwdmCEpFVX
UUW9gt6Q1myehFaBoaSompiyWbHBSY6VVn0SrFeE1JS+lL32bviULyGiHs/kU3WvaJ77BwhoC+th
AmJlFPHJx8qHYbBNvoFsaKIm6hkHe9x9twsZIiZFuBvFsvhZ16sOYDWBq6ydc+bxaoi0sH7LtnMC
ZjW5T6W9mifHTOrhZ3Y1kUV17vVn5SYG6LqZnToEW0dSQKadHMWEhimvXuSAidQtqQPt8gV8SV/M
kRkX21Ic+KzW1r4ibBaDtyxQb4CqjOW2k5yvkWPP3kPS5xNAtGGdWhvL4yLjZb+igH+2YUgR2vfl
lkI0Wp2wGZyNYoXEzEUdmr5mUIjik3JKLnNUro0Wrq47ueBJOiL3bmmsjesJUpkK3UFeu3jvQwby
XphWUoSVtb5ZqwVhRGaUBTwaJ+g8F+RHDRXy+8EwvoqUi2lpFpiGvl1WiM686T5Wer+Rz5s1UgE5
p2ZgNorIJtewrp7RjYDspv2Q0tt6i3XCl+YRScys4N4I8FojmfbdLp+S+7/gv7pDOfwzDfC1vscG
YKIxCyEIZDAo24/kWpQ/9Jp256LJKQ6v4nISQW/B+3WuMB5Xu/Ewc3fOthlyLypZ146ySQeYPgio
XlRMBqnhPFCp5d9a3VGhLwZqMTTwuQlx3pIRejqv5fpKym69X+vJuBqWJgLfy4cr3uxq25irDJbe
mPcg/kXQCDv+V45MG+CSzAqrpe/wviLW6DniMyrOg6lCHxeTXLgrvdqgDAEkHc84+izPM2j1chjY
+ulryvvmMa+k801wAGFtDtC9JNRx5SPD7K1zq+3S3k0DwbgQ4tsfQzEb8rI2C0IFq+BxIr+Q2uCR
SJmCXotttRgZ5vUkDgdXJK9WDvvGpaFZb3qnSYzrg3b2PCb/iathB0RX7+Zel9tsrowrb8GdbQLF
lCkIKEFnFJaM0icpSP1Hvb230XCa7YBvy8jQs/R9dhf9KHXVvUjFE4LCQiKnFNQZaxqcaGnrGmrN
tCHwlHRjj1gTUmUhwIqq+89Is/ZnWuT8DPauqNGmd7NNZPNQjfO3LkTywBQhea5QMPtd22KKWqu9
L5rpujaVOOEEJiAPyjEUg0O0jJVUuAUxxI0ex3rTwW/UY0vXbgIX52dgXNlA625Z9/9H2nns1q1l
6/pVLqp9CXAGpsbprKxoScuSLHcI2ZaZc+bT34+7U9KSIGGfWygUNrYLnovkDGP+4w+ocSoMf6Hw
zQP8Y7yR8R0mdTafVhNWDrugYbEJIPqNqE1KyiRYJjAb2TSBXbSIauYfSdDp+yakUCMjzlnnfWvj
7uh6u9TS2cEEqFrF0fRI2Qn+zUUYLw7bBKcgRGnjaFnej2PCyUSZQvMH5xcE9ONeY5L4N4Q2hpxl
8A9mhnLUyuDc9fh6APpznxERuRraTgbAbi/a0QlT+24IKTD5lN+WfWvloLFc5Ry329zz6M71BdZU
Xf1zMmHiRpZ/7dvI2P0pjzc1xlIwVcK/EaXqyhbjj6mHTFzXvjqEQ3pPldSuXdM4poqCbZUNunrs
7BSKjxjEZZfUL5ooHjwSkNdfORKBrDsZ2bVUiD7baLS+OURZ/KjKFFRaK0hxpaC1FUYv2ezSECZL
8qHkBNlIcnLOzEkbZ4GvuTrTbd3WpsYoz3Gyc/z5II2EcyCXc40Dyxpd8xdXV9AjZcBMGVsltwbz
Yx3aFGyVFvbeLbgAD0r0D0Gc+9du09WXRZT3Wy5EsPiGLDrSyEA5XsMGjjApDlczKqjVXEe/vCwq
LvqiTi+gYfDTsU7iyh9Aiy66VlymSQms4rY4R6kAu0JKAp0ecRxTh27OxS2dH/jcTQ77rEeYAENn
+Q6BiKk+5tZqgFcr9dMazPyaOYfVQhi+4J0BUS1S2Pn4CipEVJBnGUWt2jQKqBSQA3O9FiGNVRpy
Rag8lTne0b6bqe2IAHvfV4TMBVVNX9UpANNlXtEZWvIEu0bhwyjlxWzCqFEhXGP4mlC/2gKJBXSk
1Yh51l7O7V0KfAIakh3HTt+kXVBuzSIY9ph6ms/OQiDH3stbVg91o7ZqCLmWeWX3xi+RDvUuavRY
Yepa1ts4Fv05tiMDURnxMwJrf51lJsxd6aLaDSpz53nVdBHOGlihx6sIb7l+V3XS5LaFFa7Thc+4
2mS7ADoF5mbJeFnkBReL1oPAZFD6b0JdUsebMCc8W2b7aG6cbTCldbuDhkYzevbGtbINLo0SvpZb
j7Qux/bCQxE7XbpTjpGXr71w2fqTmxCM/xc2+vcAVMi9Giqni7IoJEmaaYttOe1SyPw4AjYHiYnZ
i2ja8DayXffGD2EO1ySufSM2cbGkQkPPeZTEoOLxVBTQ1OHoojZCRRMuRPIWbscfusTWtZ+P4Tfh
ogDMwY8xMcGCS5bpixnSUQWsRsJHH5uWeICoMpv1Q0X64yHEsWSPEBZVvx2Y+I2QAD2UWJ/awcwd
isp8b0jUP40AqoUra2+0Cp4H7ugH3ZfDbYg90iau0UEYXRWtB3bldTJ69kWfExvnjPljQBbzLvCQ
9ZLZPqAMCt1tKyb1vS5mZHADxZUw2nQnp2GhXvJZM108xYELCdg1mM89S0qJ5g+3WZqos0RDE8/I
SXEoOcq+9Vjb5iJCgHfP+sCnaGh6NBuUPZYGLE59zE2zVrVYeViNd2aBocMSzRy8nAL6IN8Vmvh+
28zR9AMdR7P2GmTN+Cj2K99eXMrFRK1Xu3AoVEmRM6QJtWM7xOeeGqe1zrtjXgE4dSkVqzMYdH7x
iTpIp3cvB40GYKWLit5bVTRMmjiQIw3t2rSniyySWMT2Y/zdL7M/bMC4l+f20gYq4rtu8sejlXUF
uxLJKWvXgRFuh/LHhOHapR6nhMIebo9HtY7HZBjd51WM//4Md8N3xnAXmoD32vZNOB2zKvZwD6js
Xe8lcLLnltslL0VE+7kSxUU5VqSaDg51XlljJBviesfRF0EGAGM07wOMKKCqQek1McoGKp2DjRpt
4a5iegqboJojMGRDtQCoVSbWpuKVtbMjjwg5xZ3KYogeir8njn6CFXjcorN+kxIgTZ4sah+QIf8w
IyGA4wtjbixB7Ayf/kbc08I1fTbsNDIOWVeHP1PDpksAOnaQxlifewTMbOBXwJvOMXE8TzPRcqwa
7cinoaTFsDC5JNcXRkrfWDteEsGolvdCRjfE7yrwLlJVc8dmzeAYXs5cuSMD0NZLa459Hy/wwEeY
CnLdTxdpX2GdHxXBXnDx2k1TD1w5BosHyEganG/HFV7cQbPVqin2sRtbx0HZ6XGKAswUnDJePCrU
ymoQVgYDnZ2OCsWR3OzDWj71RGd+m7CPxTZboDD2NeeW0rtBn/nyZQCl3ph9Z+O2ZwfiGIxh8yDc
BAYmAh6w8qYFMmp4qsaA8mC2XX1eayP+rl1qZNkqG4Sk67Z1Dp3MUHH64htxclu0AVadnN/PboRA
Nem5GuIOPq5BxpFl6UZinzvhZe1C68t7W+3B/imMa1wjMfUZ6fXF4y1W0eLcsK322a8sa7EUG+ub
XuAFYrhJsxZp+QdoQb30nWA7p9u2tWXMndnFqGE2EugaaAVQvmh75VdcjkUXZs92mqhtN4ztj7zj
UoEBCTX24P4WODuSo+urHSUEjBbXqoHlm7G7DSsnuig6UFIBNW1U/SJhUUPIriOSJ5cGPhd2uAnt
VBk3Vehm31LXrm4lABYI6oIAC42ix55hXY6TDRk+iQhbwCkf2cfg5DtXcfmj1dYRVDE4m9CU87Vn
UUqgDgTfCbA3KTS7VVfhzYDBVSdB9+LxBTZ5fnCN1tkhHp72GA/Wh74iO8CEjfWcymGYIVrr5lCw
Y2z03LCf6jG5nAY4H5MpyOaO8aH3K2L40hTsUsHmuOK2jEv9gOIGRyp2v0K8UPpQpFnpcgzX9Xlj
UFDMpE1usYkkUFfgQnEX5wF3O6cMbwSycjz4sWk761Ts7jtnyJCr29Xer+YWuw1neq5JgdihiWe/
wAeQ7R/pKt2B9iENJ6yzdGaD/i9aEsqDg6Ct9H1soYqbgzlfjVVLXjAByXtMXrEANjl+ByGNa2Kc
+h1XL3kY6jb8Vfpzc7BEl63nYvzVW+RwtkUW/c3x2YPfODY7EQ/lbiCPemeBcOFfFaidmCHnZpoC
N8P4f6fJ3oCFCgctLESj9+kEvBhHcj/iwL2aFGrsPrCwWIj9djurxoFPSjhG0fb2j7ocgOaWzXZC
w3fWK8M/d0cw71U01j8TQ7s/9VTTOSzssjjD67fe2NLie+AUEARPWbeYJ1d2vqXt4B+cGI2NTxzK
NjeLGDcIxzgkYRBvo6Az2FyDfKsmaMiVdP+22sAAarH+At3BridMcC0RMSf7XIER4q7BPwIt0Nls
jLvALPTFEgd+J6ss3OK4nqwQmsBL6Cxx5if06wZburd0coidce0nKgt5ie+/cWFjJUiRgqfUWmGk
vEEY/EI3bqFLERW2jkwHr6WmIKUjSTo8HxMvPkst2Nopnmm2dwHREmFbGqc/nNzAerHwS9L/UNqE
mLxcGElZPlodNjM2ArNtx3T6piiBzmM0/+vahoGSxnFw5dCBuhyY+hxS7QDPAfZ/npCY1BdYBYbW
L/pB6gaR+W/IfeBx5J3v+8FuN1Wg7L3H9e+ctAlx4cqp2XH+lvt0ZvOL69xD35kNkJR1tIuSxnui
+zauuEeaK1LBII7aBFQQ3NWsoxrIhAm4xq0MvCSDO1niD7Ki5RL/AmzFAwnS/xUlYrLmNo7KzKA1
OBYFHEujB8h3c71Ucs53jABQQuAThNUcjoeIWMJFhD6F+9AeCHeNyVaLbeM3h3yksRNjYxriWe9i
3wkuYbXC+5vBRtmNIdKKQu+kmT0CeAXbCiBxPfXSoOA0oguQu3A7GQ4FU1aaf+fQu6+RuNzbqcGS
8jGYvnW60bxCS1zvvDSipkLahnBeEdONSfFqduDvkUbobuoZEk2YjdYhkFBJAowTapw8HPqt1wq7
hEcR4BPNraS/kCazYy7mchPGMy5eIerA3Azu8B05zMRootCq6M8RGkwNNqWAX+gVpZGn+yRDSU1p
gCagMcxtk+L+GzrmsC7M3DwD4MWEIo3KC9NhH1p7S66OGibnm2HCAGpBhDD+QrCTFM5+GBtxjbGl
uwqy8CUrU3x/6Ntd4rc9ryMBTuDZUXHwaGEc4NdiaCCoa3aZxCFgjPKHJqc/zs4bnin8Ex2Y/RPV
c4mj5Wp0W2czkEmzVXkVPep8IvkD1BCiJhj+uWtY6hFek7VrlvKi7/ty30rQZyAxfTGjHz/EGHHt
shHybBT1+GwMMIZHnRUPSeTkd4aF0Ja78wRRC/Q7Scvv3jTKHdsFHnB0Xg5tYjq3aWgUO+gbzgNM
Tgw8UpdOFIwEWp2FQK9Kg2ZMO1zksV3ekakHWjrSJ924S1fInj01Y+KawFnORQW1o/EAnd2WQwIG
6RJwahr3OskwqUjD+t7IRqyx6BFeYxDNu27L7Bb7dsw4NPaRzVw2G98aSgzATfD3pE4v/bScvxdU
YpcE1N8MmFRs4rx7YXfhruwFHYUhtvA+SSYYiVDuWtB7VjYVIwkZwMx4rwFOkJTRpv1ZiUPgpZ8B
39QV4CQvE6bxqAT04dbcY6n9I3Q5H1Z5F2J0DPHLT/vS3DhW8hfDz+IyKt2Oeiip900Daxc7DnE7
BsMzapKfDbYWZ8McTg8tYPmGfmy/mwKM66K89SgNQvuKjlqxb/yeOwryaJwUyMcJSD36h4mFLBpD
Ng/wYo2XjLdKEpqKWWkXa9XYFR7DnEX1mLm/E6wfLys3onfYU9ia5hxecbmruKZAdrsr3STbu72n
N/4ETjQIPD7KXsVH6H3DemB/o2qG5dMX7ogtJ3hmk0dQwAvfuRxliUA2uZyr28bE5gTHfvPJKjvr
VyQX7ywHLZCNz8o6xur0SviDs7a7ZNrls2/vXNOrH+OhAVNwuCKT3I4fvBWOlzDMxW92AUSmjTnS
I8zHJ0zT9RXGjRyoMmiQ5tB+TnMvu4QvmlFdFVQgVWn8Zium6sJ6BFWG6e1DDNAvaPAlWzkq3JLq
AL8oH0QlTvxoJ6qoJ6d1MbpMehjQkN1ws1ZAWn3ZPUTQuR5NCjd4t4hLnR7UauX5hA/FZRfe0wv2
Kc3T5G4gReTWw4IeZv3U/oDWLXfYrXExsTU0G/4nfhgcpQ8WjIizqgO0XCcgNlDf0xT+a5TW1WWV
5BW4SZWdsWXN91KVxrmkb79Pq459hopFdJRPEGG4IsYOQjvffMab5hFOwG2HdzsW/oBMqXdfDveF
A7gnQHK+VaPjXgQQzNddC3mOrmvIVCmK37EY020SJAXZ6c6iGCcJ9M6bC/NMZh3ZCQC2eyWT6Ltc
JGCmI8JLQLPkJVM0oU1IY9dmAbm0Ft249doxveDCUdzMY6Z3BulmOwxZyCOwk4fIUFWxbg5xQZAL
PnEeWK0LxE4KysYKcE4+ZO5WQXDUZ2F2hV4VI5LOpzVSthJNRwwY4eLws1iitA9Rv9hquFib1kMG
mwRuJ60AqHujimZc9etiy04Sbdsc+iQ6DWvHXCA8lhjeXV6rGm594c+//SLVTIGF0JFH1XnQBDHU
VgNndpN/hzOyvrXmWdGUHYuNp1tv7yo+l13jQGD6WHnh6/MAxmw+k2JkHey4uPPHud4ZWqh/+HKI
s2dMUcXoEWqUjE/u4JZX6JrC3xxx4xVUEIg6mIFmYJVIqDqSATak2GQ3AMPTY1+wF9B9LQ5D6txX
1Vivaoe/pBf+bzULWZFwwx0Pv2nIA3p6nLiLryw1RrcGfZn9rCS2BWnLbGGhXcQdrwE7eBJWEJ50
LA+NieESqQIUVV4E8OdXkU2d5bXhtsOROEcrS9EeLv8Chx0vHNatc9MnYXVfaOx38OINgwtvTPQ5
5L1yY08TbU9TTVdVnLkc4K17LXKwMvL60n3QeUyY3vFgAdF3pxdIzsbk1ZcVyPMNTY0IO9j8FzqV
YItXdHBjh5U4jD1+cTHdQ6hEMjt3gwC9bSaLfa9wk/O7Ovg2VvZvHOnzc1H0iHnV4GKs78+riavb
NXFSbMvwx9kvuLGLsfDvbBtKZOCUICs5Zo4JbUywkJruEfeem9FBTxAJ8Ac1YDrUxqV7XfcNx6en
lzoNnUc8mgnIIV9tMhEsJQnRCUx2Y0uMYnSIXNhUXN/kYvGcHzqWI/a2bFZD6xFiHKE8wSujubMm
l6QpDssrIyBrCe6igfQGl0wurhEnqVv+CpYKOq+q/sWVffc7s7tglxLvhZkc7iuh4fd7AMz8aPZT
QPqLbmlw4TUbx1BzHGVOQNZYDfqQSy5aB401CcPkSEjMBPTEQ8q6vWgctAGWp6eHxqkkAKOvz6Hh
oAW3xZOLf0QcAzlhcNha2LW1IR7dobe3oEpcY9kVIcKCw0GW3bAhtKuDdVECp6Vwhw3U08JHUOam
JUEKuT/i84RrT+ulJjGIQp+XMPB3tuq9syqby70hIM90s1EfWHhU1Q1gexs70SaQmXuRQoDdUN6x
G7XdjxIW4aGBMHNXuTNhnx3ZiLgmxDvw6OEMj0+Wq9NQt0+me+8L885JrWETF5O+nB3rh+wtHORT
TtU2p0kBwdK96xDQXSZtBne7ZX5UFmzs1OjCA92VGJMGkjEmTyN/rUr83bKKRQJqSs1lKCxr6Ttd
kW4VboZEobbBY5u7DQrsZmom9vumuBAeygDVoQ/FSLPD7iHPD3homTC9u5i2qFU9U7hS5UA+xf8l
STu2QG22Z3hqMXHxAzKgKnGHzX5pXdNT7bN+V3p1ec28UmcEss0YR80OwsGwIYuvyP9QAqGIddry
yUl6lMK90TkrwQ0VhqJEWlJD/QDX45buKMFeCcVoTGr0RwlCGQO++Z1icbEFCr2xZ1Qqva6RVUV+
81jXdXNrNmQ4BpWb7INpFBvM1awNhNxnOv+0BfHZvCw4d7Z2G2C0Xja4LaDIXsPncQ5pjHGA6jw2
+0n+7Eanumxo3SMqogXUCJjKKQzuVU840WYQwzP5aOYedb27czPdvRBMZJ8LL6Z75Jm/nV5luxqr
1Ttv8J5Dx4XMVoMg0ED7A59XbOnecFGN0gYsCU83txzgguiOyKzeBvszi72lcY4S6L4xprH8nTOh
ANQkdW10YKCT90jfKkZZsOJLlR06QwU30mqzO829EZJ4OwLcA1GfM6l+Vy19ijIruEC4IQeR35vb
QZowSBthrhzHyDcjot2VnnL8CCnf1uOMCBMmYLHtAk6+1qfjRBpfiBwuGvejEUpEPwAyoDlTSzQW
poee5bTnMTEXGz4FV/HQnLZumv+VxCVu8HRKf7UTQLfldMZzRaAXYINqURzqu4rC8poGG55Tpj/+
pNp7gl1mA7oigSHZdNzUHcDR0MNViOPiDw/Hki5GZB1LxkgR041yy7A5H1OtV01d1bch284hLDHF
hOdHh4K+qsyRrEPBIUWFRoZE/pZY8bVFUvxGZAhmdcQNyhlJSllJf/LPJIEmFFjOBIuYM82csZrp
SPqAJAWTqXHq+dzzevyNQzd5bH2Qa1fSdGgSjgbLHEhhxTBxnUYxzGZgYBx06wZezvBEtiTQcpI6
mImYWPejGhnH4kCbxlgnCXLHXqhpC3XaRT6CcMIcyBeac5SSHglPm7Zv1V4mDWr0eiIQgV7jBVqT
b3GSuPfQgOJ1lVfOHm4LVk64eKyB+0NkAh1HP7x6BDIm/GLHaC6t1q5oOkCwoU2guV90Uxls3d75
G3hdH9AhHcflum9gW4U6CsWMtSmGSQP++jCTscHFYy62p+7chpceUABaXVuTZxWwy61tl3qS9qh4
hG70WF0SEwkupQjtabADh7bgWT2tVgvPRWNB/CKvSZ6GrsUS1DbwN8ewEK5aYJ03ZQCiAmHjjz2M
3d/AxqVQ4+1rpOWLCzC7h3tT7sl7m5Zfl/1tRKY3vaKZH0pWN6YQOAcuPqUmG/A6cjHtzkI8fszv
FUaZq6KmQ+mmethUtpnsa2i4Z5qiijREqrZVw3GLxs1JDjXRTliYYmgWuWhUOk9iCJzY9SVNrPnB
JgvhyP+XsII2NLZZFxlb3YUTsj0ISDAQzT9GB/MSQK76k9gq4paQkCEwVrwatXgd6B7Vvq1cznlN
NxDtfPLYkEsbc6wHC1u4Qbxyxs20R1sQN2dJB96Dlby7lfTvMAtRDs4gsXUuRRKRBTruVIUGuaRV
il993xvygX42mkgtQShtxz7XPpUlxwWCJsrDbZlN9RXu4da2nrMKZwjiAZw6Qs/GnpeNCksgi7/E
r5uKiM/F+AO0Gg5aFK113eFZY1vwOAPL2Luij/ZQaegooHGn86P6p0br7rvEnws3VWCm20rBMCsI
G1rPpY/lsmIu1tEEXSCqH1y64jvH/+YhYqDGWyJJzBmKa2VAp8EHmd4dgS/bAFkYrM+lbZp3+mdA
rfCjyumOzX1qXg5hbt2EGcisAdf+zixL1Gmj5yGth9IKGbIGnLdo8NIER3MF4duxhLiwB6SSmJQ/
zd1Cl5T40JoRMnIukt22baMnzbG4SnvACjB2vWfyg8zpQeNAA2Etwgd8j5EdbAkTL7bFj9UwqEFi
06PvKtAbUct5VxYRJHBjxvqBW7DY92jCUUG7vn9eCcG6iUmb80U8HiQHGExYY7x2gLnNw1jBQSZi
LHHK22JEvuvDqWI/AiyTEnTHTVNcH0qXz5YR3BN5Fgb4Vp49wid/cFqbLafPiDGOiBC2PcgCmPTC
fOL22+AeayebOZuwEiOAeOVVKGKnkN3cGPEna/mh67gyrLsZghSkvKh+JBpG7t0yHY5JaNmcKky7
RtJQpZM201PGQsaNpL6QEjY7Z7eAtaI6WqtAWnoxQ4iavNjPrXJ/F3FLtCaevavAhzn1eTr6+9By
S0nlSUvRprGkKf7zf17HynesKK7EU3GLPvl7MJfrQkw/Px/ifWw5Q1gexbSStqXNk1x0gDCni6u+
uBXz5eQ+IF6zE8TDaBI/H+d9YDkPIRxPasFeTdr020eJwnq2pszLb8v4G8CCLoONxS7aRU8V2r/P
x1p+c4HpYpGf/fmf/7jStN6OtYTc/36+i7gd/M9/xP+tURxFS27h7TQ+5cFfDztvj/a0AB9PM4hh
F1C4Ph9RqPdDatNxbMUq8GD8Ll/y1ZABgZJ6KUluiwHnAIjs3XyLIhRu3guU13VngKKC3Q9/PO84
JoCGzRfP/MF3ZFG7ytFcimmRnHzHdAQIodGc3/5Ki589CrLc43TbfP6YH3xERDcScEVApyRX8e1T
0hFXGd40+a2DJTbsv6T0tgG347Q4+t7F52NZ79/om7FO5n7se3JWJFfcuuBJA+o3jb2EmH58Por8
cBhPebbFu/NYAm8fCbalM5gtw3CEkwRxi43Yzv5rkZiw/l7p75byt313H1pnxFrRDgLO1IhXvnnF
FRtW5HOh+pZiyTWekXX3+U97t/gdaTom71kqYS3/ffvLxrRqDSP05J3VNz9qeQ8N9+/nI4h3k2YZ
AlaItDkPbE7pt0P0AhY/cUXqjtsLbAKsJKSPSUgPv7QbfhsSfk7Q3Mox/SkA5EerOoJe3ARxuieX
CYiF3LYVRdX+85/1bvk6FBdC28JxTAHlZPnVr9ZSVYQxv7lqjgnd9N2Ygzq4KMnIeZjNGy/pjk1j
4baEqpyaN6N4/vfDs4hMNlxha/d0RoBDhRD+ZM2tH2SznnGzs4nGvC6l036LS8IFzTmKaTmY1lnD
erj8fPjlnb/ZvHh6zX8cDkyT3f/ks1tItSf69fVxFA/1fKywcSOHBgGe53ZbIzj7fLR3038ZDTN9
hKWSM+Cffe3Vu3bpmAC3ujXBhqj/gGwq60WV2Rev9N2+sYziWo5Jcp9NFXq6ObU5XNXCqo8wb/0+
Ioj9ZRgI0ey2VKifP9D7VWN7lgXk6XKeeco5OWfAH6vKHcb6CJHxrraD88FSV58P8dE7s4hmVaaE
kiBO31mdR+PsxjVJJojg7rB7kTeJaDGNiTEK/3yojyaDIyWPwzoVpj7ZBANuUmasivZIT5oMYvUD
XsxhsBFUt/QtU0d8w3p8+/mY4qNX6LAlsCdo7b0rCSC/dvSlGTQDdqRqt3chKEH6F1OYXcD4fdc/
DnF3M0CU6j08MKIDaY+7qnXuPv8lH73oVz9EnBw3bTXUIXVye2zxqbD726lAMlk9fj7IR7vN60FO
XjE2OA1k8Lo9dkRiGt+S6dxyANEQnZhH4vwa48fn4334dtWy3jz2XaGXh3614og4spJy4qFMsPe6
vY19f/3/N8LJ/km4ay807OwjXbaAKhpB6eh/scz+efen2xSzH6DedR3yC0/Wmed45qCtqTk2xg2o
eAGUH4kbr3oSKj9o/4B9ARz24ouN5MOP9WrUZb28enm+02Q5wc/NMR3hOvRnuX7wcbWbMYfilt6l
qwqA+PO3KZYJ8O5JLeWY7JKWrU7PYR/WAzZPYXskZmNjirOM7DX/pvT32G9k4Vkf0cEyXuBOfPGs
H06UV+Muf/7qWYMIW6gyiBg31N+ATh594uW+eLZ3ZSsbM6cs1uOOqV08Id6OgaAMjhPLHaPkHswB
8xjv1m5uZHcpPGctmr+F80sE34z+Piyvs3D3+fAf7W6uKejparZqtri3owOmJmkClfnYTVTNPl4j
m0oH2H84ol1nS38wTKfwaMzcXD8f+aN3+3rkk3mkQ3wzUpclUuDZPJP5kBVfHKzvSyvb48HQqCnP
xLPv5MgTE5TNDPusI1kEnv3gNpzfGMb++fw53q8Hx8TPiK9H24Vz/GQzIVOFaqG0WA/VD65YbNZk
TtApTi+z5jBV16746nRYvsnb1UBRZiKG0UKbLjfHt98sjmkhw+dhVuKTEmNW3jncMyy5kpjH1/VX
xdgHq+/NePbJGTDC6A6g87bHMLjz+VCRcW6WAVYMm9YlkqrGiuGiGs9H8cUh//77vR1Xvn3O3upq
Whxs0+xvY/wUxJdhfccE/fz7vZ+HjLLciiW2TUrZJ4dPUejCRCDbHrGMXIfF9dx8MUE+fAzaEK5w
TW4TpwUEPRI10eesjw5Kx3x+qKlmqY62HXTHzx/lw4kB7c31KFjku3Otc83KgF3UHMUA4mMHO2Gj
i6kljrBtR28tnf/9EcTL83gsAC7JIjuZikmL2i62NZ7AKUEdesAyucd8aq+c88QhY2HxmoKUbXwx
7oevlDs+pZFtWiyBtzPDAY7GxoH7wZDg0wILWvfXefbkWmefv9D31Q+rmmuZp0hApVo42R0DbCom
FGdcgxIqE+1vCV05S0b9xTAfTUHpSKAfl3gKT55MQcO1Ojpiqj3ayBxw1Bn2aTR7/4vJ8XqQk9VU
QnNsDcKkjhWXmA7uNE3JpnoqaL3VX1Q/76EYDrTXY52cabVT0c+OHcbKb0L/O8xpela7JfvaMI+m
c0m5iv3/lJqo3/1NlH2xcXz8Pj1gruUGYlsnnw25BGhgLdqjBWg6N90VzKqnz2fGRzMQDrg0XUtr
9v7lz19VBiF5SbrRWXd0VLhOcfc1qmunw8h///k4H81AkDpXak4Y993lMK0cl5ZT0R0xaiIwOYBo
jMdgN+w+H+Z9GQBd3vPYONgEEfeffLB+GFUQoFE8Frpc2/BCZ3E2EEMeXUsSRMvzz0f7pzI9OcEE
T2V7EqKeNs2TuYjE0EmNfmY4HOdUcB/DVcutOyO51c61DHZWES4K81UZO2us0Dcwn9YacBqRMHbz
YNWf/54PPqZQWi8XSk4BSuq3HxOelnLiKJmOkXVhhwb+qHSnvXP91VXyg48JaMftG/BO8S1P5qU5
cmntWzkfLRuX+98TupE4/gKzW/6O01drObxdhEYW1+OTZ5lo9+ZjVJpH3SxpmceApMQ4PjjOedSP
X8yaD24gjrBhjmubuyp0y5Ptv4YdXAQcDcdAo4zi7eWJMOEfKiwEEKCTam7I5hdsnfM5jr+YRB+9
TCpWi5OVjwac/fajQd9WLaSCCSvWeIuI1o8NQhL//UFDRf7fQU7eZjpJrFfyejp6rG9RQheUt62F
Ya764rN9sGUxkOuhF/YsV5+2GRSh2dWQ9BMp9mi7ZUOK9uZfT3LKG8cCLaEUfndU41U5OnB5hqMp
MX4uzCuFf1I6Wluwmi/234/2f8mC0gosHhjo9HzOMBmHuV4Nx9FvSC33oIYVBW1enbsIp2UWrXEv
JJbKQN5X6dK77Zqx+i5tXNlGCll41+bY//tF/uY3nXzKySJIllCUgTMpWrfZn964q+S1az5//po/
WhNvxjlZ5MTKZ5Up6uGoaISNya0Zo96KVmN5U7m3vbEd2nuNmcMXoy475smylxwTlLEuFznLXFbL
q/PIElSvNSmsxwTvOyyMU1kjTt3QJyvHvROkqzmmB51/xxKmVuUXo3+w50gFSUEiNTf5ESdL0fDS
wTNcpzsK7znGAAmgGA5CXlz41heLfvlI7x6T1g7XOfY3trm3j9lAZAalz/vjLP+mMJMWkKiEXROX
X0DAH+wuErgUcQEg9Ptz11EYiBfjOBw7XD45PPazICBGfXVF/XCloO7g3AGadYC73z4QfdgZttbU
HdP6KKxt0J+p+N4r9728pHu9beU+IOIGd5OBhlbsPHw+bT449pdFynShsQmycrJ/l4HKC0zRqqNE
0u31sDAxfq3G4xhC+0F7OCfbzwf8YKZwxvLpkKGiEjuFrGya1fyBVx5FBkPCP+jwyqhhWWM7AbXh
i2m5/PqTyfJmsOXpX62JylU+PGG3JE8KwkB+3nc7o7kN0j9JeO8kCGtGtf788T56n68f7+R9pizD
DlpkefTz9Ae52asulLu2mc6JiYaCgBPjPBw/H/KDFaHZ1GmS4DNgYlv39iEV7AwS0UV57GG4PkwO
Pph7L7//fJCPIIA3o5yuu8FDnacYZZoOA+oNHT02RJJ03t8aaBo5vDHufbId8Kb6fOQP3iiNN+YL
mXNCMmfePt7c9rPRzml1TKEprWpDnxckIsfoMHA+3NSwyxLjqz7uB2fxmzGXP381bxLX8jyU+NWx
ypBoGpvF0OHzp/pqhJPdOhPw0+XAU5UTZoEZEbf5FyN8dAzBKrCXJgyLTZ72ifEWqTCGYyrWzVnb
oEIx7lPoYJ59o/1vWY85yI0lv5r/Hz4XBT2Hge3Shj/5Wok0qrRzNZOxb39Uqrj0y/jwv3h1r4Y4
OV67AlOBPGAmlroaaV8FBHu2cfPFxig+2P8hMPz3SU5WcmEBu6sMQ1IP55QIT6Jhxr2DaOaNVBEJ
1K5fbmeSN30zOXONboXL72MamQeUaqjr0KPiaPv0+ZOLZSmf7GevfpM4rRHnKovMNOHt+vDskVzj
leCXQbdJmmhYhWU6o6mz7hJezxbXNqy8I/QtnYfuM6B5u//i1yzf8v2vcTTbjsZn0TrZXb2yFLOb
2Vi2qvrOgbQSafhb0ParRmy1hEeuvV0/WucDv0JitMYJuq8r8/bz3/HB/sdL+e/POPlQs5nM3HmY
58X/I+1Md+NGlm39RAQ4D39r0mjJVZIs2X8Iq21znmc+/fnSB3dvFclbhPq0G4IBAQ7mFBkZsWKt
5t5q6USFIKmvQRABV7hsaflI/dfU1NVGbtSlbsp9UmT0VykvZvZQJA+B/EXPabO46rz3wR9WLszl
ffif4ZkTX+Spdp3HrbjDnHutekhsrpKvl8e1MoPTYjtiDiZkrpgA/r1HxvpomJ4Q3T2UnXW4bOr/
s4X/OxzxLR9c64juTd8XRv7k+w818ov6i2V9EywEMsqJTv5Pq744w4/YuNKdteVbnEloaSgX2xTL
pr4pV5OwB/aeP2nltdu2NOdeeWDJLg9wcS4/GJmMr+oi2MjEEVWqI2zSlv9d9a4sWJQum1kIowzN
sEgLkU0gbyE8xYdpBDJeU7wnbrMRR+r+ROmVAfGBav0Apb5ianlE/zU1cektTTBBZ3jFkxdeD/pr
3b41lNkqayWwXxuRWL0PI1Khuo5Sk8Cwq+nsgxIfyQY6jSsboaV/4zFMmtF1hf9mSd2kyyWk0sQx
hnPD0+7t9EtWfDGbFdzAorsgK2cQlPGep75wPiS44p04dLucJ8R9lLw32VWMAkrQnmrraFRA/WO4
KFeMLq3WR5uTaUxqMyyruOJ2dNynpKY5oCgPsUJTdJQO/8Jv6CQNyeNRhyKoPx+fUsg9wsoa4zPN
eyPPT/CTXkElvQfrsvZ4XwosPthyJnPZeAEUrSG3PvoKG7n4WYGcvXyklmfuP6NxJjPXJFAbm54Y
jXwtNd/M6GuZvwf+42Uri3HFx4FMbk2oVKLWcRlIE0Wot9ESFH3zSQ+k+Z2UfNX75EA2amNb73qP
5sEX3/mtwbJh/BtnyMNPs3jcQhc4LXrJINFoZirx+UlLhkLIWJfvbq6uOI/FZftgZrJsWaCog6mx
Havyaxm8usZa3mPNwMQ7BQMk4X7MODrQ6lb928zeLi/Y4rYAYCGDdlYoaojff/RLtD8h2DkSRkP/
1Sv7zvie4Ztiay10XjM0iWudNg2gIGSq6F6EgPRZT59bcHVD9+3ygBZnjOOqA9Dlf2dyaoeujqwx
ZJ+PEPjSo8TzYw01sbzJ+bdtRyeBwgY7nzSYmockjgpei3TOF4AzzO4uMB86H/6TwNlA4YJ458mq
30fjNnJpJqIh27knQ7Gy/WZXvs11T11NtQzKrtb0ykezQu3aocpeolwKrv3MM+/8zrJu8sF0VtyH
IsZ0Fg7/tWU43McWsIbpieojUAJxNmYvSaVuw5CsZ4+mVLWDf7Sp7hv4YDKA7PSTbbM6OoFXDej7
UwLkVKIcKg51WwURqWx5ZQpm9yqfZXLCebNqooQ0OSBl3IyDlLfFi1fRpWbWCJM/Z2SVFHph7JWc
2WwLT2yJrffhrMRtaRdWAveybb/6kNDSsrn1Q/Rz6IG4vImXFvbjqCbOepDNqCiKrngxPRcyXpoa
u2TfrWZVFyfPJvvPjQU6YAogsfs+MZqsKF7k9LeMCEyiPAaetxlGCfW1NWD37GAye/ArsU1N/jbL
BBaWC1WONuQvQG6/GXVwR3vyyiZdMzFxx4AcTV2yuvzFrbP3iIbWBj3Hyyszj/BtgLt0SwBD0CiQ
TjN8UOHHQWRFDGN8NGixp1kU6i48ZlntxuwGZawDEss7LfavGrqzonKl9rCwZiKDaIONIZ8JQvR8
EyL7oRgQBQlGTveqDVUYLLqRflGJp2EFYWlWRSuh68KsOqZMR4VuA4HQpql3WjYNPYRz66Wpf6CO
sm+dNRiC8MkT34IFR7HIFJtzBAkcpLTRZXL2EtCuocOQaQb/pEZ1V8dI8sKeq9j7fg2Vv3CYz2xO
9krU11oM+ALfSc9krZ/oegtoXDL6q8sbZtEOIr3k90yLK0P8/oPTSOCloCbaZC8amZQOyoG9F+b+
vsutFqKo1efMgudwqEeZugY4QCfrfm7Or5o4LoY4ehkh6zadeN+RRSng+b08qqU9AfbAUEDUsXLT
B5pKu3sDEDt8yeMSqndDz28RKVp7m80HY3CR05fEa9YkPTopHtD0rEoUZvyXuvOhY0zhdNP3pdKu
uI351WZyoVFa0sFyg/aZzFmp9Zlp0V39EsN2i0LgEP2wEFYzEHE6pPH75Zmbn1+TyxPoPxVskr7T
bERrwbHTIT9KHgBmlO5bFt9DugDP8A+r+37Z1HyRMMXkAb2kwWuWEfA06O0qspUvYeIijSSZsBtA
K/9pI+CjxAUsgyAC8nC+4SoScZD8jv6L63bqQ9mnyd6wg3zlXTHfCTYvMG4qOhYU05hme4Ook+kh
tJOXdEA2G04ybYD7WV0zM68DME9Y0vF2IhyevvlSR1dd0+7UJ6hh90Nn3CVtsYUS5iv0/nsT/Jck
uQd9QAGeXLMs6bvLkzmPLP/aN4hmKMsZ+hTZkxajF9pFoj710D/khrKDhz0eBtpw0UWHh8H/0g73
EEPTpXTlAiDpg2uzPiGzevk7Zk7r72cACIMdgqr91IvEhY83Dlv1ycrQnAHyVvnxzmpaunKvL1ta
nnHRrmcjFWDNshVGIVW2jY7PkwHDPZqJm0ww3QZ7VGIzOq2VXW6iwWKhkPHpN6IY5AfLkyjeHSGA
iEddfark23L80nl3drCSipltW4G65KpmXCSyVFM4gw/OnzZizQ+0VH+Syu4GFaT7QINKphgPlydx
dn8KM3T02DINZsDlJ2cwKn25VuRSfzKy741+Y2h/ajLFrvNYoa6JpDvS5p/1/7Sz8fSxZAf3j5Li
xKKNFE6caYH3LHXpyaj72wjExf/NxvTMp5T9vKrDxkCqv4OC2cpW5m3m+Hm/qRZbD/kQSiHG5G7W
1CD18Tf2Ezr3nQr/ciJvteahFpx2UIZ55UosMPP92BOoJR5QlmbK0wKHO/aVNyJb+qSOqHYPUMUh
J4syuftA3/Wntx5xKs964nraqRnh+dZDQyqGy6l2n2JD/gXT2TU8c9dDHP++vPXmO1zcz9ya4KTA
Fk+fhW0G4sdDYeAp9tKHSI/vVa2BaMRZiUHnDunczCTqNQwfrl/V0Z/SEamkANpEiCA9xA3qtQr+
4oAogrBONiHH9H6uqcOGWQivrheO73LkfKlGlGjDtQbEBTPsAw3oPvAhZY5MyOJclevAfPLc/kay
XDojio3armzweY6WF4JKo6MuQFdUxybQ9kyx4nEEfftEY+NehmI/vZOLB5hKAiXaWtpO5g6xs88v
FmNSeB0JBAvDPN96gyZL/gju48mKgKY25RcoT/ZVm0C5b69EH/Np5CiRzAbUSboH/Ne5KTtSPKj5
6/w5c/KfKLAhbyQyDfqPy7t87ihoKlQIcUR0iGL1xN01TmJ7oxyGz332bKPPUEN7CB3hprSt/dCn
m0769LgcwhCTswu6VyXfcj6uMoc/2DAz+bmTFek2k2G6YC/aXMZ1Wa91qkwPlwJA1bJ5T4Jo44E+
xSCYytCNYV6MzzZyK4+135PqluLqyixkwO0xfBAro5sbVLg8yNiAexA5gckGgca5sgfUrU512/8o
8go9WAl6d+uQrPbpT1eOKvJHU9MDAA4hKEnaNKe+7FApkDZka+nGqeDt/aMUN3XgrdxaUx8vDIpe
V4ZH/8rszTKYeTU2Xhmecs9yfyh2D3rLzwVVXuwOd31YDLex0sWreIjpScCuyEiCdfrfesVki0p5
aDtIL4Qn9Lj0R6UcTHczOugBm11XUs9y/qCh10CJbBb3eZtBBZZKNfIJPSybB6lsoGN3QwTVI5te
6BJ+mZWQcoaJ5gN529PNoPOsBkk32dJOXCRxCIHcCcrmAmHoGG4us1ZM5GU7ePtUIcViw9oVF31z
XdhkAmJFocXDcr9rIIN+t/EI8kdCdid1bXkTxiiEdZB9/b581Bfm8ewz1fOTp/DIgASbz6wG/6HR
09+SDk18a9182oxN66vMA5fECs/OczPo7eSZyN2e9Kq6iRuQcQ5d2KN1fdnMwkmj40Km+ZTcDa2g
E/8fFuVQZ7JRnlLjegxQQixPgVFunfD9sp2/xb6PKRxWlwAegLlDHACMaXKkU82FMkmp0xNfg1Bc
jTq5kpoIeWaxevClwNnmFtp3MdvjDsYF2K3jHiIXMhThL8LX8sny+++aC0vROAThI/iK7hmxJtj1
Ws9+LJDNPVQhx1aGFEbd9KVmrZ2ghYUHNSwyGjxGcIiTq6STUA3x7DQ+tU13o4OMvi7oUtmhLfN2
ea6WDPGMNXC7AiY/7UWAvDexHASyTlWetl/HNJXv4N8ajqOSrz0M5stPaQCeAUDXwjtMEygQZ+nm
UKGUYsgP6Kpc2/Cu9BaE7GVzuDyouZ+l1YFeFOouMlDPaSkCPRTQFW3UnkL9dzZ8r/xfefkeyz+S
/o+hrF1YS8bIIXNbmXh3nurnh6fPZSQ1ybKeLAsh9OC6dMqbdizhiqdLPDhk9vfLg5uvmGiPF0Gu
8feFNTlFsl1ASKc4Fd2BxmMpubs+H15aSLkvm5lfHSpJKO4N2WEfsjXOh6WPJBQkzy1Pcnlf+eau
G7429r2ZP9ZFvbJcSyOiu4zEHbHFHGec5rrbeKpanUjoavtRz9SNLxpkBTviyqgW9qAtAzQW6E0B
AZ6cKwSuM6D5XXPqyEe9pSjp7hX/NXM7bacW3lo9c2EOiQhlugPJrjGXE2tmR0tNYnLfSwVhZ7Bp
pFtbvfYRP1hr8plm1xQuMdFnQM4Q10rz4/lq+aHl6zBsE1l4+7hGcgWK3Mv7Qaz3uU9V8dow/ZgK
79P5jRnCI5hJaXeqvYRmsmhjhf2D3IbX7eA8Rlb2xdTgqJQ9+fOb42+3L46DR5U27ZlWkVQfgZi1
J0iONlbz1kEW5w3Kyujm88fTQOXRzRvLEJRC5/Mn3uR2njrBqW2ju8Dy7lBbXEGLzHf5uYnJXd5k
le1WeASS+2C9MwhOJesLsJWVuqAqzv/5QolXDg5dVcnysFznQ2mKXh+0uApOMfShoIjo7RhdxHCs
sXmwnOxGV968otpVKiSC8IXcI4w0/PSCMH23wSgcnEgQnXeKflWauifSfnBQZKm+a1Lbg2xf/2xT
vCCeoUROkpGDCfuNmLcPaSnkZDp9GL3gFITJlaeXW1u5SsfhprX7G1PdO9SSLu/kWV7zr0Ueg8AM
2E+zV3XTFrFDxSU8weytbHV6KDL1frOrBRu9nHd7FNk6iP0dbRfa5rDJPO2fstB7lFCidt/BzbHi
lGZpx78fZJOvsHQarGYps7EqCFdJIpzC8GWAcZIXahHdZYhydF98FHRiRd7X5btjfraHWRgmyIAS
gbekOcuc+aPajYUVRSeDYt2Y968RcfjG7+wSfXntmGqr5BLz21IjBtQJzP6X4WWy2qqa50mYKuHJ
pidgqO7GPILP7rr1jZ3evzb2QZe+eBWcv+ptTIk5Vd4QO0PGWvB7oyygJm+XN8PCqeQyBVbr0M5D
VWLiOIs0RDUWjsZTXRwjaGaqpkA9dq12tOBezqxMLtM8MpyI9GF08gJjnxc/lVXowawUzFKKVx50
j4xmzmvXGQiAmJIenYLhtkPWEqlFqJr4aenXaRLtIkjZm6M+vvXu50MFjeKRSFHhbyxW9vwEp4ba
G9BORyfVuTeiQ4Dgp8U1Jz+6jvfp2wBTPNMJ7MC8Ay89N0VxKeNhYYQnZJgQbftmoR/X3VzeEvMY
gfQ/ModULXkg0vR+biMt6R0flSo9jc6LAaFiQJzq9cNGaE5ctjRrSGLRHKJ7A1Q3jfNQgJ2bypPE
DSzby05h7Fcbq9O/x74NogMW1Dx9Lprs2iRLEGn+VZrXm7qAN1cL95XlrtTxF04BxL+EDrQSCNaq
yXdEUQ/BNNIwJzXOH3LX/Sdy6pukD1auwIWZJbyz2aOcNHggpmZaDVXGgnSEU1xX/b5uvyBitCsz
c2VeF5yMA9iOP4sN1iVSBWgShuHJrO/D3r9JYSPswJ6ijqQkJ3u192nRHiV1is9EYPK0UFa1lJxR
EAhPqBRB26ffWtGr2n9FbsfNb1QEuS5vm6XVgnRC4FbI1c4OgafIbdK3cXgaknyX2ndVehzVp8s2
lpYKTiNxP8qkSKYJkqrK9dLPsJFbcOgDAHXbZ1JlsN1KK2XG+WjoSacfnMQAATkV/PMzADe4g3vk
SKvonKjpS6MqNAH9uTycuQM+NzLJCAwm+hRInLEjzH4ba886gh+XLawNY3KRuL0rVXqPhbjtABI+
Og7aePlKpLBoxKR/UFSdDeL887lSBm+skFcMT5Z0GEdl05Exd9S3yyNZnKsPRtRzIz3qlbydMNKF
6AH9Kt2VCHV5ENwYYAUFRfPkMhxD3QDNTLQjqdG2pNPSBuPO+qwsyKzcAJsb0Nr/2DEmk2Wo7RhA
Ah7CkwovqRAGLm7a5F6iN9ezrjLlEFPgjeqVg7M0eyZpeWp44CBxquezN5S15dWZFJ7qDu5M90Hx
//n08ogXii0CWK4OZ/L+TxLytQg5eydPQcnJv7NG8+qyhfkC0RoPBYsMc4IDyHKyQAVg87BIsvgp
tH/CcbMx0DpygjV4wdzDYMUCSUMqkDvbnowjbOM+s2I/fopsq/01gI496QXoAqPK3T11pDX6nLmT
Fg3/GlQQkMxQAtfOF6bXDUkaydM+GWi74KwRgb7KjN8VbHGp9laOa33a843Ai0YGKoQx9sH08R9B
1RkCMY6fSulnUNFhUX+9vEzz7IJjkMAU7yYyePztfEBjnpd6GsHznCHmAMX6b8cKb6lK7fBCKDKF
u8vmxKqfvytFK7goysBeQnJVjPfDO80IxV6MzfaUZkdN9sqbPigfoIf/TSX2Dxozt41e+7eO/9nz
RGZSVGUUWmINKNsmftVX4cVX+qI6AaFEAa3ZDb4zbFeGJlza2dhE/gTQFWQh5ECNKS6OEqsdoLA5
npAmH28kOc8PaqXGO7dqPbRG0azwK/tKt5s3NZa6X4U6hiikd0IwLopU5QSbeLrV9UjR91B0+FQV
bDqsqiq8CX24z3O1TB/8yg9+5VLi9JtIlzvpoHbOuGuszry1R6s9tL6aXnG2qfwPWfyjL9X4MUg7
aDD8YawfrN6p0OyzEJ6xOxoPNbWqbxH0RbCk2NXaUBhbRNLtZGelaAW6FboO4eBJR9QmNNR6Ff8K
1GS8y+WOdnOUwKOD7wXeu9r73dHtjR9ShYC3wdN3E8ptM+7RCCRPpaJ0idLT9eiUY4iaS6jc06ou
bepyROuSDmHr1UfdYa/7gX9XRmGNQnlcHfNsGH95utbeZX7H2wPBzq0dKP7Wlir5ULplviULUjwl
NiQ7JbLyAOOV9hAmOlryiYp8F8jxQ5KZ+qnX8rHbKJ7hbochMx9N9Bf/QXK8D7dIoxdH9ozs7Sxk
CoyN5LrO1y7sw0Nhee8IsNBGcHmnzJyWcB1kVkBrWqRHp08dD9hBrkXGeIKlZauUh0h6MNRj2q9B
GmdMxYDyiCcBO4mOJnHZn5+2HiFLPzJD99Qro/cTjWX3mNgW2qmS9pq0frSNtEylC4OgaZM00ngQ
6b+NE6p3ro+ipypv20L6XRrAOwb7+bOTgAPgrSmKK4LHaBax9ZKn9IZ+Go3fsa1thCIn+mOb2tr/
C0MwwlB7xl/PHpatrlRF7Bb6KbKfuv5Kc1+G4c1Ww5VFnd13ojLKnW0rlCcEluh8rs1WKNJyAZ0y
AgW/vA1JuYTly+WxzLy1MGIB2aNhkSL6dOcUEbCXsuy109hruxFFnqx/KPQbpXlBFe2yqb+VlHN3
Buc8qAeaIwRWdRqDoA4WKAqkqKcmpmt7+BMV3ZUOEZ4f3Tr2L7W6DYv7Tva2ErLvORKO9Qvp8E1h
lvsxPSkpykAPaYFU2FWx2pI1u0WYhr/kCexuR9QxzudalhsYcfhyHJi8tYTqoxqjOPCshNdxXG3V
Id4V0hfLPqAKsmu7Q5zbtLH8dqnZedmPDMLu8nqVFHp+qlWmCtwtVRwyC9OP8kUw7MG6B4N9Rq/+
8FTnOYxc9Y+SPoTLa7Nkyv5rTLxQ2XLn42+46NygyUyqxd0DCkdXVan5qKygLax6K1tuvq9hVflg
S9x6H27sMvMQzYqx1UivGgsMqLBYC3eXbADrIdRl0Sj4T85O6odJjCancfT1nr5iCGLcbs+CXZ61
RSvi4ADqgl1hGuqYoV65Rj1ipYkB78i7KKyeG6lfWZx5IhZmVoKq/9iZrI6ltjbpH9k4BrZQmSaP
lSh7rXhCsKyM923bbFFu21TJm2Z/+/QIURkA9S1IkmHMm4Q5kmcWaOu18tHRwJS1+xB+ejRjLhuZ
hcAKleQPRiaBPe2xUi0jRHIMRsgB3XeUNraW+VUpDmFwXa0RTS8s2kdr00UrS6tV5KyXj11QPFqp
+dPuUJkt/ZVBzR3r2aCcyZoNJdmLbmBQI7r27lVQneTgi4p2r42M8eX5WzQlIFeKzQsMRp3zAzWq
kuJpiNgezejPkLyOarLr+vYq8E7oml9ftrXgKIBl8kgmC0PBbZqSIyFeAfpI5SOl512KVqfwkXgK
5ee/scMlbgCXJ6aZbDwrsdNcNmv5GHtXioUQU7j39Sct/HXZzOJmgCH4/5mZbL1BH9RGrSv5iFLZ
NpGCCuVKadMp3spw5uUv9jiZW17HZDNpOpm8ivTYLAu1KZRjXaV3BXq4dUMQq1ndm1W016ZNMWFM
r9y+fk0aaxeiXYd728sBClxmtI/0GmHG1KGVrt/5GpF1FQj5wJUUyNLiQiIElbgNsm7WxYSKcTyU
qaeK034zQkM9mFdNRyNO16682paOPNUWyrbU1sHTTaZDbSpD8yqZbTSEN5aT7JVUcMfa206BSGXo
qUXYaxzGi6P7YHNyTIyENl7UeOWjppgbybkZ0ztVKzZW+fvze+rj2Cb3W+iayRCjtHUc0m+Uaw3j
h+etkT+sjWVyv7VKVReDiw3ili9NN3xpFBfaEx6DbrCyVPNqgNi6H+ZNP3cvSdRY7tAO8lHuAxg6
H7PoHkq5wHR29gABDkqMnllCz/mW9d9yGYf9dHk+l/aKQd8bEdpfNMvEFegZMiNSgP3O/xKFj2X9
RWqfK/+Zwv9erl4vG5tD8BjtR2sTjxAWmgvlG9Yow9wao7MPABL0erHF7e0VOb8pjPY6C/KdXZZb
2R5/9H28qwvvWtYUGn3H715pb2t02Va+S5yI8+D57LumDgRxvdpHjl4+WlG2caAEcG8i6zgUtNjE
137kbGQl3LvdCiXl0j77MBvTq8W31SBwC86Mqg+73Ne/mZ2EZGZFg94aTHnRRX60NdnTHYIChWYT
a7hS9AUh54NLMxbCk/dK6W4GD0SWR6I/GE5GGh/qOP1a9ebtUESA3pJD6JXXJZLOoR/tNKgOw7Av
t0XiXa8sg3ASs2UgU4ebBOs8e2R2Qe5UoSM2Y3ybZdcWyo2KftOU90MZbtLEvUdebpsgdi/o8y7b
XjwHAv0knuAwK0/8l0l2ROLy5RzGfxyuxCSBSQTahr7+ofU/fbpOL9ubv4noToRlkbcnBStQUOfn
3o8jmhr9RD6W5vCntEfUGpGzsoOT7cr0lbXJjnTloZeGw2W7wp9Mphi7XPucRBKj075JwmxY33Xs
0jezVYrXxl1j6FmzMNlpgdyWVpSEnCVwFNTZQZJ8lqyE9yToHH4K6gFRWTyfPNXzvDgJY2KyUN21
4z4I1zjrF0IXbmmwIvwUTbPi9x+eUXVr+E3kaOMxLfQfURfvpFb+na4mOhfNCIYcXmw836cvqbD0
wzqBLuIoOehiX6GhuBkpUFxe8qU7xgGcTagHgymQ/slgQlmrOG7DcAxV9dqVEfSMmseG1GIbWnv0
KZ5oQ7lKquZPrVV3Vqhv2zLZ1uhgXv6OBXfHZ5DUIYimIUSbXHW+ordkqK3hqJOyjve5/l7BT56U
K80fSw86kO/UF6iwa6Iic752tlnVqulIA66u3cZWeF1oyTaz7iJNOlCp2QzKg+nC2m98la1/Pj9E
0v4KFzoCLiSWzk2rMcq5Q6PpR7t7HN2fZvMYKyROw7Xs1Rz5waYxKdSS6eHpCkPQuaGg8wHxZLJ+
zNRYvqqMBlkMJLY3VOKTe81r/b0LwuiqMLOfatUpGwKAfFuRCdk4ftusbLCFXYy0HFtY9GHRkj1Z
2KauPRIauYGqSv4z1r1728mAxBor+2fBsYhAiZo7t/2cVsoMW9dsA5/JtbsdYuX3qjXcfH79PpqY
eGWrg/pQQjn0mPmZfUdjc4UsGo22FWiCTa6na/zeS0fibwsjFQj2qzzxleS7KrORU+zV+o6+h42G
0jR9KbsqXOl+WFojyvoyG4AXASji8w0jAfTwKOnrRw3R3AGqGEUhFXd1efoWLlEyXPR/iPerQEac
GwFlotepFupHmFZa1FUTCome8a5q33L7a9SskR8tzh5d7Ip4xsJXNzkEWWiXDpgZ/QjKhZrMN7OV
dkEX0lGysvPEPzS5NBnXfw1NJg+VRiMuVAwN1N9uq7B/REAZjI4ff0u423d2oa2d8KXN/lcUEew8
//xUQasZPYCaqqoeI8Azm0DRxq1TF2sdrksDE/Afoa8ANHJaH5WDXNP6KlCP4K72wWjeOLGz0wYJ
9++XB836dN8Vx1aoabFasGjzOD3fIGpZOuOgROrRGjz3G1Q22r7MSiEyP+jS1jE64/ryjlza9gD1
Aagh/SpAV+cGS9nJ0zqR1WOsJLvC/+r6v5VwDXq0tA/JJAuXL9PENq0llFajApI2GVVuoEZu7jRX
PujRo1atvFOWDBG4ER4jWAeWajKaqjWdwQ5IITStEm/RWHtRO7XaqAqJQw15vu3nJ0/gI2G4FXWp
KZhCwatHmiMpx7Z5s7of7ngo19BhC2EwyU/ibrjSALdMN0SeS8hASmyIpKiHG9mMjadQrqyd4SbK
jdE7xPpF0Zk7gqRQRoazt3aXx7g4pYARRBcH4KppoFfYduT6dqIeFa/5UpTRe1+hbt7XtKe17r+a
UC5u8cIQMgTiYz5ElXGE0Egih+qRoGVTqb/K9Hpwni8PaGnHw5vwHxuTI5YM4Vg50PIcK7q9t70x
vhZqD0VU1r7+3wxNnGILMXComOwOEnNXpo92rdTugjWkmNjSU9f7cTiTK6Xw+7BHWUc5csKDTVlZ
1xDErhyrxSkDskH1TPyZoudjJ/VgD8CGGt+m7vdMDzZyt8ZIvWZkkrjKazVWas3lMBmPculA2bTX
A3PlxM53M49Jeu1pI0NkZYavKdA/KeuesFDLB+/e65QXaLdIMcbZySmDFd86XxqyNLAI4MsNIF1T
TBe6YU5egIM5KkmvPOeB0/2Qel9fsbLweiHao4QKqIafpAXOD42T0mhT14NylHrE1wl0AeD87HuL
8/mtMHSIFZOrMrit+scBGrQx/xU3K7HTwqxCnkFd4y/P3UwResxGj0ygrxwHZTh4VbXvobtXS2nv
uisZofmUwqdFeAuc+a+e2eTwer4btznCfcc4fHH9cFvVfy4f2vlQMMDD1uJRC1J2yqtiNQY1O0tq
j1qcHdgS2yLbVdIhtlcGsmZH/P6Dp8uNpFYiKNKPHp6ulGCRyQ+ucZ2slu/mx0oMiOYdchnEL9O7
t1ZQje8ztaVkku7KWv6nbQQN3xoAb82MWLgP41GjPhqMUGmPaa0ftDK6ifPs3dbin59fHgHvEkxD
cKlMu+6VlJt4zJvmGIZHC36hLEs2oTHsqvLzNQIhNyCQeOC/dWSpzgdEYbU2axTR4KK+So2vrXNt
evXGjp477+cQvl0e1tLsGQTQIpgA2jIlSUDgSI2bImqOfqhvcvkkHsV2vv+8EcEZDyMmF8ZM0Vf2
pdanVbo9xvlzzZstlR/1tVfU0ra2yaII6Ahy6lOXF5YNokiW1ZEtj26tXH9wMuOQt+UuN+yby8MR
C3B+8fGgtgz+iGBhFipD8ZcTNcX90R6bjZXcdMEe+qud1j2Hq/JcS+vz0dbkKndLp+5IRvZHvaMR
4RsgAkhFny+PZ3nqxA4QXGd0dEw2nOLRAVQzdTpKForX/q20WeqDXH29bGjJh/JkIici6ioztEnn
NY5falV/5L1EF1yxideY+Ren64OFyXQZfe5EoVP2x1L7p89u3ZCyxZpExsK1Rys75CWQPAJpJkV8
Pl+pW5d2PKQY6V/94Vui3o6RCSlVTLY+3DTJW528eVm6ldTbUr0vm+Lq8jQupNH4gL96q4IHBBTm
+QfYnu2HraV2x8rM31pLu6WF6ynKi8fR1vbaaG6HQrszRFhuUk4YzfL7v/oAWzBL4aRmz48cTEjb
qewYG/YA9Y/StrsyORTSjdy82uG+ya9r5V7XVoLBpX1KW9N/rE7iNBRfhyoxsToY+aZoj1KxG4J3
b41xcs3MJPODMm9jhIPZHQv7zUy/59khj25X5QCWnAjdoODcyF9Q1Jh4+TIZMy8cOtawDPOt3Fc7
b4yvJMfeB7L3HWDp6+U1Ezt/6rRIBf51wEB3p68pzS2swYfX7OiCklWLGyFC1PQ3SgeDBVW0OFvx
+fPxie5dwUVqwTQ/U34dE2PsfK1Lj741bJJA2UTtd/RkFGeXEXR8dmyQWvKuonWSjAJIg/PzULaG
Ffltlx3lINopzW01vhlWzpXZ7IP0IMlr3GBLY/tgT5uksUOz6fM+rrJjobYbJXY2mRE86YmjbOQ8
ufagPv50GpcYWwUuwA3Ga2jKPwGzvWOkupweQzmglSnEgYbbIXYOl+dx7j0xwx3NzcbDH6D3+TxK
7ZDYSSelR1u1N05n/VZSgNW9260VohZcqLBEbKiYbEpGdW5J69XYH/0wY/fHmzq/kYobmow3stnv
NenaNG+q5HlsFD4i26j9Y/xZGWmFmstH+9N7Qg+aJh2xb0b5z1JX7hM3rDdkqw5emX7V0zWOsoWZ
tTgEoq4nzE7rPK6rWF6ThPnRafyDKZf7yHxs17bl/HqFh4IZ5WIiAwV92Pmkxl1eFQT2+TH0ftYQ
qNT9Sl/imgHx+w+httxWRqvaGFDN10L/4yhPl/ff3POeD0DM4od/P6xavzPqLj8Oibtpjave3Tkw
reZvl80sHF+4mUk7UkEU6hSTecq6pM1AL2bHRC6hySx12NVS/whzzavb2m+SV58uG1xcfZskNR11
bPipf6IclcW1rWRHo0U9x+kBZxeedSc55We5F9nXAm5FNUH0T/AoP59Bx43ihCb5/OjlSn7bD0l/
yhp/jQdvaR98tCLW8cM6pf7QguVnH2SydBt1+pe8WRMHnJswYbG2AbRTFoGuYzIQXYutriB7e3Tg
CNJQDgdNtZI7mK+KKEPS/iraB6DAmfigIfBrOWk65WjXsHSY+9CSD6m5Bu+Y72msmOgAsNlIt02r
BQVKXbYrFeqxsLpNZt1Iwz4fjvIaC92iGbw2yGn0p2c8bdD7W4ODUv0xU9Jr2cCXjl78QBRDGdf+
fLmY1xyEUTzsdYhOtMnitE4FeVjmKccUTE6X1ZRb0DrIk620BrtcWCMw87bgDxLJhCkUvAgbA+Hn
cDzCpdKYX/XoRx9+++zhFEUPohSqEAoTOBnMX4UAKSvJ/oU2XGjF1hpu9X4ldF0cBydfhguLOvu0
h8/Xkeoy4xAYpOptov7YI/tgtc//YiSgCNjQdOjOqDtyzW6ksHTlY5480gvitlCWryXcFgfC44PS
F68fAHLnR78JK25Ng4Sbqd56Ub0xxsdOXWu3mceqOGe4VVXRpyciunMjfhzSRRQDtqXrVQ+/SdWN
k9xoAyRwRrFJ1wodC64GTwndEbXXhddU50UOZJRAVtzW2Fud8zo0a8u/8GKjDCrqKMBJBA52Elm5
Lc2ARVLKR1Ue3stO3TeJ4fMEzq9j3jK+UVzbvb43M3OvUp0qUQP+dASJMq5IXQoaM9CnkydjQUMN
DFLOeCylF2P4ovk3cXtzefstzSOpF2JHgaRl7c5XrUb7UwJEOwL9se61tn5wnfb1sokFLyf6AcTt
hlOl9+DchOIqplfGwkTxriZ0Nzjwaw7G5l9kk5guauIkkv6Hsi9bjlSHlv0iIgRifAVqsstTefaL
wm53CwECARICvv4m+957zu5yRzv2Sz+5QwVoWMrMlQkz9i8WrBpfIVAdVOwVaZdUNZGfknnKQ0FF
ptT037cgCID+sZkH0QHBx++PFYsGR2EXkruhFVkwlmkt7pko8r+/vK9lzyoz+t9Rzq7PcSucAGYa
5E46wZVsTaobg9HeHaF3IXn8+2Bf94l/TiEA2mhJQ1V3tk/ovue9mIrlrjQwP+ndzPXlxnO+qeT+
OIoHrHw995AGcL6sirCJZQ3dksscDv3McrvYBiLnln+zf3/tXkePPcqq/z/SuXKpJWJWYDoxkuul
Ut6z6DmRvwLxMEAaQgy40IJmi/rPhSP4IhiGrpsgWOVzQxLmhRM4yQnzXfQAy+a072+T8sffP9XX
dfv7IGfrNjDdoHo5Q+lmyMXS22Pwrc/Q1yEAmQMnWitSFzkeZxOcjsKqluge8PJRzZfd8p1z0p8G
QCPoKgRZ+6HPTwyvADRULEF3KuYqh8dbWgzfVItftx6kJUDtsSY3g585v/OHRrUdUZM8zfRCxe+F
eABfDNJr//eP8XVG44q4uvqu2w4yDtef8a/Sui4tjMD9rjmteHwsBJQXLfLL//s9AcOgqsaq+Uew
tZ7A/xqmr8do6WLSnFhC0Dldb+ryu/TiPyyZdYzVxnc1gf/SLko8xIgPpducYuKkrtkHMcu5+lmW
5UYiDrpAaWoVSdW3TX1fN7rV9gXaGTTsAmE4l26i+dlwaWEtE8okc1v6FvFqtwTNZ9x5acL/u3Rg
FddB9wEFF4Qm5zPD1+XQDgOTp9EPU6ra1OnQpfafrRJdjIKGf5jMoC0eheTvX2zitVOiZaY5GXkZ
MCTOdjId7DVM8Hd/n4F/eHs48zDZESQEW1D/DNyynt8AGpqLk5bTy9i4OVgqGAk6MOQdN5ONnv8+
3B9KIxzmaCfGTRxSpi+t1bxdMGCfqFMZfvAokxPcErTMqnGryY4n6J0vN21zzZBm9PeR/7Cifxv4
bKn1YTQsEWXqNDn2Soc2jyZ6bCU7QAqQ/X2oP4hC14eEo85KH0Pnd1bREjTld35E1IlCCsTL69i7
8serUr1Kk2zC+D1MHih6K1ioM/Mdc/21ml6rJbhS4HqDPfLcTBGsGHd7ZH6elP+p+8uEHhEKsYkQ
EtLtuV2+e9Q/bMUAY1GdAUXELeT8qtN3yaT4ZNWpXm4j+AcqRCATRL/xCq7Nwc+Q7/0OnlnIgy8g
3OxuE7ppk9dv3vcfJjFKHWQcrfUuRRvn76tFKNjo+Z7tT4hQv3HhZ5ri+pWzQmw9Th8Qbr01A31B
YDU4PJlKSjajM2z5zG7lrCUqoyZ3BcRvPW3f//7TvnwNCL1Xc9UE9xtcPM9PqqDxZnfpw/EeSRxV
cw+7fdLvrAP72DBt/G8W15dv4UEgvyoz1pRon5yjKM5g6xHVLRLkm1fdDJlx/e1/fZyVAoOzM2py
YNPnX7sN1OK4oujvi+RqmrCzh0frf9Locl72zvDdsfVlyWI7wjYBPAXgNBpzz5aRA9NiG7dlf2+L
MHWlRsfJNogemfMN0Pll+qzjwIxoFddBsH5+lVF+AqMQZvp7ouN8avlN18nMdSUanxpYPXzn4PDl
0EeoEKIiIRBCP/UaAvL7bK2TAS5Fy2TvAXmlrv3JI/QbfWP2htX+dTag/xzEJYBBeNN+EVN1vVmY
ZSG9HyaNtAyOBqpJ+HCLiJh3Av7d3rASrScei+iuR3hpe7BAk9NkkZPMkonMCHdMwm43BbI+dlp/
DHGEGIyIwZa0TvTGlTx6X9xCPC7wyevTqJB1n/mUsYNv6Y/Qn5rbSXb0AHeKCE5ZyVTmZe+ojTWN
s0v6cDoVk5lOzpyE76vlYJeaGtZa2lUupEX8l+qKrYlKkQqBS1LXIVQSMGWfjTxCkZRM7kGw8qN0
qmKrNJp2Er+qt9Qtup/V5Jrj1M/FZQP/8bTrPfFWNEVv4OYCe/lNofGta+5vlx7EVdYVwVsvNSJb
i0i89J0Oq9Th7b0b26faDi0cI5bqWSJ1JjcCTil4fLpVEmYxo8uWvUALURobt9oo5mAd6OoRrDQ/
DrNDNtQ4HwtaPvt01ItXpBGP5S9nnorUQEO/QSRmeK1m9xGN4dVjDxnm3lW9l8WBieqM10sIP7YQ
FP3GpOXaJVTp5MWi5B02MVp7dq4y71U3PrsJItfcdvYu4wQvPW0SOEz0Wk2vpWojfJw2WLqUSfk4
q3ZNqXcSdpgpHTLplf5tJKzfpnHfyDpvGhrf+cazqXYKmbFO4r5TuT2/jWg7/0Bb0U/o14ct0hre
GtiWAtCgsCRJfVIEcEsd4yer6qdpiJ+9ZYHxF2BpcqeRk5gCEYNY1pl5ThaEy6dy5FCShcnU9plx
nOYzjHG7rznj2Tiw5iRQIe39pH8AePsWuNMdb8rCyy3cC8VAfmrX9ilrw+kmGRar8yE2QXs1OK3Z
2b75BWfbiG077fZo3B6Dh1CMncmYAnmYQwAIXSEfY6RuI5dB3FtvfmlC3eRB64RTOnv2VPXize3Q
fFhqNaRO2bxYV/2Yis6B30rhZyyZQCc0xmbMF1EqVBFvBxX2h8QxIUTcQjWbWiHnICfAzy/1Uogu
VbR79Nfw5ZQINm7CsBS7tlw4+A+tchf81C9VTepQVfKxnieekrbyN4jgfDaDQ5/CxmsP8zx8dqEe
xjRUvLmAEY+TGR28GU6XKHciJL3tpVjczzEQLK0GxLMaKfTGgza0v0P8PMRmHXQ50iLeFxaw7aYV
Ao3WHGfmrMMniSQVbw+bU14cZhin+DeMwKZ3Gfol7QLd5jCDrrJpTMI8qsWvsOyaPBpKxKK1cVCn
ASIO6208jQumUuClniXHcqakSWHO2HWHYZZ+Cv2bm4Ulkgkb3kFWVbf+MXLrak+44hl4FZ2Tubrz
CtDX2p8+hKTdLqwlzyzzgyzxOuptkbLrkmyY40+6OIM8WkRsVlCxXzW2QRgra/tHT8rjXDp3ddQq
Z7eMqpHoviEjNIvigU31qxuX2HisgOtoHgj7oiDAsReIQC6PwdhjWzPwHXZTR9GnYfLw6lBC+jeK
EkuzKqnsY0MktwcdOHxvA8XvZzDgTt67RuEoCZq0cjjdxQvjh07LRmxKJzJsh5l6U/VkpxkSsY1X
vUQEtCta4BCHgB+QDZFaHWMcY1LOPVgqxFNx28M9NrfjOCKQLrCXlnRYfI1QBEaU0xT/8HQcb6eC
kR+sh+vUduxZtYHlBOa/mPjNVCLSDphCyNNGk/i6F54UedUG/XPc0/lBF90HlMTkUurxtqnxMRyk
ob8A7ojhASWGIkuqqIMrtQ/CsSjg17tYxHIiejg88iCut8iXmt6N7tmOjgjoI870uDTlq1uO6hB7
XXD06hBGoB2mB1azk43ByFLgPIhNdYjIcU9hqZiaeQvv+fnoVMxpLmk4whqrlssHZCils6O463mf
3RDFUBpqBHJUdrK5wWaf1oUf5h7AqdyEHczsgB8vJKvDNkmt9RHGHNc/xo7arHZG7K0NKJTDpApX
XlWo3cjRyB4p1ImMhryvHb/dt01QJJtWFnBX8tAMKjy4czt6uusWgSRjNuypmV/buY7zUIKBVd4i
L/kCy35bwDAWJqEwj64/krjAHqmKGx0tXj6MPd0gxSp+JBYba2BH+Mr6ynnFufFr9oUgmW5bk8ce
TArSZYRyMG0MUQqPzoS7i3D8VflS11O1m+dGYpoWvE39RVMkERlRp0WT3M0hUlrJ3CmVRqvrB9Vs
yifS7cvIyZYaPJ7bNKng+ImEwqDY1pbuWod6G1EgmkmYuLyiUyXT2tQ7BX9q5uK76BE/DCe1uQcx
QG69njcZCEisUX/sIMEooexPu1o3T03g1ls1E28TiIph0rLhPpwmKEOZ6u4s1Gl7CkX5Ecgr39XT
AsMQbX/NeJUZDlyVxQBBbsMZCWLrZSeXCbUbPpYM69HRr52CBb7wmH3talds0RN+27od2zROqV+x
H9rXuprnHFt1e9HGxXCK0WCNTSJCgzuLbHWtPeZuoN4zQwYFaaNbZKIhxe7KMa59M9L3EI/S0wxI
LVahdtlr38sf7hAG2xA7BQKYhJeNk8cy5ZjqECJqdZdE5tOn+kSs++Qpv8uHxInvY1XSbWyKsM/E
VHcZ7Rh8tf2Q7V2KmGCmihbhZURkPnqbjnMRlrAZaIYD9uYmbcq43VSijx5wwHXXllbmIqjgHlN5
WDPGa5F8JlFn7mzlmx3zKnuZID4ujYsp9jYV0QsamZvuKmSu/0rH8ll7cfFkddmmwRR3lzV2ltQr
SxChA6opFXVYTxNKvNt46RK1ccaJprykzeegSYTGePi2IqSmlunMyCevddXkoyIPvp6Gae+EY6Vv
Rh+emwOM7dKR9hd94t1pX4pjt8y1PPimrKrU9Zexhwl/fyQiOsHxHh6QkHOmYdC/8ljfqrJr904i
ReZVxQ5FXBxMUBRP27Jgu34w46GC13buOlN4gDBPZ+A6urQnI0LTRAtNXO8uJWSaOMfpLGFr1YAc
N4G85gvlG+YX/WZyYKzfkyFP+DtaGWRmYLW5wXyBhCikuVAKzWtJvOxwBv+is/thlUX+EG9ATQG0
qJKdX8Z5x4JPThuSLhUDNwYSGzYbYg1nkLjviQKOcBYPESqNgLWVbobWe3W8xxZqi599X9bbSVXo
/vWGZ1p1Iqu98HWZA3FR6eDGUq/Io1j9km0TX5ecmE9kqpMj3JHMwxIztnNruEEGji0fG7iebiQj
856r0Cab2a9JeYW+kC6F5yG/JF2yQFs+h5dxZNsk93oT6BStm6jKKkgZNomdAWzHOOmCxrRvQOoQ
ERT4Ur6oGcdgSjpa3PtET3PmiI6+Gxv1r141vEHC/m55uBo2wURbjuVrEdsHNrfTqes1CsICW8+R
DHpUsHIJa4LEeAvTghiH1ecUL/FuisvxHdVEn+O6F6TSF8B+St13m4I73SZg9bxJKq+8TLyiv/Gk
JbeDDsW2C1WATxFWVVZyZDukSszssdIKQiLmDXV01CZqvZTDnG/JeeR4W8cjv1ihx5saVsd9GMoN
tmTcJYjo9sgoYnXWtG6MCG3J4RraaBSvfdjj7QxJsWuxVWXWraM33+nbS9wn0Oy4OMVkj40vO++h
VmHT7KGwFmoboujN6pGV26ru4MEoiodO08+2QvnXBmVGAzNjLzS4aCTLryQZNbb3ADtOhF9f4fNv
ZBVXzzWC7o+L8srNVIJdga+LvtfhgtK+hUGa8AL94PjOTdeP8HJLYBY98tlkJDBYCiXD1Uch1vIB
XzPWO3cuRYlU8GbkzqU3y6ZA6/WIplpUrQBAtOk61JLI/eKWrGEfTvg64gO9sjoJ+FWggVhEA7d7
IqbWP6jRvQamOEL0OtI2k74h+7oMqNkUcY97LZ+B+YAW8q+7UMR5WdQ/vDJAnQtd57WbCAthsy0u
Rg6gPXVxAX9yTMsPgjJuc+VBOOM0IaR2oBjbiwSBYTLFpl88TyGPUyeq8R4A0G9r/H9wmy5tN6Dj
38NgqQhYLtTG/hTfKj0oJBwVXeYNi8gqXj4Qd4Z9Rt/cS6IfW1ALF36iUPrxRePsR5sxK6S8aYls
smlh/XMTNreLWuNjiIky9AhjVcN08+B6UDMLF1403NMeFjONcxArzQW0sqQ/wfDPS2Ofdc0Vt0Un
r6HLOemQvKErcTBHxrUf3zFCoIdbiKlT1tU/ZGAeCK0fva4PMF/98bkggXqMETikUsebl2flm+l6
7PpjLHmY4xCFlFMl8dsolmc//miKBl4ZyiF7HgbOW9mUJIXHfoKzMuq8YisiK08M0rTnkOPX+20b
fYyLwTHo0zt0uQSbeVZPbWlE1pRYF7AS+jmMiBqUVfvs2wk+FcgHSoupa9MIqYToaq+bbKAg0s2U
kAfUxI9F7Itn9OhE7zQoiosFkU84RoeoTuuJtdes9SaTtTUutzXo3U091vPRQB5ItrDaZKc2bpIm
R+9Uo/aLb04DksPsUVSr5LkOcd8rEkgqjGU/3XH+WWlzOXbwnBhC+T5Hy30berLCXUohYtIU8Q/K
Gj+VHXoAN3B4w6GEEEXTpmEMiiWOmg5lB8SJQJx1iw+O/iLvkOg2AiXvd4egJR9kCj78xJRZ22CD
DCT58AaoYDxsReki8DJgSi8BXU8F3lnH9NMCmiWbY/gURaYef3X+gtxEZOhlcx8tsHnsC37UzWgu
EJNlaFpZdWQLdzIxBGBKSm9E0nPFw+dJgQJ0xXw71WGU49aPW6CFEUmIPsWesGdHCSeNgtrfLQKJ
0PNC4RNr42Lblszgp4nuLrQNguU9tVKYrOzfoL9CnsKC6rupFDbsYm6vp5jiGSy0MNVSw2TeLvV7
hVbdF2hxmnEPmKi/KaMVMMDRM2Y28u8XVsaPHbpv95HtRZl5BamOUKcGj6qCqW06hggQ7Aa0kKao
JemrCql/WDzkPuWsdaJu27Qy3I2m2waqIc+4K9tcggO7HiHF3gyyHZKdpO573SLFcz/yiqW4V6HJ
m2OnwCmYpIkmMCqKk2WnpvgFr56lqEpAysYoYueFPLS1b/eVADAQjXtcEreJ0MkF6SOblTUcIK+1
rnr/mLSw2jWB8C7EEPcZ0PE+961+igBk7EPHe00KhJFMbfJYjHgwWM+mYREcWUnuLYNl+lLxH9Gg
XlGYRZuloMnB9rgbJiAXpqiy94oXWm/6ntRZT2xfZw4hTQ7rJZH3Me46emYfkRlZFji1zKhf72Xt
7b0u3LfOLHvYHXow7gqXTYfyKgnrPe1fYrrXIbyI5+CnN/F+O3TKvaQFDGxSE7CfAUCR9yLSuJo3
hBtk6619CnVzg2vokzdwmKyNsLRhaii3NomGtDJDffStfy/mjrzOjlCXUkYRvPWYek8aTS/cehw2
fbGE18z37Z3tOcN104Q5icoHqZcfJW+D3YhWojkdaIF7MwHMMxYKjfn1EEwPcZ08Ng6pC9CCIdC4
WowIlFmcrNJucuhqR+YlpJJtynCw/GA4RR7BHo3ufinLHwolwiWfKLkSPOzyCZZ/KcEmc7nEyrvR
rvSB40iHpKPP0AAROy+JZ299+PPv+sa3m7bU4mg9dGowiDtSYZpfcbF687Zw4IhLBNPCdFmhYM5j
QT4YayCOZ+OUs0VEBx7AVeBiQtv+k78AC3ONk7xMpg+rfIQBVpwF3NU3fl8u0N8FCnUAApOAqMoo
Ne6o9nQo1aNo+Gr2ET2PiTfmYx27J2up+ilMN8qUYedcUlQoLwrHwU5TXHe3E66H8CPy1ljEUKkf
A6281A7dqXe1hw4PdIMgdLawOnO95qGpwukCpywQ/zmpp+NYi2g7jepj4hU2o3C05s4MXvfSQVoH
mXwvN7x3kuui6eDlyU2dl5ArRWnP5AT4MHkDOIBIZS2H5wUE6E04wecni2O24LFQqlyEXicIjPpY
tLVsthkxJXrxvPhpHnrxMwESegvJ6HMIh6f94s00AzK8YPMoZn+zsPDZBZRXL9hUQ7S+QfVdVD9M
7yH0MikHeGH5YylyPhj65rYsfJpngEiCWWyACadvGpfQS2eJu09m1i9O/Fv87iGfejbrrANwlnuJ
GTcMPlsPDKGSqTsmJ28sWDb6bZR6tMVCbKRNa1/42YQNZ6v9lr+XjHQnGXX65A7DsvUWfTWGlt6C
8C1Naj2xXi+cysdMotOELRa3427skZclFmAhpQ3gd6gAVF0sNJx2PpHzLUQ48ZVv0Yw9ywAG49go
TrpfrcdL0sRpnTgj8qY4A76iF3hsgcYKs86l1Te8zVcmBf0EyN5D0A0I8i8teV2Lmq0o2girPLiq
pjyQOx/wd49K8u8E0VduA8paKHNiiowED4qA37kNHbp0lCrBBukv4jgHzT0Al+BGmdH/ZqQ/PBJF
R97axIh2kC/kEC8AwHtVTO5d9yeAucxODJikgNjgu4SwP4wEVm0ldFfC+ksDoBUQ60HxAGPi2cOe
1tl+vARr4sGOSuAqVcTsm8Y5umqzfuve8aDnXBPk0KUJkeK5fK+nEbbCtqH3boKbAHeCOpOijkGl
9sPVIhc+QZSkYKQBZInnzuQiphRod6oXt7tc3Lg6AOcUJxdURspxSO9QyUbXWB/zkcqZOLs5hCOS
Cyj4mk5vc3sUow73lRvobU04ssF7SFEEUUhWZUE53JAl4pspIA6Moir3VJaY33+fN394x+gThEIF
ZiQgks/7lRJ0K5Fw6el9DDApqR9mD9Guyw53hb+P85Wax6tdbZoAK4KYxXf9fYJOFYycjPDpPcDx
lNpbAyUZSud5QBUMuJ1PR2N2njzgrMFl9hsNwldKDtpjUPKwt4CmEUzj74NHM7F1yJR46Fp73bjy
grrfUJlfR0C0K/wT1qx3aN3DdWb9S+mDHCk2DWXTPICARJjnfMFq882nOlf6QNYKRAAiMoiW1sl5
TjOPro9kDfSuP+gIZoDeBrm+F455itAea8xhSeYc4B9OpuIbsdQ/0oV/LYuVMMUaxMeDMgur/tyW
H0nJ1OVsog/zBHwBioLKTzkuwY/JMtOdaIBr9ax9EjqwP5n0zE/bhslloyz7JZNQwlKCwP/Ib7fS
Y0nqUFgIp8EIeJI6+PS6G1iBWqmITwWcLrPEeMVNPAxWpiLRIMouRppFNrcdx110enRi2Dg3atgk
ok92uAmrnWsoAEqg0ocBgAX6TKoJ9KVMqvoI+qE42SR4gCKB5H+f1PRs9awvBtQ/VAY+jMjQNXYm
4qFWCKrgffSAZjSImllVXfPIVY+ubvktCbrqwgkWdPC0rMxZBDuDoFLBFWpiHqSjjZC6Tk1wobwq
PMmh1TtsKN6v0NorBtRuTzwbY2t1yrwrHXVIlsHdlchz2buRASfvDgDz4kFtRw1cZwQRunP9Yspm
AfY+w31jSFVlyGfX4V0YtoYnzRO9BDjyne767PBZXwPAYAgnEWyE3IJz0ZTSLE5kzOgDaNzUx9Vk
mi5AIv39Zf+TeXI2C2G3vkqzYA4As5qzRSyXSE9Vwv2HaI7ytt6x4SXZjdh8/TcAdmCMaJtXP1dy
DG4582fo3oXR24hIEmf8Tqa6qsC+/BT0GEG5hX4zLPnfV7uXDAwy0dZ/8Ex71Xf1xvrFLbKjAQOh
kapYruF/lAWIzKStu/Ha77wZ/zDtVoXn/wx/ttkAfTCmFBh+HAC3ViBDbx11yf3vbIDPRWNo8Icr
FoQ96B6ExyT0Rr8/5zKYBOHBrn+No/gGQdYgPrHWraq2tO7KjS2rmy4WL5OzcYfqlvjfmQOfm7au
DgP/Vx23uqn5EFb9/gMqC7tcQKr8xjMoC1uTuJnnEKCKrXqQHamvoL5sD0VZ+etp7B0wdzTQXCyR
CoYBAdmbuOYZH5Nfiy6DvIQFHEDFCWKwfrR70GLfheqct1z+84sRFAyJySrLBHX2+y8m/VhN0K8X
N4N2go2Y3O4k+mnOR/TLb0cc/9ezchv4WTRRWhZhnDNqtwrQOFHjp2hM9c0edT5XVqMT1Pt4d9Sl
yDs9WzW0JHVfy1rcWe41B2UrfRW5IshqA8ICUWHftWCeHYRYEBgPDX8YETWUH5/NzdJT89KatoSC
+zMBtpd85/BzvtmcD3D2gnskaA2NwAA9A2sZPbrjqR833+w15wt8HYRCiLxWgwQBGWdvrR3cooey
g98JO19Wor32HbqLHADy8Ca5mcCBuwHLmWC3kQsasYkf//4D/vSQaPyJPESqrXvM2UNqHQugBITf
1YXJuaC7IbpR88vfB/nT1Pj3IOun/FfNEkHBQ12IDu68GRGwooRIB4ilcwf/678P9MenQY8Ruozg
Jwufwt8HMoFNgG8nxR0A6o9CtJ9hCB1DMn5zQpxp/v6Zeljvq5sfGg2/qNPdZrKtaGhxVwohU1OM
+8EAARPuvaotbl/0V+d+t0P9aUwoMlA4w6NkLXF/fzR8nhYtsGVxl4QfSbAvxYMUFwh3TDu4y9ro
P7aEro8YQ1uKXgV0VKL1+OyTcUhfGstHzIu62YFGeo/66r9Vsv9vCIj/Qh8JTMio/v2JRsJGiZZN
fhfO8w5o2WUPncjf5wPCzNYf+u8TFP6YeBTcitETipHOm6hHBXgClOpy6yxabAekcYODlxHH1dzt
gY5VfcYQ6yVB3l4vVdPlTlnXeRskOqtQlEFnasZsUsOU6pAht2tMoOLgwJaWBgQuQCBkktZo1N6P
4LHTmjbmnhsK+MPU/V5IL95wO/jX/mxh3zYZmmsIqK7aKR73tcufqBrss/Tp9FkFMtkHXDhP1ex/
OhFE/N7Yl6ewqORmmDo/j8YBAH2A4EOkSnyABQPEQcmiZG5a0yBYYZIMUWJKbtHy3B46MYV77vdj
qk245FBEy8tEzPOmI5AORAOkLn5X+tADUJhUySlAAJmkYPJnum8Lpa7M0ia7BWf2dqhNdMFGgJRu
2ygQ34GfQVNJoNkkCPTu1jvdqMG/eczBweny+RSJUpwsGrJvEh/Auu/zX21MgHYGfX1TT4FGFEYR
ZozAiJlXLS4ZYFSuJIUYCo05ST7RwOYdsMyN6fV7SUGp+YF0gavObg57wzZtC9iURzwk19JryGmQ
PmzY6EEB8Z2bCawPkxuBvHXIJXp+gOfSDHi1ukIZ4m7RXosdtow/g0AuuSjRNw6LIJ7XpSCbkgR4
pbZ0NokZqhfQgO1xChqC/RGX9NQPp8g9aiFO6NunkJ9MDCZSyQdtK7ufq1GNePUwBoQ/ZZPsHd8U
0KkUr8ncg1aHkPrFXURsoQHxucn6fnmF5XowZDBfkzdO7MBwF547H+gSGvzcxl7yJmJOXj2th41j
e6fMnDmKHr3Zaz4YAnQewGm1R3Q+owndS372pNHPC4XeAq/mHhNj3jCpf8IOzLlnFVuOks/VWyxb
Pz5QAb4giMwU5n4gwCUO1oNQoi1/FeMSnuwA/FHwBOh9PPN904RjBo1duMOJUZwaUsYQk4JGeErg
5/4hlBgz4hTY4nvPvrMhkXe4ejg5s13BszIqoAea6uiKdvY+gn3dZS/GpbkB5cV34LQWvJxBQKA5
8sMkZX8tlPY3ri7nrFgnyRxAnYlEg1vltyPes/hR0bl8a3hsbgqKfMkGL+OxRH0ZHlhbyy0g2PB+
Znj3aegV/C6CSuPacRv+UHfqzYuUfB6U91qxMECiLBTto78AzrQQjoO0eVmcKdjiI003eLfJM521
lzVx5eYghXQOlKXdVp2M87Yir8HiBAGkdYOXtsLA/jlQ+KfHxRIaiuTJBx0KaFw2OeF02EQTGZCl
4SOmL4kkv/I7bfCgMZwzYLc8zR9R+TF6RcZZA43FT14HCwiSClYoFlb5nafwhwEoxXCISiQul0MW
22TMl5C1eaCTcquhDsgagNGZJMLd0rHvDrRNfGDBRfQ4+CW5GAU0mDWfedYM1M9mzLnULvDqhtaf
ZEs3dDB5iaDvMNYBpRKCTgOvCZpDoEHFr2j3PIy+8wF8d0wXH3CujNSYeaJ2LsNC2N3yfzg7jx23
sa5dXxEB5jClsiqIVeWy254QbgfmtJl59eehD/B/JUqQ4AZ6ZnQtkdxhhTekdrbKaNADpezkVWTE
2Uqt2xz3pUiv36wUYKrqR/YOSHGxEq01/AZOIj8ItNT+bYsoPQCOMBgEFYAp1ARo+CiCcc/BI6/g
K/frVO6UzyBX6mLlpH37mEVV+K8hATJ3IxE4Ky0W04xB7o5aXBm7spcsxBmV7ovaJhS1g10qKM0z
lQ/G3t6XiPWtqyIGxg8yyo0TkXxSsybaiYh6rzO78KGjT/Iy+G3JMS4xrXFweYmVVn5uk9jYppJU
vzJLQPk9rdt129g05nIEals7KbxOasyjpNjOvsFMcAOEI/mHSXu2j8dRoUMNirBJZUD2UVEczZqu
t580TFvaaip+1YBKXDBo8VqSEZFTmNLGvvMSSIq/VuP6Z+pDbIh6zPX0NP1COon5XSDRQIR9su5A
W2xlCRyR5OTTc9JjwCPZwHySquJiYGj+VFcMxcGYd66aovVYNICdhe7nGzCbsJ9C5pZHUamzJmzS
PHZx026jJmmfJpU5nlzYYqOVVrYBFTau9FEq1qEx6vsgkJWtnwfOZtCcbFUFSvuN2zfdjGEcbaYh
S11LKmnPR1K8KRPWdFfo5kHoBq0IU6cLIwEBCwfFeaq6Nl2ZAtug2tF/p445vQk7EK9lXGa7WiOs
1Qpji51DDh0sGT7nTWqtqx501Az7ewYQAjawjeVD4vjNrpTqchNy6h2dJuo3adaZW8EcB/8N2TiI
BDStJBLzoNPbeWtRlMDID6cdkuRqbZWsnTqx1I0VduZ6yuiFSCP+Equ+pH0yaHWwDhowz+CF9Md0
tKU9LWxpb/gWQ+OQ8a5TQDDNeg6NUUrEEWy0sgFfm7xixxHsNKZ9r6JIy0Mmpva9wtFwrYy2/iKA
CGy4yLBJk7rme9LOuGt7rFxHoYkZG02/y3FiEuuYl+WqTpBvjJShRQKl+pCqvrYG2109lPNEXBsd
DNdYxGzpqHnTBz36gQZSvMZOoturqIsCr5GQQ5zanwXkUZc2YOyqCstsSArlgS3ro6qgqNsZar2z
GB26Y2NPezo+bDLfDtYxc8UVMPXJ1aZUPzS51GEgROF/pBAcezeMAc5otfmWxAG6JsyKmdDLrFlz
CtepXxSbspXNYxlo3bbKDMu1OzV7YuwSrMy6BANdGBl9P7Kr0KIDog2Aaf0g/5rk8uT6+oTzozpj
w1Hw2fa2jrmMnNrumJs1nCUYzGNpOJtyAH+SV+YPe+p+CGuwvnYdVDEfm55V3KryTnRF7IIPwsgg
Kv19I0r9AafrAAh6GO0A6xWfk0nyV6rRNrskzbVVVoNyqgLsj+UstLaGXIhdTo/tkayANTh2hTu0
QCFE0TkbujuzX5djuIqlgg0DFbKL/IJ2Jc6saKHNl03cIHkYz2wCelL666AXoKwTSRYrxWHAqndR
ukK1qodqlgwbv66jfV6HrTcxBt8XdVs/ZxPtKkk05jP7aARmFASnok7kZ5EXuHN1qrSNFanfFT3N
g5EGoOVmYMvWqqqU2zhp/Gbdtlb7NqrBr9QosHc3TtWMRsM5uP9iohszropJEt80a6w9pWqTn3rZ
JP84kxlsjJhJWC+HPxIlAbQl9dAD/EkDSeFoq7ojlVVxHtkXRudsgRXLG9xIQoZusy71ZA8b4K7D
ys+E2HSAkrexZDbuVPX63lFAo6cSNtapjriV0hVfxwLBrnBwspOtT/Fay0O6uDrKKYFZ2u4gq9om
0AtpEwIQ2phGEMqAvUrV2Ok49nRb0UOpy7vBd/Uw+BJMeugGTSOY/ZehsdEz6BGhHnePBm3O9Bg7
8Yy8NXQJbGbTrmNdaEdDOPWzE1g/e5H0blmw6HUAoFtIMCSlfWDvfafn2sFXZxXhHLkZ4645WLLa
vvWFEm4tVAa/airANtr/zSerkdJjXReTZ0pBZAL0x57+QQSTgaR17lermDGmsoKKGJ/qgQMhVNGh
bpEA5Uqha5aOCYj91Ei8mrY7VOocJJxfptsQJczHfOjsd1CZfrmK+7I9DgyTY7fx5R5yCS6av9Iu
bz1dsrK3FEDyQ1N1UIvjLojc3k4GZOvNEivF3tr5RSOhcDtyPBjoLFcTSKlJVfp9WlThvnD6eq0n
1reGtfDkl2XzFPd+9nmozPixC0EFJJlvrKaxi97DuB23g2ZCw0H60NWqSv5kq2XkqYEEusuIQsqh
qt1pY25v1KAr3ru0wtN8AtvjlMmc9IDhCjrDOYbNlOMWXX6RalFv8tjMHnO0Cx7UyGyeqHgC7nyt
OhmpGN4sswoOsohZKgzikZiMf/N/xeuw1xA3VdmbBhJJOwfk0oFyq/KqsiKzF4pNj1Lv/U2YBJ2H
3aPkSr0VbzS1SYE5UmJkYdC/a76hbk1hyCeHjf2pkc1iE4Z+ts7jPlxHctbhVlt1D2jK5NvR7MbX
SM+aVz1BZFmbdNDhfVtvReKv7Ng+gOT9nPi6tG5jmpSB2oOOzPLuWR2olWqOw5Ws5/VWVVN9O08X
V1ot97vQ6JQ1kJZffiKA6ZhddSxEpDwXKkiAFJzsYMrA+aa+o51sN4+wrJrvac60Huik9gSOjmG2
BXs46SuTq3pIjiHMFUAEYblOJnkXzkKzTg6ObVKnY6+b9qbx4+oI/DDYaga47mBCiMvROnXFkBAY
ciOyB832HUxosam2wTY9KmWcrMvYcWhgRlzroqg/6Ur+M44a+yRrHHOmU5K29FB0IklLD2MQ2d9V
oWT0zvx2rTaiOZlZrj8oudMcrVb+ZVoFB3QrlGM8aINbw5Fw6bSn28nwu21I72EFCEZ3DVGMG7MF
GYdIvbmRhkHZgdsGbpfa8W9dbdVVrwUgMc0kPkZFm20TYJTQ+Y1wU/fALjjCpQ1QxGgXGTVIALkh
CUXt6mg7tgC9bkAcgybmhklprxE2BB3jhOmBKaXxMMwEAvxDMUOPgvJrU8XjBl10H1RVl60mOZ2O
jjom3+n4m1tbKMMjug6/xzhJ33VN4l0ayefeQV26aP0fLRIWb0KLS69JfYZog6p6hWp1LulosOnQ
otmRiM/O4wqWTqXag90sNBdOUHBoI4DWqllJxzZAEMylcyI/y47mwz+CgJXiXhwqvXLwsWjYBM4o
nXSMIOH56MVD7pfFU6fH/UsWQQwBqPQ2NRkTxFLOnDff0U8YsErvkoN4JHu1iNwqdkIvTHpgWOHw
VGhOsYp1/7eTJ+0DmpfDUe2q/KBzZa0iULhuQTMdVQ67T19yFdx3wcuRCN/K1sGcYaVJHAPZyBHg
zCPZBlAjgpUfGeWDVinyrstle1WVdrfNQj9ZVZrxGcK8vQdfl/9OOphp0wjoq9NwXE8MdHOHUVQn
ACwwlFRnMtyiVKZXk0HFwWyVeEXGK+9AUv0WaeLsOxUY8BDgZjBEtfaAiT0W65LyGJZ9trKDUvYq
RHR4hVjpNI7krCMt+Z5lSbRLKb62sUhbmgrwrmCUzBw9oMx0nYVxpH06vBeDiZHcJFNRDnH2TyJJ
4os/ROYRflmza0q4f0XldCeJfArTKT9Y21VFe6vLlH3R+9MzV2rldlFmvlQRQwwqV/8Bn3d1k5WD
tNcbC3gdDhch2YUVbuVAgA5N0wa0aeZs8pokM2irXzaYJjdliwPfLwFXgzJyrQF99qksyxcS5smV
GEu4lcyKChyjR7x9UJ7sdkgfw0xEn2/3964091BYx03FQqEI4MuiS+mLvpFEZ8qeJNRvKtU3DYY7
OiFXQvzpzaN3gaE2Uc67lAVJSlLWpeH5cnZChzV2Ia38vv0Yl/1xx5E1FVwNWk4wvOd//9Afb/VC
j025MLyW86FWrTcj7ehPpt8s7Lvd27Eu+8jEQoaPgCZAhWUfeaTJUk0lOuRNOuyTrDtOfvsCy/gT
2MEf8tjSirk3tb3AE9CDBbSg00lGbQVQxuIdGqXjpDnwDy/vLHC6qm/QTBVHw6eVVIQQYIDBjfmn
QZM2fQ5w9fYTX07KYJfDZgcvMUOWnKVaTTypQm6gCHsT/dyg3WW5l4vetcrjVIJRBQUnofAs+/oO
HbwdHtgrffh1+zdcrCJ+gsJw057NFmfC9vkXFtLgC2msda8U4Rq3bVKWO+v02lMiHq1qyFrONjJL
+UOjC2gP++XkhWm7zijY4nBHzeBK0TGvRkggz9H41stfA2Mj/L1f3enmX45wmRfAdmeKisGpoS43
Sgf9WEAEmjzFAByvrsM5qRseJgpOwBMnIdbMRoPDX79XjQkMF7bCtEddqi77ec/dpMuDl6o/FS2C
MnTnwy3hROxGmQiz9RuDTfb3PHL6sDfVAOxlUPUDXw5zqKYHp7Vi2tg3J2nyIMF/NWJzYwy0dut7
Jp0X06w59KwwYs9qO4y1zkOjOlvIOLQOntY6n7sx/ycZzTeaZOu/f4cqxbdtItrCaGkxNMtGJUxQ
eRq9upK7td9G4pAm6T2A4vxXzuYwPAzrQgceRSAwWOcPEzmYfnaxNHp/8OhN8aDLv2R6u4ZMc2h8
vf1IlyfOHA2f93mqauF/tYimCKZ3jmSMnuy82SnIfTPdtdXXUulpTmNsOjJDqbdyfceL4+pDMtGy
8H2btfkWB10HiSwBvzJ6YVtzUXTmpwEcWGLSnDDaHR6MdzbdlWMF1C2gKZkJMvpSixWSyJVB6eaM
nkVTMAmzx0mr/0sIJG5xr0GIFATO+XcrqT+on7XR6+vytyz8I5bmu9tf6+L6mz/WhxCLBSjDbwtS
BCq8pPmu5Iqb5achh+VqbG/Hufa2SOiQGdTQHGEseP4oIQdJDJdg9P40pwI9cwcah3fu12tLDy/M
Wd+NQ4nUZPFNoOTCgc+AqIsaOqE7aqB2qgGOWR47Nb7sGNzCoyrSh3FQo/cC7tQWWfV/bz/qlYUI
RGo2IgUxxkZY/IhMQkgBegpHB1W5ZcaujdqDCrJZU+pVl9zD71wNRxQFnSlk4peYy7im2zbTPDzk
cDZaAYK+dlO6ynX7RS/umI7OSJzFQQInjsvcQH378ja3hGZaSjH03jDIn1Uj2ELzE2gSQGGnmIvh
W+fryEx/KNM96d+rkVHQ4gJnKi4vD5Ve10rhKwqQUqBQfWuhsYHEQX7wtUele6mRWkEYeHP7Q16k
ayBcwPZYrFk0XsigFmu2w6KzU2wID2qB3MKYPZtZuQqLal3YjemOZDCbTFXvIaKvhTXwtcLgCZQp
y+g8rF7XECGEM3gGDl2QebDPhMKvUmkpyPHtivLOR71y1WGixd5kWs9psFyvTDhgpSKm7eVUYbYT
ol9Ap7G5lwpeOQF0MJSzcCHgBjDd54/FCmU+r9aDN+nWepiMk5KIw+0Pdj0ExwsweZMsaHnIoD9s
JaIbvKQs2pfRpvVo1kPwdjvKte9jUe9YoP4NrrdFlMzxhWFIxeCxYpiZ7Q0oH1V6LNt21Rr7oft6
O9yVExoZxv+Fm3/OhyQImlY34p8+eErIzH/4Zauf0PTZTvekK+f3v9zblqqCR6IwUS4splq5dMLA
yAePXsir4ZeckSP6Nvpnq1ZcLNxXTmc9Z8BSVref7+qhzXIHYosQ1YyzPX/AApYisOB49KICEpMv
0TqAmGzUtHZ+Vs57QYESaP/q2p3Fcm3Zo++t0eSm9rvImSXJMZo6UgbPnN7hm9KE+l1KP+8823zW
L16qAXQUgSgWC0pui2cz5YiBFzKUXiCfDA5ItY4Q9j61vgkZGaIZaqT5HvpVqP6W+gMIitvxr2wI
hLLn8xL5Np5x/vcPa0fvC5Fqkax6VY5xCF3CILqHG7/yGnFVVdkK7DlqvcUhGXU6vfZImTxHUNpU
Y6u8V0AZkLJXjDsH1bUyB2T8nHSpgBzVP//+4XHGos4npZAnr2GoqERfccWZpGgbFp/18CeqCjT2
EX8GfaPfKfCubPmzwOr5e4yNRAsGo508EQdvkmltQuwNeq9R6/UU7dv0Tt53bUsQDzMb8Liopi2R
iWg/a6Qu9eSVavCvmcj/lmq5od1OfzTE1zzOd4g7/MD1CW1ohvJ/vWiwvuAowBgenXhngXfv8iQa
Q7S1PbJ8Glubxv79HwKQptEYoCqhK3D+NoM6qmO7b0cvC6TP7YD2C7pdxp1ccP4ji50HovL/giyV
RJtOjmWnrygHfAJQzL3mCVwGyfk5hDRNZfkr2gAwLOx7ZJtrG2LuNOjIsQDIXd5zhTk2SRP+yagp
6VI7/Jaq9bMi7vmE34ljLD6TjUaQPiHE4xnkYoPaPAdMR1wj/EujsbkIxzaCvAsAH9qEfxD7Hzad
EwgrqNCF9uAyujM924h3t9fDlRuOO4cGjU5OOXNrzteDxKyrqGOTGoQLIO/hJsF/9ctjr4r/sLTn
Vh8dIR3x7uVVY3USivv1MCHBwrxVbhDVsY33v38aKipwlbPd7kV6YKe+HwVKIHuIgWycWOxjH2as
o2zs+O9rqhmwzwVDxeNwc5+/N5BApK7SiDSosLudkqoZwgaWfIcHce3r8LIUQ6aDdoktNzMmMf5k
TN6ogVIJqlVqWZu22JvNneP92oL+Qy6xSUEudf3VOjf0sPcHj/mB2yXfc8aJeba//XXuBFnuGsBO
tdaWc5AiWJXVF1irrn0v1b0ahCt3blwhD7nMEBNnQgYEXR3qdrHKpN/Ecqvm7faTXLnbLV4UDb+5
qr7oUKmUYjEdwcGzQSQd66lUd37Q3jmqrxSXZ0EWSwyjM5Q7Mb7zMpR00uprzoSj1L7yZZziv4Ri
mjDTfyislolEr3eZM1lgDGP4Z64qi4c/ntzF9FTG5rsAcPUf3h8+DtQ89ISxVT3fPWUqdJFUOm0q
A3sz5dCX2p3TRrm6DhgpKLoMv4a79DwEpiFM3HUeCZefmqvgqTcRUkvrLxgvNA9+WzFQo4dEuZ5h
ldTCU8HDXXMz5OZ2LRqCRdjBHs/ucQyvZTPw+/BXJ1/jwNXOf1ZXpArad/Riykz8mynRk1G24Uqy
mmjVgLFynUzudlWe3emLXFuwH8Mu1tIYlD3ZRjh6wuhXoBM291uPV0PMvWK+KF3GP3nVh7vKciJc
MYHb8mSwvvOGeXU+IiEydLX5II9K/SB1kfMMAA7EZcSYbMilbBNnSXWonKpEbaaoVlKrx19vr7Vr
CwFWEp1kqJ0wdBZvHPmzDv15FoICUiRBrtSX3ou6v7Perp3UUEZxY4O4jUb1IkplA/fqHM62dFDW
+dQcKbDrBlCkdSe3uhdo8SUDO88b5OIoFUfGf3KBUmV1GrIBgomjf7n96q4tVjhpZB5k/Ey7F2lO
HwUT5xw90FySntR+ROBa2ukRfoEKrbS0j7/IcvTtdsxrgwcuytlsGZNHKBKLoLIzxqoYyRMSRPUK
YLw181xnQKkr+WylD1pB6s8+iY9dKh/KRl3fjn9tGXOyYzbOBUI3e/Eho2SoIrNVmXEIFQ0i5Ojs
EXDE7SDXXiz3LMA/jdmqai/OPzuOrAKXKwBOKHbuNEmaHrUq8Fe+1lBrJKm1ifU+eatRsrnzeFcj
czuST8D4s5e9PC0FN847p5qq97MyhaCxMamfIgS1HdNTrDsJzJXNB1WIW5jBgE5Js/iYemMiQ4EO
nwe8bjWJn+DtmvDz7Zd5pdpgvEjWp3PyID4//4YPB08jd2nt653q6WlirVsslnwEn6S+fdAGYy+M
JlnNwhQAspN/bke+shchCkHhtBycIS6mcFriK7E1hLKXym3kQlg9INzhr0Jneje17O8zdfq+aMDT
ONHnV3r+mHrvQMxkmuy1tfkKPfVtRhq7UhafRvveHOnKKjmLNf/7h1cq1SDf1SEhj+6+pek3RWDc
sqZrzzwug3Z1+y1e5jmzBfEssW/QAL1QSFBUhHFCEVsnIwL/ERwD558IfD4qmush9m7HujItplHP
MGRmYVHeL9+iU44mYHhECEE9hQJazXRqA3S3MJI1DiWCnGbzU5kh5dKDAt5WGT7d/gGXG+I8/uLN
OpCaQRUiHCI57xWQbxEd20y580avBqGvPHcSaKIvB6id0+fVlPCQSvRataBWMzexXm4/yB/0wHmR
Pw/egKwxFEB3ZYkuKCZaijHn6In6tdqKLkPcdwg04y1so/gLbxlUcJG9OmPdfG5LVeM0K6PQlVLF
R6e1hJ/QOPXDoFriuY/poAHRjKMvrdTaO3SR2wc9CgMPa6fsgHNetjMCkexKjTmLPNJXAz+vNljU
tjWiDPk4HAf6+fuAxMut6fodxq5Jv3dVFLxkqjYgzWgrX5JpkL4EoyFvEeUovS6EtNgKtMt8Mw3R
0JuQ64yVZGVl8N/7pFXyHfsNReViKp9jIKCgNnTtfYidt6Zofke9pLpSKKcACaeombZk7OFBjGOA
cq49PYjRbg9oyEZ09LvK/D0w0PiVqmgo3/4S1/YPJYjNjN5xcPVZHAxFwe8Y2sA8yXKPjs9+qn6V
GSaw/jEA2ng71uXtOOd3/4u1WL5D1ehpIIg1dugDMsk21TtX4+WZqplQ4gHrzo2PS0ddW5fKMHDM
k4La9wsyjbBdjEr6NKVa/2x0cnpndK2qnGXn61iHST3jNxhuMWta3MV+2wbdlIqcHnFVvfTleFBs
AMUb9E4nyH428mNK/tWWy2TTT0n9bDVQDhEiCV3802UQjUV9rO3aeStYuvbGNtNqOwo9p8FsWysN
7YnvBuOMl5kpsCrQcP/rE0U3qW+YCs6kXHP5+ZENlHSwifHJkqvVRAu/NlEZNe4ssssPP0chL+P6
uXJI5yIs1BjPgpPUPShOuOqne8v48tAigmPhO0Sf6xKgFQbBOGANnZw0FN8MCww7INR++P23CxhF
Jcb5wChJ7y7eFvUtWjXDlJ3UPH2ywPaCU7gd4fLuhNTrcMfQ+Mc3fLmeItwCIkdDW0hR6/ipk+3w
kyx14TExTPGo+11/0CTZcoewvwdxu/xGc2QQC6ap0t41FpsTWXnoDbGoT+iRrMzm0DnBX29/ikiZ
rjiFDjTz5cWiBYqOxV9Rn0bxLCF+q919hDkhPN+NhmqSGMtYoGPMukzmFKRpksAOEMAj1ibIe2Pl
C9hmKznNLGcfTG30qbcYkppOriNSDVd55TRdpYLgHyO05AZD+l74jlg1si9WxWi888oV3BsCYPx5
aLZbidbNS9Kp9hq5U3tbOakE2H1ELC6FLjZo6lvQN8az7RvSPkYMN3ChvU/vA0JZmLUUarCvQRmU
MGXRl5HxOHjo1ap/zxBBdXsT7Vc3ryXEyGshj+tclNa9CcWVFcZkCaY/JyUthCU0K84aaMq5UE5C
TrKjHOuA+dque4H3pmw6M9Ug0NUZTnvGUMh7gJzmMUa4c1sXgUpiMxqPxuQ0WxErGuX4KDYQC4NP
gWlF27JqsCe9vSEuT3TyBJDtFBuyRtN0UVHl8VgFHTKfJ0PrxnWjVdqzqkfjjp2RP2KUUml3Al7Z
B8w0AQeRlOggXhYFQUImEAQTg6gy1F6UsXmdpPzOLXVlHEZNMxdwCmXiFRL/ZDZ+hQr0KSxhqaay
PvxAaNXY9TFmlHOC+WAgorYH9ALTVseYw8CyZk1jsrr3Sy7vLxobOmwhFgLE6+V5U6X9KErF6k4h
uv1bofnVu5Y2SCA7RZm8akmofppK88c4+sW2y0D3hyWepvBCMsktHP+ee+q1N8NNSmvcIlPgIyze
vtxYEkNkqT/FetKuobOlm9zu6LsIyP+kR2wK1QENaodO+waGh5lzUxtu4HOx/v1CYHaCppfGzchp
v7jaY7wURyhJw2nMn2dAkNT9e3tpX95ZM6r1/wJY87f5UCeZIz9dTfLhZMvfssgzw11evN4OcVnd
zvhrgD+WM3/h5ZEb+s3kKJAqTgL1fx1eY4b6QdbK+c/KdIIfZo1+qyidaTUgCT4hDjX+fTUxS0iw
ewFVzdDCxVvUpj4Mo0ZDlaUHb+NAo1Nmzb2J0crtR72ydADyYoEy535zI21xgTGsb4pJi5qTo35W
po0RPtTDu4o1Vrizk3pdmbuoOaZZdifu5XlxHnbxgNJotlltEDbWjOmQhaZxHDME324/3eUxaCpo
ypERA1pE/HD+9w9rJQvEMAk40qcxkapVUkrdKury7F3Kkn6b+BA+b8e78lQkbHw1wOcI3PzJez/E
i0TZ17U536TjW6Z/0Y3vt//+ZdkxJ4T/+/uLY73plDjPdEk59Wkke71o6ieFYRjaIHKnwakI1Qgl
QLm6k15dbrm5Iwmq3mZYwbG3CGunuVRoVT6dEhmdiDxNDrmK1jgWC++3n+9qIPQGaRfogEyXqMlE
TSUnTsbpZIsSPpL60AUQgePxrqX1lRdJGUHlBniK3Hd5P7YG6YQvap4oGjb29F7TQlKj/EmHG4WQ
1u2nuswdGPciFsCol4qBdPF8FYZ+WPcz4cgzQcoH2m/Dfxmaf8z2EEEXQ9Dkr7fWWThDPQ83oPcL
8NMvPMk49DYyysO/t5/ncpWfB1gsh9hUqkZVqObHLt7VzRYu/F/vW3IWshcA3EySLtYBTDRYXlkR
gTXuZdQ4Qij+Wu8GpbX1dcT7//p5zqItjkAdN5sa2YrIi0wEZuz4OTTuZvGXKxvk1Vz8aBjLoqu4
aBi0OSjHCiVBT7ZkQLJHUWKdd08W7WqQuQbi0APmvFQ5ktGrwzS3izyqVuCA47NSSM90R6s7L+zK
gp6RCzNIG1Pjiw5zHo01oFglAqK3G+KHID3gDoA3Fe2XtbjXzr4XbIGWCKtOa61a5qbXv9LDk5HA
xxSD1pG80o1fPkZSt1fD9Zf4v4dbbJ8SDjGubTxcguiCj54cE0mUae406a/sIV4h967G7UtRt1gP
GXIqAWd95KWmSN4xqRFHC7+g99vPci0KgnUOQ3kZD+AloH7S/NklLIq9TJVf1Oxrk6qfb0e4PEgB
bYH8mQXQUDNcXg1WF1VD1vG2RPOpyR8QC4WMrLomllYAe//DuvsYbP50H65XZNisHonWyPOltwFX
i3jACDJ3szJe4xwJS/dOn+raUiChBm/AwOjylrCw7EKsJg29CY0AjbkQ1hPupN3DA117h+Qp5F8m
AAcGReeP1Y8B1XcXhl5s7xznqMivmtLvJBVVi/jn7c91ZTNRvMJMo9l3RfuyiIc+9LUx8PLScEO/
36I0dJSH+l0pMZvR5EOWiHs6xZdvcUZZzy70M3QDC/fzx1OHyJZMXWq9UjFxwhwq1N+7T4Ga3fla
l8kecZhnABFRZPWCDIG9kNnT2e68AhOiZ6az3ZqSCZ/KobDwJO36O/GuoBbngBSCjBVBvi1VIY1J
7mQxwMaPaGr5WF+EgJ6aHxFeQeVJBMNGaqZVo/x1jkkKAVReph8B2m45A0hb6K46Rm9ebk17UeQn
7Bo2t1fJlaJgjgGDiisYAtUSsYhbnBWN0YDOQN65Afx3lI+Ucl8goIC/2apF3CHCOWfAqVLPpDsH
8J/u6Xk/ahaX5z+KbCZUSx6CY+tNhRF748E6eBqicJ0Ie62Y+Rbn1qOJOKHrwBiuNG0z5ui4BKJt
XDOTsD8FWVmWv8oIPy9TXldVd2f7XFvKyI5SHc7NoAv6moTbZDEZVQO8WZNWmREbD2FoM/7wxV96
ttMc5yVwGkDkJHO8aPvFtpbWzNNqL9bWRZi4LZZbyrq7J5d5eUPMYWbQ1txVgcZzvjlDu00RRVJr
LzOHA0CZV0VK71x1c3q7/Jy0obggZA7oC0NkhKQUWmdq6/kGsujhrwHvjin6XujWrpJflNRDYOnO
RXHtqT6GXGR0qCo7OMworaeVCngJ5VOmtf9hG34IYS6m7KXf6r4Z81RB/ivTfpTqf/n7QDZZaeC1
SBXOP0zDAqx1Oem8Dv2+OE3W+T092Mu7ACTYPIQBP4T29PLaUWph6WGltZQl0T7TZbcRLRld95il
/nuoxd8TRVvfOVguW83EBPZqQhpGy3TZWYkC3QxxVyNmsnOGf9LwGbwfZjw68KRgEzVfk0rsdbG7
HfbatoVZpAOFpd7jeli8y1k/TZtYDqr4jGcL3jaDW4534JxXr4OPURaJo21rrTIqMuvcHtPveH7q
h8wPjE9VJaTnYlJAYSPf6EZT+DVy6vCk4id45zdcuwLnYwkqLwNimB7nD2oZSaRIzth6aECit7fJ
7GRnqgdN3AEMXVs6tmbKCEPP8rBLkJKG3sT/XzqynR3bPt3VqnMyE+bE5fgcGOopbO+dh/NPX5wi
zCaYTwJTgjxz0eKcCl+kKLJ4iYWWUvcSi0OL/6/c+qij3mufX1kwsyY7XQgSCU7ZxXusS5QZMRmt
PKfQN33Z7WR1eMxL/e+PKXq1QOdpD9BcWSYQlS1av2zHyuuQe8CzMh72txf+tTVJooD4gjOrEVzg
POowmD2OyspT4tcUPDPTCTw5n7Erx7f2qQpTDAi+4vt6Z5+rcwtg+bXwo+ewBws6ZxHnC9FP7FFL
HVF7UUfHW81dE7Bc5cebcPgi/Icp2Cn+P535zccaU8brGGEgJX6zu/cJm0SFgiutrVWv/x7SAfdS
4ZbVk97dwaVc+8gffuNSKSJMtaw0QUp6bfqFVoNWxW4tv9/+APdiLM4Ei6F0KLSmhqz6ohbfMq3B
s/DOTXFlM9JYgLhP5qtDMJn//UNVJEFE7doqrj1k4PpnrCKlE6Z7Gu5KKKDhvKetsVt4H1HS+y+r
62PkxVdWMeUyzCaqPStDoUbf6+Uz+kabMFXd2Qa+2SalN4X/3H6lV864WdmDAQOYeYO+2vnj9nja
ce2qpYf45SqqvtWa6Q7Stot+3o5z7bVSTijWjJKCQLH4dBIoH1H7HDjo6buG8mrjsY1Mj/gcFofo
3je8drp9DLZ4KH2McLtrCaaUL072daz2Qf2zRj1AN+5kY/NfWuxMDk/KPw4EQIdLMBbiVrKF6hUM
vehLhTw6RpC335tyJd/TEMoh2QNcYJNhnH8gW0GlOKtN6jCcDbaRLt4qv/6ihdXz0FkrK+rcuhWP
/iihpBc94Fz1c6R+whbJZeS7jxNnhYXBMcrEz1I3PSBAL7d/4LU3gHj3fItQlFK5nf8+5IfwjsaI
1rOQH5zByU1y5xVc+ZroeMDpABwEuXSZVOM4jOOykDqolmjmjUb1ZrfZvsI/yUKRaz3Ww/r2I13Z
E7NwCB1GAH2zV8H5I9UqyAqni3rPF1CJ6nb6t7craxWJ5DDU/e+/DwZZDsQ1wmozZug8mKaVjZ3h
4+ehJ3uywuyljUGhTenrUNwrRK89F7mihbQBRADW0nmouP5/nJ3XjtzIskW/iAC9eSVZpp2quqUe
qeeFkKX3nl9/FwXcM9UsoggJONAZYAaKymRkZGTEjr0Fs9antDtHavQFnXS3iZJP5mBCbav8RTBD
HYGuLsP+5IhLjQuL4VHoifqeqSxo8MS2fxrE8klS/GMJNOmOm3PfSfEHLUIVMkk3fHLlnmB4bian
J9tgNmP2qIsYDghCrNJ+7M81FMB58FVUT160gWFY20zuB9A+sMDxulwEtGJiCsUCFkMWHN3BlgY1
Rfy1j7tPFnW02y6yVkAgQOMlM1XWNUkD3LQiAK9SPE9GmX7prdRzE9XwDz4EfzZS4tmOV9l430yx
7vaMjbhpVpXP1WBJGydj5bDPGlm06AHQ0AVcbGwGmwgIWKDl0kj+bTV2Wu021rpyUbwzsYh3AeRp
Bujn6dz5tdOMn8VU2RtgWWap0WDPBCuImBcY4fczEV6pwIFfO2hc26J28LvhkCXnXNQ3ftTKtwZM
T4RHUMEEKbpYtmFmuYrkGgdHzh9TIz82+pcSiu96SP65vfyV1dOqBpcB/QC4D2P+ABeeCwBAj4ZE
IPT4cOY2TEtVjhI+mfkDujRuPGy0IlcuFxrHjC/BGGhplLbfm2vg1WNGAXYAf5AEeH0U4xgHKAvL
E/zOAFME0K5j6j/4E5SnU1wGG4fo+qACV+TyYIgA0BTYj/f2BVVr+rTLuzNc149Dx3gLno4cgrlJ
ZHbtuYAPIJuiKQ8wS1p2CDrYLqvWUppzBG3ZqD0X2qek/qX1X9LxKMIy7DclTMixU8Cb2Y6VO3rV
LvnzKgQ9UmoDtCk4Plc1VdL7TJh5JU5C2dumWTq6tjFqvrKhTH0zqKD//qTLdx1cLvXQto1xkgtI
WNtql+Xyi5ZkfxwHeKZyEzOgzMP4quEr9q2lFklpnFJNc6SUqc6h2Qh61ycBWiRwurwcGfRgGPu9
a8CVj2SOF1gngPVPoyrEiJKjzKAL+vfQbI+VJdwB5dswuuIl74wujh+lYDGvq9g6DSWQaEFEa/tw
+4BfhxKmBSnEynOXB8jT4ro3Q0H0MmgXT0GWVXbma26aZ+e6UWYK4I3kdNUWHIu/pZ3moP1+CyU9
TFSl7oWTZn2r2zdN+djJb0K4Ubhf2bOZMun/rSwH/mXmYvo6xcqEGIsOV7ZY3N3eszULDIzQyqHY
RRY8O/1FUKyTpqiVrvBOSZAjRS4++bn06baJOYK/z+OBIQL3MoHX09rTFx8e4uZSzgLLOpUx/QYk
NZ1Ul3YaKiqG7MOQXKcbZfm1b2OApbFwKQSWlpEXOghoSiXWJAmqU/dInsMfqmTnMtj4PKsr+8/Q
75rGxeZN6ZC03YAhIXyR++cgr11GtGA7tk6CtwUqXDFG/xpoEHGBBtXyomw9tMQE6LFPivkalccS
gF4QfInQANHyPz9IM8ieMIQuKaCupVOUpuBHv2duFIQ90u9plt9DtmRBfXvbNVaqPjMWmpaU9ZvP
b5nKykajJGbR66cBmiOoeKOHOMjuW113g3j4NvS9yNCU8iqjetPr2e4vrM/FRx7pM8nSkmFU6yEg
Mz1miyo528XDQUPPTzyL431eFqhrF3bXHr0txMjKd2R88D+jc3C+cBqevIMAma5xGtrREePWabiV
gwLJa0nlnzcO38r5BmjO6xbWKsiXrh54euUFEpR7uOhJF/4twy2ExdpyAAfMcz4weNKdeb+cLBvM
nO6aACpPtwvvVfN7W9OGvZRk+zgu97c/2fy3LWIJDvmftfnoX2xeHHkmzMqmcPJlielsH+kdP36o
rD8fm6CSIkOfQ6tbhg5lcZWkGdwkCRDvU1FNd21RP4b01ONkKyNf+TqAYOb+Nv3Za2yFOJUIIeWm
eQLZeFflxS5Ng42s5ToNhYACVAAzDXM7Y3nCJgnm4S5ovJOlCo6lvhb6c67vFevsJf969Yd62upo
rTgEcpXEeoSj6f0uX8Jcuwg1N5J/HiqkH9rGtMtgOKKuKCjF3NCYNjx8xSVmdMo8szH//xJlO3op
1FfoCUAthuaCPhZu6HU7sVHrjWtlZfaYCjtuAe0p+JGrjF6ekHUwatAP+eDva6N4ZDr92KJFkpry
Y5IZiLWkmku1HqkAsuFAQuEFAP0mEHZOzxaH4PJ3LK8dpCpaZeo8/wyXfn2Cm19DGESRny0LsvcC
ZYMdWWzxoA5cFmajfUl8vXmYACPbRTXKP8TS3Aikaz52sTG/39gXp7Kch+MMhNbPQGL2ItS2TfIJ
iLfvo1AA9gnZpX7auHpXandzu4NHGwzKIO+WjY+8VJHw1NPgbJmNAHLiX3pMtiGVHwcaxbZadPXB
6PPCkczS37exVdhyHjJl3LadXVbp4Ip1Ubqh34YuKYvqRlGYPPBSqfaW+ueF4Pm3MhWDJCkcjct8
u0EHbSzASZ9zs3/Wkv6FicCTr8WuZRUbeenqabgwNUeci08hdb4eC00UnEtDITZ+DXjhw+p+Owqv
JFjM3zD5PxPczByM743oSAKJqSl5p15/qJORiUzPiaPnRN1qyK/FEvqvwKUoisCJsVhN5qFlJJue
d9K8J8G666XIRWeZWe2Tp26RO67aYkEUQ3lEgB9+v6hQGcSsq1SBRQVPVkDtt3gumpFBCTSEt6Z0
VndwRiTOZQ8w34sdLMpEtDipwgmc066I0l2hep+DXPjR++XhLz4WV78JMhrc1jLDD7sSFURV9E4p
DHeK/yjXIyIhjwl9l9uG1lxvJoUHQEXB+irVKNSmV62u906TENwVafTEMO2xHv2NusZKxQ4uwgs7
iw/Vt9QmPav1TsZgfQri8GsfUhpvZWunpNOTEMpOzuhVXiv7RhQPjZJ+ub3ONUdhPw2GO9nVK+57
XxOSjAEFbtQYEpOit4UC4lPhNUG7Mvt425Z5DUNgsRfGFovN9aHJ5VH3Tn7GcFqCYCQR3viBSGN7
r3hdeCiLRneUMhQdQZEQ30HVERm2Ko2Qg6xHW+4a1FgoEO2MUc5/hIHxWUAXxPR0AvVUP3o6YvDW
mMiPmtQkbsUrY98kAvroIr3NnHq3I3B92NrUWG7KtcKMSea/6HHs3RV1ZT2kyEc5FlIrNl0/y8ni
2jtWotdyF6rehwB6X8cbJevB8tOvRTxUD1PbNO7UTNGhHxCLi4e4vyszNf+Axku98zIEBc1U956q
OPk1tOG+DdsWvfo+rRwx0rsPQlMXThWPhk0r34Mhv27u5JanMSVMdUQsK3mIJquDZ2FUnNyDL9nX
Ix8hTT89xl34ZRSawGWUlR+sT9+4QSs0/ZDs8CC32k+Tatld3QcHdUoLyVGG/hfKL717+7NeHRWa
TlTmwBgSPq8LMIrHprUNRk3h3Hf/ggRL2w3PmUPjuyRhNsH02dwpmC+wRYRpIkb5FMsTTmIYtPaE
wqRgVhs2pKsw9tvIPPsDOSmhbD4qF7fN5NUyBYSITGRg7ogB92zPc9m7NyHq2U9+H3xl7xLbbJrC
ydNo3GeiXB0YQ40cTSrC72LRSK4SoqWhTXE82kJpbfG4X53WxU9cPre6TM6qOvHPnVV+p/fc7Mp2
fDYE6WkqKwfF740LeH3f/9uSxb7r4uBNUhz6ZyMMdqoZOGH//bbzrK5I42nOq1m75qCRC/S+ikAQ
Trr+ebREp0kfNMl3p+IFnNJtU6uLgVBkbtjPg0mLxfi9GqYIy/hnLxpfk1T9yOTe/raJ1aPwn4ll
mRoqSEVrdZ4LWvBoZf8IupOEf7NhFyYWjzkoequoz0VcwATzXf9oEfU2QIyGX0LV+NNLcHY30gdo
bchbrp5bRqND8tLUPtJGAEWye3n81Xi/bm/ZqgNc2Ji/2sWpK2iPaErewn8xCG46drbUf8urwq67
B/SB/2ZBc5eRBw+BZPkSlo0kNA1GAM5MBru+/G+fyvtS9P7CisTDipcjSBzZVN4vaYL9Vp1D1qlK
Eb0S1W91OHwVh+Du9s6tORtezMTJPBdEQvTeTEd2LBcDxYqu6CJnFNqjNKDhU2hbu7YWGCGIhbyJ
EAwwchEYix5JvrDljHaj9QFtkCMi8veQt7pirzp/sSbGdLhQZoaj5QOfKAE0yNMJ9NKbHvzwjCOq
UX9hgtr63B+VVYZ23m9bWUrqADhIONVFFNyNzCoedCQBD1ldbj0t5nC8uLZkoKTcEtyOPNkWjpCY
jJE2Oe16qR0/xlaq2W3uf5my8CNx4mc1kZcPprQ1V7VqFXQ8HSRQIFcve8TsxEmLG+kE3d7OFw9R
Ntha+U/k7crpYQLTfHs/Vw4ww5FQT1MSp4m+fLtqpucLXW6JJy//5WeGXYWe3cMqqBgPJbjL28Zm
n77aUcAdcz+JAfClz3viyARrlEmnOOu9B0PhFTCGXbKvJGBkKjKzY2bMSo56aKsRYt+3ra+cOIqr
83uKfb0uJYOgrvrYj6RTJzWOKH+pqhcvEDaWeF1G5j1ANs6tywubKtfCQf2oCKywlqSTKT8Hk2y3
/b2ci7bf7SPD9T2UdI9W/O32yn57/WJjQXnSUSbzYR5GmZd+EYYbj9w/SUrtpOZxuWPAmpkRRQh2
YdmIx1SsFRfuptd4SqvONqqpPnRNkznT1NQ/zcocXD3MpQ9WEVS2VRitHYt6c5CroHrrlLr5mKGB
bivlGD/1ZePbsSrIL3KJFKLkk8+JY4qjlkP4XI362zCW6XEwBtkRxbbbk7WnjgFuKHHzJMx3eiUG
e2FCCbUuRwUqMguq+IFXx8mbBNTQK4gtSqnY6vusOB69l1nuA7wPDF6La6opg4nx/s48JQjH83qQ
lJ8oVA/lqSigPC/fgKnd/iLXBTqoBS4tLr5IIgtCXueIInqJhRyR6RgRjSYv3DVWbnvpgzzuFd5s
svRtSHet/ueXC/CNeTqKXPiaW3YoDb+QhcQ8lbN2Yak/eGH9qTfDjRO15uwq5F1A0wE1A8VZOHtQ
jYjRCXS64xKVb+RtyxqiKQKWkNt68FWO7zNVs4E03N7dlZP8zuwiModTKITtVJqn1M+/K2P8rRvC
3ZD+RQLFm4iAywJhSV6GKyOkOV2MsnECs2MX8ksXfkrMLTjzyvVMtxO4Cbi3FRpHkVNmBAM9GLVT
dtmIJOUkO0X6tQ53tzdNXbXEdBDgUy7iK0Y5LVfaLBJ940Qft9kPEaRPxTR1r0pqgZXQw+qLoYbC
3pMg42qGsN9rDHIeI5SADyMEj77NAoDmCIJy34dZeQfNb+G0CnKqhRbE9+gjZvc6Iu8UIFTZmUDq
v2l6Pjh6WSCU2HDg2qHW91FpahFv+j7z7VyLqpemm/SfEVK0D4OWmKjLavG+Rkz4TK6ngcvzzMcg
FGBPM8NqH+XG8EGaovButFCdHOo2/NCgfMxzTsrtotaFp6hqzQ2HW7mUCar/bd387y/iqzpVwiQI
fKSyf2XQQq0fKx2scH1fTM99ur/9oVa/E9xlOB2QU8o3743l8dDrhF391EVMjKXHNP/KAu1eerlt
Zw56i0sDcAIVP+5iamTLdJoORhVFtaqfJkSjA+lf68/5KgiCs9odVVP+d0X41sshRwtdy1PJnJ8e
f/CFLZq3lfSFQUJGdWGeR89rmdx2FcrnVGu9E9ORTtF1PwiGd3lt2krA7VIVzca32bK3cISmS8W2
RlD4JCTtB6VSD5nfHn2ZAhL02nnTbLUW5ki2/EaX61u8EirP8hWhGr2T1xSVM/E2fvYC4ycq2WjE
jpW1D6sEomDJz13RqH51QvbGBIZ/nIwR5kiYKV9v+8xa5DWI9kQPgiJu8943IzGqtWGghadZp174
2bXAuf48wweD95+J2W0vzlqACp2RiphorCdFekmal9zcmPhZ8/y5YjrXEujZLL1GjUJTt8rQO4VD
+W8kQDBhGuHx9k6tFaTgXQIkwcQ/e7UcyGTwu54y3fJOHdSATHwy6Hp0GI8P4OSL0KbO7+sEXw2j
gweVYzFad7rQ7FrD+5wk6uH2j1ldMHWa329aELMLN+ozReyUPKGyGEiwfkXJ5xpV3ts21lxjRjYz
AksX7IrGRWiq0lczmaOhzXBchDvLVh3sCQmuvzAEUIhHOhVvnmcLB2mGwkRtGAcx0qdWUvZSnHzQ
p2DjqMO8vXL4mL38n6FFdmOoouT39UR1vVPChxKG+b1shskh6b3PvN2nvUhZNhIq5Qlh1HI/jYp3
17RdsZs8Td9nQV3toNFC/UXqSrstYslmBvm7QuX5kEA1dp9NRus2HlVvQfbSHTgY5qbSIT+gdIJY
GmB4bBW69ab1ucFUsZW6QZ1TtiafOCSGGO6KEXm8qkkqt5TD2klKicH+hFJ4ZnXdQxIO4Z3VWENu
V6Za2oaX664xTpXThaO2z4o8u298xdqr4YSqezkkYAm1zBaGBA42sIeHOCdi+1HdH8UgMmyacNOr
ORpc3IjuHoYq1I6RBE0q0uSG3deN+KIaVDMmyqt6HTNXLI4fRM9nmE6bXlP+qw91Z2W7yZimQ52q
b4aefJti1djLg6BDiRE9qmKK3HLc7YRSSU9hZpaHvh8SRyn7zB4KhYHLye8ewzESgKsmo5OYzEGa
rT++iCW5RwHrp1MVkefqxsS/oCKyg9ildeHry1+1LKjcFnUgt9Xz5FC1uerA0jM4QEqaD0Ko6Adm
7vVdazJfBXh9cMNKs9CJLD5ZsQk734Tj7/KhShEbb1r0mbySNkRdUL3xQ//JiIvQLcNhsgeAI3ai
TD/L0ZicqpXEXZ/LJdCUqrGzmPSJRmP7octycacOcPqNs6i1nKrdQ92HEri0tuNHev+irCC/elEn
3VuV0VsOpEzd1ybzJc3NEFh3NeZOrSaGxZMEc8+U6K+06wYbtH76y2+Fr3JfZU9TQvrWWFn40o4C
E1tt3zv0Mg0nVxvRAZ8cf0HhOpDue+/jkJnWORAQkZu0xuO3jsYDcsSt66Pw4vgWTRM3byftMc7C
9CkNxMnp2sJCXrVoXDlLi9dANsrzZKJFPrtSdjdwamyxH0QePiFJmhQVtoEgNF0P5Ib3YigCVaji
NzVpfhlVlX4w21ZxqGfJv9TSN/dq6vsHpLP6RytSTLet1GI/qHnhJg2KVUDk61NSNhGnyC/2WVl3
9yF0Swy7T3W20xHKcw1Sg4dag1+QIiILHdLQTcTkZ1957aHrg/BZiBAvg2/Gf5X1Xppp2zvq2T5c
jHdGHo+HtKhKG1rJ4F6KBOsoi43mGFMQMK0qmYe8lgY3l/puVxaVSgMaAeEp64O7UKmLQzf96lCn
D/DbmrKjqwCq3Sg7rOUlVBGhsiPbYfhjEeDFvjN6Pc+9U67nM7dHW9p1FsCULv7KveYRWfYft4Pw
Wmyc2+AAypnBuJqIGsB9VD6jXqdysI5KCeAkH+pjXnlEBXkLZrJ2faFzBawGOLVKmvc+4rdVJGdR
SJM/VdudXEnPNdOXGzu4YuM3zRSIbTqJKAO+tyGI0lSk5hSdw7S2e4NKyPjp9patfCP48TQgUDB7
0N1f5E6FX6F+HTI0WWjWfWj9A6owmganMajJNN//whaPSihLZsaLZad9MAXT1Mc8OneJAd3mnj+R
Q9iTh7tZsXFRrq7rwtbsKhcJW5gpetETu88KkDGYtaMvUyfS3Wj0xIFzULOLSP18e3krucbMZE/J
YU40rgrNgjj6SjNG0TnIwoPoPY5hfh96b7eNrLg48z5gPjhWM2XJ4vqXrVCJSCAj5sNgwSX4N+J3
yet3nrUxGL5laOF6ZheaZlLgeor0wzS/ZIJqe9UnLd9oB658p3frWfgfw0JSFmYiHj79m9PCLuDl
SZnF0PznWv76F3tH2RxILS2oKwCGNqZ6FjAyeUYjYgT0nkbBJ9gRgpeyDuEYUYotoeUVj0DAUCfR
/k0xoiw+ltjCXAyPbnTuZQ/YVPQhMsU7pLc2Xg5bZuYocuHrksqiYINnDxlUKkpaqupjbW0cqLXi
IYshngPwm3nJFhluDjF2A3NpdB4LKeFeY9pTDimmJdo0PrW50jlcgzGA9VRNnahNRVcdrMhN/Tjf
yLVXfQZRNyIJ9UxzqR7W97EgRz3rHernNH6S2xcvPivhHaTHG5ZW4i/A0P8sLaJIlQr65FdNhEQk
ExOeqsZOzD1/2y3ni2LxnMYIPYCZUcmisPf+842d0Ho1fJDnNCHrGpxA+Da13m4GctV+Z7fpj3pL
f23FY+aOANs3f086Le9NwrXbSH0iBGfdU+9hWv449Lw3tWrrS63age+e0bWZhdVY7J+sJEzSqHC7
inXl1ubPhiR5a0Jjy8bsLRfen0adkU0JN1gzVLbaQVAQFjxpN4oe8y9dfCRK9XPg0KjWoFby3opv
BKqfeEp41rSJjsmvuCn3qFxUYG1ue8OaIZQnYE2izze3a94bkiuDiig0rsTdb1lyn4ffq841mi2w
7opn/+54cVNxVV3d+2Jb+ak6wfbWy6PrWYGdp1sJ0upKYN2dZ6hMKhqLG2SSkkrU4zE4hyCibF0s
jmaUvSqGcBSKP6b5YAgItfD/2VpcI/JYhnHFvXFOOnSHrFkNqBgFz5U1b9rd/kBrgZDxuVnfmjwT
Zq3ZIS8cTkgiv9GCLkBW0HQtEtown36atXAvZ7mrBcEvuRZ3A7VN2zOsXeeJP2PV+/N61LvfsDhY
WUPpF1rI4NxJne5Umbmrw+yZl8hWDr/qJxeLXZyuqZ4i08tFIoWpPyYNz4+pNoWNLV01QiWboiLX
MwoJ73dUstpKlP0qOKfMuANUCx9739oiI1t1xwsj84+4+GwtY8lS37fBWSzPivI10JWDLKeOJH+8
7R9r8YjOzEwFyUjJVX2Zx6Bc+CNMjYUe2akmMdq5S/Mvt42s3Bmo8PxnZBElcjFhVB8S2vkK1Oqz
GN4LwqNQHOPka1t+a7qNzuHWmhZvnSYuaz/yMZeLnzz4GQ3poCkbWczGkpYRNhWmzEQxmyVpkjsK
wxHaumMptjszaZ9qNX2penVPSWUj3s47tQzsFzu5JHouStAa9RBjVvjXV1o78s6WfI6y/jDUpQ0G
4faH29jJ33Q7F15o9WOri2h6nf1ROOTCFADFlz1IVtqNC2vL0MLd+9YbiE0Y0vMfXvCsm1RNtkiJ
Vm3MI3AMFXMvLjvYlZH5TaQLXCKqaofDczl+zrw/fyDM4mT/szH/hosN8yEsbwbTg6HWyp2s+zlp
n+p2L04Pif/r9qdZSSvfWVrEVMWo/V7LfdLoftdMMBWB8pWlzokoIdXBtL9tbS0cXa5rcYLBNWiJ
JJjheZAeI++bGf0D2SXisd//wgwz2SSW0PiL+iK0lm1rlsaEEpicWuc+yB9yZD5KYXKiWP1629Tq
/jHjTkdyVnZYFivyLh2TprXCc9WnE9ev3Dx2DYV2hAyKh67yKbcBlds4vmtXB6UlQ1aovF9XYeK8
USOR0vvZDCYoIUaht9XM2DhLq0aYlyb1Y1gMdfP3Pgh1VVaNsRae1fJbBPdC1n27vXWrB+nCwMIZ
QELnelRBhxv6xnGed4st/SOyIrvbZlZ9btaFYlwEEMaSiGDSOiNn2IHnzPRD1kZnQIup0j9nk7hh
aHU9kB6A84CqD7d7v2FWrfgFd2N0pu+PKCzl1VhytH4LJr62HvoP4ODotwKGWFxLRTv0Xpz24bmG
dohCSAqMf9Lctpbt2xsnrS1IYfRFRKsauM5SC0OJCvTsh9m3g+4QeNknoQYn1glRSp+TynrOzH6M
5m0WHPpkQkZxtMvUeIq94cAk1sHYmphauyypNIHGg9kOgev5915ERSvQ9Tj0TP88icpJafvRDbwR
gnilvy8a1bXa4ux77Vvb9cfbO7F2yH/z7QOblyFGWhjuBREBIIn5KY7KPu0HV8nl/SAbR1luPlb9
FuH+lrmFI01yOphFhrkAsEHRD/tYF1xdkR0tHU803Nzbq1tzKDgyoO2ZOaWYY3y/rXFXMBs5hQGv
ouitVGIayTH1ScHW2j+msWCDoG/maQREiZflwnebWEvhpufZOpYPcf0lsP65vZQ1j6UsTQo6z0/w
mHy/FMh2U9/UwviclVxj6vCgSi+FudVfXYuMMyc59G2AKnizvrfC9yHLNeP4rHnfMv/LMB5ur2It
O7v8+xff32/jKKWCG8NS8dgzyl9GPxMG4f32gadkIWzN5q59/0tzizgMHcgoec28HLW2o/otQBBx
ovUZb3ycrW1bfHzdaIMqrFmWWfyqpgxw69vtfZM2LCxnYDNx7vnkSQzJpnVsuofYehC8O8F7zcMf
kTg4XfbSVN8V666V9ook3HdbX+7a/2bq7nkAgzoG8q6LJeZjxAvVmJJzUbx140ul3MvaHz+CufPh
wJp7F1w0S9h15Ie9VQpCcg6T2m6EjMEkdJuyrSfwtQ+iew0kHgEf8NZXDzrdL/Up1oKEsvFz6u3o
Fj4n4fMAjjyt79XmfPvLrewbsCGiApxzIOSXH84whCks1Kg4G+19FVh22wZ2OG4k1atGgJHDZ8Uz
lVj3/tjmRhgKSBLmZwOt6GMcJt2bGkbtq9qXlnt7PddHiloJJUB4gmlbMKb63lQsQZwCrX9xzn2o
evW7cTzndHy3+GZWVqSSAnA1iUgfXdGjAuE1jHJA3roT6P+WVII1qapca5Kau9sLWrWkQYZGFjWb
WmTUmhilmgIZ51mmwhMzJQr3odODLb1tZt6X9+9S1NcuzMwH/OKG94yQEXYFM3HxT1kNtLAsW9ZO
nvggCGdFaJx+3HgqXIcMLEKRifDbPLasLhYGzYaYp5OancPqh69MbmP+vL2kFVeYdcQM0pW57LzE
EDK/OBhy0wkn2fqoRsxe6t8ao7SnfnfbzspC3tlZeDeAEytta+yoem/nyVtZbBi4zkp44TCrT8yB
zvCqRpv5yKb0CB9TKSj5MKZTIA1Y15JDBdBWqq2S8AqiGXt0OqBLm185y0DX5LUqlvIs6CsxSVuB
bEn3EgPeTfE6GF+MBHa27JNXbHH/re4jddv5/BJmf98xFy44yW1qlVbMXFgMP6s841j+/CxxQdD7
oEEGM8WyD0EQiqMkZKwpSUX46q3gjvmW+k7Kxi1WmZVTy2EFEc5iaGItnz4I2eWBGkc8t/3urWny
XaxYD+z4RmBd27JLM4sEokl7tZk6zJSC/NaF6sex3foqa84nkzoyBgaWn8W8Dwx1q0R5rmgBqhHz
fIrsVpHlRvl9HoR3kvLx9lFa3bb/jF0p0It5YWW5QdF0ineBr31mwtruevXnn5uB2IcXHFV1BiIW
J1YemkzMB6rMavNiGdUBKKQDTmwjpK7tHLNkkP2Q49PKWexcKIZdV+d8HEMG/1IxFuqlL4043EWW
sAuEaCtxWNu8WXiDq4Lje4Xo1NopUVu5xOfMNLL1NjjKQvFkalszYWtxleLB3GeZg/cS/zqFZmSM
5oBHVIIb9Z7dqs9tH7gggTZ2cN0SQc9gsuKaSXlSE+RlDURn/J4UUrTskvp2XtcHc/jntkdcsxjg
CvDjGCbEuzzvl32w3MvHBgCVfx6JrRnPa6Xa68xo2eEelsTaDalh5X+RRWCU6QpAnDpJ3/xFLyKe
VAgM+eXM81rWU4jcalY+BOYWI9SaW1waWTh7J456lDQYmcpPnYHKrndnjFvpw6oRdDrQjpWIdsri
YQbdpJxbTPKfWyU8tcN412b9uWOQfuMzzX/PIk1B1BKKMrizuBGXuozCKJcmKHDsFEINkyWy6aW3
V4T4PGmDM47zS0N18q6FeJvBDK939STa3f4Ra+f68jcsgm6gaqFVKfwGhIGi/E1Qs70x6S5j9DZa
GLdtre0rNyGkLkD9rgtBsEYiwxFNyC5J6XM/6E8CxHY1HYrbZtbuEW5dYiLzUtAPzj/jwhHLiXtD
olRHU3us9zE8h7/kSoPk+7aZlSRTA1U+81/p8wt+3tkLM4zFD8DpuEsqlYCbS4esuLMQdfEBhAdw
ymn5x1bbmmBaCyKXRhefS2jktJFRkjmbM9I4CyiavZWB5wTi33wsXqDzApUZZbQI+HXqZX4e1JRz
zPwpEHglWnnohFb755kzGe3/7CxpKAEOTK3S0VqEEMCFztYNtmiLVsOhpc1ACviR+FhXX0oYPLme
gvMg6g/FVHz0UvOUtYItdv4ZZOAnJiyosOrnGNlgISo3jtia21Mzps4OkZgsLV/zotmNnhh78zcL
PvDcPkOvdfBMZYvwcNWOARMbVVZewMtwAuZsoHLcw5RVjE4z/Bqan0axJT63YgSvZpKJSUTQm8s8
II/8TkX1lJaSDJuRJtxNNSJt8XB3+3Ct+DlmdKjQuJghe1t8Mh/AcKrI7Fk4GIweDMCydMcXnv32
x21Dq+sBywNsBAD31SBFVwR9mDegbGY6cL9TDo2kOXKtbzRoV80A/EJjGGb6qxEHORiiRh5Jn9CN
t42xYT7leyf/sV4yCRpL+Z+VBdAm6/vSD+OQmr5WczVatqCDQ8+2LuG1NxW898yBMWJOdWo5JSpU
4MMHXnLnqP1sCcm+7DwnUQsX+m+7Y1ZEij9Kcoki9PPtj7VyWb2zu7iYfUQpNa0JABLRXg7yADz9
q5ffZRPw/GArvq9cIxTDydVmLMJ1kXnshkkoO/hxqVj8m6SZU4f965+vh2E6+r/8CSZl4eVtg1Sf
rk7CSWq+VJA+i/VptL7RLnGFZIMxfOVAocTMF2NECtbu5YEqjSo3u6j0z5FPGmjC6uLtpjY8ltPk
3F7UiqvPUU636AIA31QXi1J9lfd9rgJIGetdPEnHlvqlVWq722Z+E9stsqd3dhZXYaY3bZH7SnAG
rPTkCZoD895+EOtDWL6A/D4oUuKoXut0tJ+pzhxrs3CGfKu7tZIFvPsVi2uyiSBMYbiB6wsqaLXJ
nTSm5jg8xNNny+sZvAeIOL3cXvq8shsr1xZo0qiW0kmKyDwMvbbD9oOPbtDQNk9tJR+0vD/rzcZL
duUoGKQBIuhzbUZ0LhbZZ1HZZIUZEPQVNy5qt956smxYWC4J4R6lUxqLbCN8ooto683P23u26pUU
hpnfY6aNGt37bK3oLYihFHh6vHHnKw9G8lHd4qpfiU7zI5ydoqROyWcRfUuhEuATSUlvdcM/mqP3
TzGor2GnNnY/NupdJPhbL5U1k+S5Kgkoo7JXNaAe2ZjCGMhiLC3zP5ij5bsB52IeFCudqJusvdXH
+a8/30piliVKlFCuiW6qWpVr+BcwCqVOUX2j8PbN8zfi1dr3ghAfBpMZAcsf779XLcG1wBiVD/r1
W2MJiIK9MoiwkcKveR2fCqo0QNm86hZ+beT0+/MoIzMT36LqPii3ppnXVjETFs5kAPPIwcJAAzC0
zWC8PpU66MKxoBsK3vyx7b2taZe1+H5haVlsyqdAafwcSra5tz7Vz13aOLC02Ym20WNZ2zOAKmhx
AlYBhLNc0ih6ejdykEw/j1FFHc2HAFW/jZt+LcRdWFnGg1RLrDadn4qGmbzJSvd/pH3ZkqS4su0X
YSZATK9ATDlGZNaQVS9Y1sQkQAKJ6evvou45uyMITmC5+6Wtzdo6PIVcLpf78rWeKmXtoeT0Gufu
Hrdp4OW/bnv10gcEJhAPcVAJQtdn5nD2WOXojKBObKjR18lToSN6O43v6puPG5rKP3SC+VyzELUa
67K+gqHI4ndRFUd+QrUd5gPCuBrXymgLq0LNFr2diesAYI/pv589UmNQK0q3hRZ6lQzMl/CNyoD6
VNz+rpv32+taygrRpJqSDDCBohY584xizHIV2Q10qdvowa2r35ZQQYIRWGAsoFw/Hts6u/M43ciq
Xct8p9+eXYnntufub7M+pXEF2yNKW2b/UKDr05F7qXWb0vomarCTdisuunC2MSMFllV0mrDi+fRX
U3Ze70U1QAiOFSDy+rSzQuatFSgXzaARPNE5IeTOqxkY2OtTko94cJn2na50yEZH+4R6K8X3hQOH
EDUpGkxPFJS+Lh2lEC1vsKcoPeVFYIld1O4B8G1t168qDijuGvZs4eZy8XxEoojEQodayKU9sxAN
aUozR95UBUOWo8QLiKKxd5J4XzsrR27RNW06Kcg4KFBejZdVMqpF5on8SKoYlKo8SJjnJ60eQBjS
NzDC6imwE/wurLWc4C/ydu6YKPdOWTfIVvGPy3Xi+eokjVHmR3SDnHtQ9zM/qWt6L1nfA9dPIL1h
cheFv6oKIrxEMR+ucr+1uuHOtYu/gs8PUVpn0GdLnOwFyMAGCCXb24jK/Z04A79THQXNL3pQH3+y
ulPjGSTYgAlccXuVhqsst+E5AmL+qaID2jIUXFHVWk9mKZE/NzSP9XZecSj4YHOE7fV+RdJDI9IH
J38kFUjh2r1O+UPdlSEox0PwYmw1ix0aEMTcDl9L5wyejzsUtLs4CrNni1kLk8FZi6Mqxrsa+moA
q8XGSrFr6ZSBCMag6G+jUzMPx6mgZsLzqDjWvdgqpjYQO+sgwtP/QfnqrqtJ4Q+FtobMWpi6APE0
0jDMxIBUxaOzw9ajeyzczGMYfKwCE6y5sQ3Mcf7bSktfOnegovNaMH6yrSN+pb1ccaTFDcYQLuaY
8crFwMz06c8uIbQOoYaYxcXR9BqfqnIPMqtDlAjg/5hx6JC05lNtm7p3o9F+LQfj3u2zR5BQ/r69
xUuXoetOjWf428Q7evl3SBCoqSIvscUCECXq1XyjxZJvUmCK/CQ2q4+7FGSypmlJ9LAQV2cxVSsh
dNp4kAmSfRmgdxekzovefvrwoqaqj+tNdHEIGLOaiEfKoh96BO4mQ/MKfUBfTgo4YOWD5tJKZX3B
fWEGkMnpEXjNLG4qEE9aPdA8mfmS6tYm4g+S/RHsURXfwe0U3F7ZNQ3/xCz4j7n5HRGpuq7jCOZc
4wSZs1ocdPCuJezRIqC06x/TAYOh79xV/jC8yvhl6PuwBP9a995Gf0p7q3l/bv9FK+v/e87OHdkE
B0Kt5QwATuhdjCfpgqPi1FYvcfSFke+3jS3gZi+XP3Mfp9Sb1vZSWMNQ3jC+1fE9H74T7Td375tI
+lp0z6rGj0BqXWXPTB5Q4PFLupLmLBwabALgGijmoOTrTN/kbM2DY4NTrGHsmFsKTMra1iJsn3vG
M/qc+9srXgjBF6Zmd6UCI4dFCpgi7L7IGlBJHqT8dtvGQt6B7N6aoiAIsiFmcLkctCh5WlqIRRyq
V4n93evccHhgQROvGFpaDDpdCLnQxsHjcvbdmNeMvKqMHIgtGrL4sZpu/lVCrkUruKHRc0XOdgXd
oqrJLEE6XNJxgQFiErD2gdorLrB0f0wCeODmwZgAJitnH43oRjuUsZMDj+g+KD09VKRFLx6DChik
x4MmMIQGDrVY9zNRvtZ2GYA9fWX4Z8kPgVSECurEbX6FsBIUghtdVzAwBCiyBc+HtcE8P2jXC5B5
SLtdY8fXlw47Kr/ooiP5mdTWLz1lAnaYXl8Ux6xzHrrC9t24eGJ5simpcz+BW0mShyUeGYkz3pnc
OLQlJhZp+27J7Js02JNK+Yab9qMt3JWYv9TRgkcBgAhMEyZG5kN/00PLIEPEjtAU+WkLKXGTAk2n
QEZxF+ekxSwMhfAeGdJdqWcPdiN2mKtbkxD+P/4MOMQEesNnmh3YBFGIm8JiR3PIHjUwmBGm78wE
sSkrOViVkie7py+1MzznRfnZHtrD7cO85P1oJ+MkQ8cZWLJZzpZWhRCS5iXsi8CUTyVQhSTd/jsj
s4PcULDkEJaWx9b6Ucq91v4cjZV7dSkoTfM3mChHZf6qjCeawXPi2C6OBqqTRDwMmhcQu99r7E7U
9sp6Fnft3NosY5Bt01NROsXRSb6jlgNIEgS2HeK3JjCfWRLENea3ijtKH4E5XLnTlw7Vue3ZncYF
5aQwYDtToBGlr62XBBgO8m24a5N9bkBUfHv3lp5+aM7/822netbZ/eUgwSZJ7RZHkLJt+wbjNORV
78uNUicX8kqD2Oh09DHbuvKZl3zTssEHjqNBrhXG27qKHTbpC7PeDlzzbmDvulqDAyw5Dgot8Bm8
WnDhzhbXcafhQ4wYJcb6dbSgmFHqdxJkv37cO4c0ouHtr7m0qKnD+PcFg4LEzB6zpSfHFA3G1npp
q4PWvETZSpxf8hCE9yme/CXMmCXpUZ8aVdLCRBknGOeyQq60E5J5YF/Go1m3m2IsXm6v6i+gZ/ZI
x/D0PzZnJyJjrQOoGZrAmMncshKCjraziydSsSbf5BjDivESVwULAeDaVgKcqXYa4tmKxyoyBxfq
j2wMMJ+3dSV0hmXyAND2obR4iNUEiUx+ZTTfpIa6lxEPtEJAaEiC1NK7NyPnIKi9IcW4slOLp3xS
5AE3NjzjSgzdAAgsbtEMPtqW61vmYagH35Jsa2sn5mya5iS1nzWTPnHXTC/u4Jnl2Q6aIBQAngS9
bqVhFlT4tfMp7o+8OUaVDD4uaYtHwvk6Z3tXRJ1txAYACYVsXyWU9No8XyuuL6bi50ZmYcvu0QKD
Dg1Km3a+Lxvbb2vLz+3aT1N6sAsKkZnxDWXpz9QQ26xwT8wCaMsyg6THiEhnf7ntsNMxu/LXsy88
O4ZtjoKQy/DnOOmDJSUKR2ucEGt7aF9GTVtC6shR+KpZ1QYR/TRA/SdmhyFvt3n1E1o8/25Bs4u8
yaXFISWWHjV1bxYx0siVx9RSHQ5ugvofxmqmwa5pwWfXQAyKzmQEX94xBjtjW79F2Sfk5iR66vVT
2T651os2NhD/+tzyrwUTPqs2FJxvFFrerN1V7E2vfsgeZHQrddcFVtHJf//5w2Y5VDo4RSwG/GG5
/dRW0CADcCKuj2Q4GM0QchPQhuqojB8j/0XK91Zsk+hP1hzKduW98n/4+P/+IVccRQAol3rKeHpk
ox4IzX7q0YDzU73cWtCgGiXBhCToW2gdar3cgWk+oPhzhzzb6xG5s7Tm122fmFzsysld9ACBcEfp
e57ctQPoM/gAZG4zQL1AHgA42XegJWk+rL09RZAzQzPXGCH6Neo9cFPUGO5KFIWbsr5XYJ64vZ6l
I4VuJvDMIFSFRvx0t555YJ9pUZIwXGzDX+3tU2N3AbdA7gL2oC6NdyxaQxwv+ta5ydkpHockrsca
kZg1bZCqred+71FLkN4ph6ZXT4DWyZOwb976dAtQV2Bo/cbunpoKGYu3JuG2mImBfHUiGkb/C9My
lx9A98BuySfoWDl+HfgOBFd+0e0Vf7YgUtvydyrf+nylW7n40c9szgJLWTWRPuawaXUcikluUPJv
nq35YyNDnb6qeHd7k5cSMqQuk1QKCp5Xk3uyUVnvDNjkmqe7VvRhF1koUnWP9oTtyY39bXNL+Rh0
SV0cD3SiMKl6+UnLXMMLnODMGlnjW+3OAlY4Lbe3jSy70ZmV2e0HV6BKoSZ/5C332fBC7fuyyHcY
BOnr17J9odlzZDyAWg/8sJ94hcdo89LLbVGsPPcWQ9T5cmce1ChigGsLf0iSvGvs1Fq/EBPS9C0f
OPg9vwjrKIednX0Hx2zrcH/C/IJnauVrTOnLPC5BbAR/B5rggHrMvsYoy1GrMHlzNMsTkZ/J0ASZ
3GeZ5YPMM/AiMLw41LftU5as7PZSIR25/gThAo4VlGAz0+7IxzQeJ2gV68RGUt19ke3wPbN44UPW
+7dtC7YhiR5tLRv0qQbL/qSDUb+qtPzRZc3a22rxcMH1gKeZKCnno1VO1ztFM8HxalpvREyOSeqG
GlLmtM63rM5D1a6l6guzudAGPbM583hElhqKJoAeOsR6Quds0+bGhpUgZibDVpNtSIvsuSma9z6L
9qRKQ72NQi7Th9Y0VlLsteXPdsN2W6PspsyTgitZdwCOtg85eEbtlG06d0/419uet3jYz5Y+y/p0
rS211kBsIU2654C2227yZ3DY+20za8uaHTK3TTqSqSkXq/el6YVMfeESYSUSQUygIg5fu21wynCu
DtTZuma3lFUKORTTeFkal6+RKH8VfX9IosovBwlGEk4DVbYb1AZXjtOiXVStiAmgMa7k2TvF1cyO
SUzzHmWiHnXWPJSEf8Ow/qZg+T3RykOaj9By+y+QmB4QwAY0i/A0gzNfxuzKsStNLwFtNrx8n47V
QaAJLNEE49aaUtiix5yZmrb6LOWoEr2KaILDYrJh0+raiz6qsM2KlQbfUqaGWaNpOBUYVlCeX5op
eplSQWAmL6XfpPf/XwOnXmvfTf595SdnZmZ+Ug7K4JoHM0Yk33ON/oF0yMpKll3in5XM98aMo6Ib
EdEwmPqYmMmDwSH4DHU6KPYSQB9Z/XXMh001gMfr9iFYWhz6BJByAREfCPdnwUR2Wqa3IwAsQHA/
pXF9goes3ONLizs3Mdum2K4gG2cpXOMyuvcibyLRBs3e8FwMKtBp/hsh/FkD2/rtlS15B+itpko6
plWv9M+qGCygZQIAS5SiAjHKjWmqL5TFT0BqrKzw2pQBhUTQPaMyP7EozU50CfoJC69/EDYB5GRm
6feJRLyJnFNVufZK9F8osMAYJpkBgwfHgTFvimhQr/Syic0FPABQ3voFxnl/HEDuWu2a7ivRuR8J
vJ3tdJNpa5n94kIhy2cjCfEmFpTLE+coORp00qVP7I4HHKCMgHTc3CE7qHXf5g5fs3gdSrBatELw
UkKX2ZjP0PSQAIq5gUeSgBox2ALAupbj4bxS/Ftc18TdALpToCXn/ABRN0YC3BeYxhzAWKasesN0
eseU92AMa9qG18cBKzqzNbtObVsbPatGHM6d7C6ztPu8MEJIKm55HYVpUWyIFKe6aFeArYtLRNyf
PGZivJ6dwjG3uY35Cei1KxrWZQ+Ebtz5XirvcgGyp9tnb2nXoHZhg0h+KgTO39Bj1HOrKjEuZvBf
HpihJU46OERvG7kOXeDdxXPu72gwuQLCGXWki6TBQ90axh5FApGDSHmNXWbJiDGBkSbSEvjgLDI7
hho6KnFZV+4rYGO+Vawh+Ze+1bmF2WXZdVYeOSZi/4hpsLJCQwmZRxqZm9tfazFugCUJkBAbhASY
R7s8u0ZqxQS0yKgDVJnfe2FTfynqIbQhG6M6vzNOkXwa+sbX6afblqcFXN6fBhA4/xiefUJMVOts
NJGvZma94QX1E/ItASKZj+B2x1VgQwrwtsXlT/qPxdkn1aQe160Fizy1Pqmi3gnIBmYYe12xs/BC
vVzadNbPEp3EaYDsGWCoKHYi/kSyMvCqvW78SZIfNctDwe47+gUDgj417wowW1AFym11cJLX2yte
Ot1n33g+zVg5NSZqdXQSHOjA+aSzXoxS3eU12yphHG7bWtlPb3YJpFDS8DpzKml6T/rwgFqmB5b+
CAUee/zmrOGj1/zWMy6/cdq0Ma0svAtG7zlPfxOjBnQRDst/KnBJRSXGXsoJzfVTX0ParpqeJUcp
pNwMo5u+qghJ9bVvtyn/3XnH1sV1G30zx0fQ9fh2x1bO6or/zttrOkCJeaJhyR5oaNsT1w+9Ot3e
xOnQ3TiU86KYSP/3UCJl+ZJT4wAq332W6H6vWKgcbeWkLIfR/5xIbxZ8Rq83I+riS7b6H7CF+EP7
dns9S7fq+QGYBRk30azMq0HNppm2DyFx4FZdPWxTiamY5L7R3CdF5bFT/wVGZQoBeFmhNoP1zSER
fV1lWjHRsptussshijXqxa5p26Arq2Dk29y4Y3EaymKbmfdut1LGX9xGTJJA4Q+J7hXF+ajrkFEr
EIA88tRDqijKg2p4tbVPA0Axt7/w4rEHWQCmpie09jzEUCclfZai5hdhjEn/wqvWH0kFTc4Hg/5x
qpfb1haqtviuZ+ZmUUZYRZZb5cS1572yEvAEcJ1TgDn4HTF/Nc5jke07sfIMW4yiZzZnoSauQENS
ocoBjiBnJ9wHQ1h+Ix8tbyUXW/uU02k5uzZohseYMGCn7uuN4gY0cZ2N03rh4GkHqN6ESY2+17/8
oLMjWAqqSFqgiGmN43MJCde4tE6Nmd5hWDss8HjhhOzQw9rr/RDetr14ODEBhxYYcvmrQfgSIHOC
GXcczrIJnPIhRse6PObJK+Sotm70o/o4VxqcBzX/Sf0aGoDzWilQU0aCvjoYZmN9WxXee1dkIYoS
v2+vazGqoTA6odXBlkZm9wPXKyiOxojTUiu+QmzTL+z4x20Ti65yZmLmKq6WQWS1hAnLGnwzfXFH
dxdDBa6SJz37Qvu1lGbxCJzZm66mM9fMcmeMGygsH4WBUsCnpNP8ztuus7MuXXF4w043wjTK4s6O
GtTDVJIPLqIJhnU85aLjyXeo6d/+ekvhEbjvSa/Z9SbA1uVqRsWdTJYayK5J6Ru12gzdNy1u/JGa
Qd6s5EVL3nBubHYFVXihZEYDY5if2Nbps+aqze3lLFrAk2fSWUWTZ069JQX3aubauEUzzy8Uxuzr
lSix5G6Y0oaEIUoZwM7PPHqkrV33AyYT0+I3L3jQQcwM085+DleAIISZrfTJFjdo0tvBiwSY1XlB
AaIPXep0sDdgVyLxnes0yNy3Sqc7aIDf/npLro05gKnKBRIuEDxdOoOITI2xHO9Fu7M2muzDkTpg
t0kD0f26bWnpK4LZAQkB5C3wQp1bQu/DUASh1mitoOkyaDs+ltU9r7uplP2UJPnKthmLFvES/kvy
BGr82aSFV7EoKqosP2aDIgCXMTQnYqiF4vyhhN13Y8hTjLGiwv5VB0Hh97bEyEdiRWLDxg7PsLgd
g86S+g4SPd1Gw4CqDxg4x8zS0D2nkOXyx5gh2/b0X7QaKkB+OQ9Bv9H4jeb16AiYJGSacr+1PBpX
fGTJ61H+hhYddK3B3TcLSTyTyrLBL3HUErBxEdD1YQM/XgcFGQeSG3TIkeBcVbbM0lM9ZOtzjOHY
zR0RFvfBw5CtNPGWXJC6GIuciPOcKyUwOtQ0Bp4AI0ckuyNM84u23AB86Y98TQ58KcBCBg4QLAfE
aeA9vPR2x52Y8RMrOxLKh31vswoEBZHjE4evKdT+fY/MHxPo94OfBbQcNgglLm2ZzLFzplFgpCWg
jdYI7yl6x3y2aAkuqcTtXN81yx5t90htoIOKIkPfuG/41N/IIMuAtLQKG8wCHhytpX5ntiMURTjk
vohXP3nUrUOTaBhAk3X3xtIqv0/rergDqL72UTXPt7QEIM5zq2QXDaSNMBJZ02fB5DfSDsm917dF
iGcAhSxFCvw0Ve6ji5piMCaucywQtANI3L1hnqZ/qUk5QidDveG58j6QIX/RY2CvM/Rk7wfXzjcS
4EaMJSJtGvIfZBDxTo7ZNCyGHnU5jHgOGv1rm9TZvjWV8dA7VgSa89TyQSz3BJ4Uew8NVsuXXcV8
hxWpL1v2jXjD9wQzWgFaUeM2yb8U/Sd3PFVHaIZKZ4dB2mGb1wrkaeXoJ1HWhR1avaAybVqMEw5B
FVtBVIHlD3ToOw797VA0wF6blYkZAIoncmWyKmgM6d65UiDioaS6zXgl1o7RkteBpR51d+R6GGmb
eV3TV0SxFmh5ZkfH2Ikf7SHZKLbWYFo6RyihopUFqAPu3NlVq7Iq1pUnAQCfgCwl8NE0TCprq6n9
7Uj+t743d+1zS1PgPcuHbDDHRlanYMmOnzPVEV9pxiECoac1pAE1sjCfCIwhbGs646bz5FNimF/t
pA/Mge8lK0KtM8KuW4skSxcnpiImsCoGxzHXd/l3laY+QEd4YGA7eZfNa+w9G3wb5S8xBkxvf4LF
LT2zNPsCLKZpYoiOHS06+F5xkP0Elw5uG1neUKxmCosAy80iSDNCj4mVDUZw8MCL+jZweOynzgGF
rRVLkwdeb+g/lqbb5mxDNZvUaVTBEuBXJMC0TB1k6Qim6yhLt5FZF+BUA21qzHFgyIBy3e2FLn1N
D69nOC2UIK/GPVXFRpW3eG2NGJQzYG2kX6t25cZcco5zI7MtqxQzGhYnEKwxSAC+6i8G8zZjAW7E
Lt4iJK54yAI+ZqI1BY2zAQiShbHqy2/KJNYqGST3MkO2fplG3dFLtOpQQbX8vkL8D/Rk6DeOZnj3
uiLJayMQPQJO+u4RAyT21hQZu+vxOt3JmK2JFC1+csyggqAMhZKrm9A2IQIxeCI79t4YMFKFKQHK
Ov98e2OX/Ap6LQh6uAShnDf9FWd+xcoI6qQ1HjRgDGOTcm73CdntT+aOEM2W1H6OC9XudCQyD7Zd
WitutbDjwOZMmr0YysJA1uz8FFHEwZgyce6DstE3WvthjLJDVFp7kUEshK6pfy3MSGLEFC96jGNi
IgkjoJfLjUwvHb027tEzBtVn3t/byVcNGsxZ84QOmgYV8iZ5E17tO+JPR7sgJXe8/umar8jwfJxO
qIukz7q7NtQ9edrl6Ub2AfK2v/J1E9X35Z8F+RQtieNoeCr1r23ON7Z4G1IT3ebfY0PvuPdye9Ov
Pzs+N53yHrjWRE5yaa4Xdq5pFGrkPH3pih+i+MY87L2eh0R/v23q2r8uTFmzDB9ML3VlD+PwlBcR
2nZbL9vkgMS4zmcVH8UQYrD7tsGF6jea2aBmR80Hr6WrBjqrLIGnuzY8qf6ZStDHGQdt+Fq7T7nc
NvRY0N+sOw2WXIkm11cByFAmYcCJSta8Yn1uU4slPAOaKpd1QMV9mk5w6J1Wf1lZ399kZOYsF5Zm
Ycu2B4XkMQOKEFJBvomy+9bqyA8zrt3PBWh7/Xys7LfadbJDwTg95NTmocI09/cyGusfIK/HkIGF
P4/0TrOVk7SbHMxhW5DmC5Jv6wn9yzEY09zeAGbkfI6j+FeuHEsF6WhFP0ePDOAp6Zuty4R6M1Pn
U6YqI+CNXe5ii7afCr3P+k2ceelzXRnGn7SL22Zv49q4BxhQfNbaWgQcrAxbt4vch7Tg/YsoihrP
Nk2eElf7kji5d+oNrdh4rCI7NvR4xcVlnjx1sV3vUNG1ch/MSubGKTBkGUBBuD20TQ6uFjvRkLUr
dPSZEcd+C+zIzmxzYM2UBlKpmJpb3kTqvkh6fsh0q/Zj0Y534G+PD1CxqIJslMkOspEUZECYNWkw
37NtmTDCWBrRUUf0R2kJYE2DDoiOsmkCw0zBmK8s4r51ZaE9J1k9CN/qrPZH53bsjoxbt1Z/Iq9+
p0DCdKm2HzMzhBZ28ZJkdn3fkPaUaJLuyl6oQ2ZX/QZKBhQcFpNYcCOGoOVUBg6mOJ+jltdPCvXK
b5aRar8qwAq3aZ+1r9TTtPvRE2MwmNL5LuxMBVoqi2erHupdbg8Zdlgfh0AfrOR7rXT3VCGreMI8
2a/RsqJtMzISuDZNtwUXzcbwEmc7plYVeE7U3UWtBEmrWUT7LvE4XgOps0GXCb34yugDXc+zAwCU
Nn6la4O6N36oyi0xsTOM4Wi5SYhcUwZaiSZN8JmkepBrff5CpFN8HqvafcmNKntMMDbrVyClvy+d
WH9uI+bu0qgu0H4B3R/XY/5VFErtBpc5AQMH0c5hkfWomzHQhIClgYgIz7XBgFKqAos4pmcc6esW
c6AcXJrvZDC1P7pE9ullmCCC+jA91EWuNm1Fyl2qCD52V4A8y+2yjXKJtnGHSm4dTW9Dw2rUwY4q
/U4zVb1zYlYB44dnjTboIhBN1AZGlhk7mwqkYoVrrYS1tfAyC9k00rhT13n2DJjt1vDeRLrz4h5y
qj9vhxdnIWCjnqUDcQFq1IkJ6fJucOo07vOyT597M7HfheVAdyrtreYuMm2FM4CXv6KRu3GIHPfI
FW2IKhheyG1R3zl67vl9kWth035HySOwwEX22NdZERjqG6cE7NqO3KgUAzjdKMdjUpDuh9vAYww7
3TayMwLQpRkBZrTpc5nYbOdKZGBZB/A/dJ6bUNSsepSRNF9QTxQ7zRijbRtREfbG2B1TpWkhb9jX
wWvqfWrhianRzAlbiFOFNnhgdlnB1Q8lWbktbO/nUILwNRZoWjhj6gWVF5mPg8A7v/bcrWGp5oUM
kIxwPVcA35Db7SuEmtgew8/2ps7ln6IBsz+tMbhkDkTtWruocclpdRIUDA7RW66FPgnB4yoyIXLf
pPKPTHXqk6ztdlEDmdokB0W1YE36XOiKB2WTiFNXDmQlz7qsRUEPGVOPqEKBknBCQjv27PWQc8KV
HkUEYpOA5vlZupbAXLonDAARinI1RgIc1IfwXL/0GsGKzCEC7GllvdOHNuwOvGchCl+3vfNqHUgU
6cRGYqM8hIzVuDQT6SUS4VT3jsK868qtZ6wUuq5/XycoA7hIi2AIY6KXv29EIMVsMqEdNd0vx9Ba
q25dJl7TZwKqb5JHhLAzsItzsk8OijNdG/PqZOphIbdesiXJzkS9eo01bW6IgrhpgkdiDajnQj7t
ciGxGY1VVyPSJfyRsedWbR0Exiho1jhO5l8MJMBgZMXmW9gPKLnMDCVlx/vcptlRoCb9u1yF7k3/
/z/JDsCdcFbsB5BG4DCYROguF5JHg+Zy4QDIRPaeuPOqJ31t6GVhCRNRgo14j/omqqiXJlgFRvfO
hhhn+WBpgb32dL7+eVQzAVIF+R8KtaA4v/z5psj6xOuEOnbV6LufnOpjIIXpE10amDktii0a0ycD
PfGREEJC9GOHDrQfOA+4EYCdtKfhu8sFtJ4gmKOAiAAqj/XOW5P5u/4+GCgD4RKmNCZA9LyXkqS6
0DyrjZ4BQkCddVjjkp6HJgv92wmGCQ4TVC4QNC7//FyOiT4MpfFY18lGZKhqhiQNB+Njos94Oc/s
zG5o5bJKiwns8LL0E4j0/NSIr6m1qsVsOdgEvC9siPSgjohE3JqFQHBIRGZCWPSKkVnQVYOAYHB2
ck3nYHbsMDJjYEYF1wXB5B0SgZlPlTTRIoL+94s0QhaFlhMOHwxRMGGC5wV9dbAeEwT1mVsZAgc+
iXrxEkmwa5mY/k7u6n6f4d86a23yf+ZkkzHMmIF6G6Q8mLyZa1SYQjHqclW9GN/BIFZ//tAJmX59
6pmBJxccr0iZZs93rQMX7xiR4qUgB21Tko/devh5kEcRJGPQKEGQdafFndVoLKunGlIw7aXtPD89
lWW08na93u2JRQOVFqRrKMzO69Ii7VhLI9162Q75F5KYB/SdV6DKVxsA2kIo2GP6CUZw0me7LbKC
0palzcnFxNkmyzcf3IHZz8/8tfGge69NP2+2W2eXrCHlr/96B289AJXQJwJuYt7Bzjm1ikb07Uu8
j7Rd+TFIMMrGqBogTIMtCAULhPPZJadrIpFdbbUvBhnfLW69JeJjCeBfC0DnICtAmxyZzcxDmd6I
uAVF4Uvu9PtvGshSPvb9UaNE2xhfBoUPBI75YQb9MGRLMyQ2vPIBCnKjD/7989+f7S81OPgfUvw+
YycU6iK+u/33X54A9J8nqD7kIyFBpoMdYz5lRLQod8e+954EHoLdhrCtXHPRy8A9mQALNBrrU1r5
l1v+8hSXqoj0Qbbe04g30q96DKNmo9rt7XWsGZmFirFgFcVbw3uiQ8BEmOqhmQZWFv47K7PDDNUi
lkEM2XvC3MjYPUVGYBh+viYrP1sLSt66AfwLnbpFaAfPx1M4YYYC3al2GpP3fAhVjvnZYz58KOV3
QW6G34cGIbZkmsydTxLlRDMFaljihJs6n3Lkldh6GTquf3+2I6JhhS6IJ07iu+QBXZtSWvv52Vbw
fqycQsOfT4eNw3ZVtLLV8yHaq+8z7dLZ5WNYmkPiIRInbzy6Xzz9FLcPXYpGOapsQUt3WbVtPJ9+
HbWX2062trJZ3iYt2ldcUXHSrIPeh1ytrGzt92dpP+dFl+BZg40ZN9Bjo2sjQGu/P8sHUfMeNTJi
Z8rxidIXsjYtsPL788q64ynpVBK/H6sK0w9PXPtYTPyfnZ+yGijYgS5ztoAmlj2KtJo4ue6rqHY9
3enNz9t7PAu7cxN/a/lnzuXSJpEDapanEWi6ag89xvqDHExXJmb5MhAEHoozMBE5AeTBDP1BrTH4
LO/Efz7UHEeiZ3Wslx5M2DHkx1AA+q9CyD+/P9k/+0qRDq6RXOL3u3xfFxv1+u82YRZCdI2meo6p
w9PIwHoRFq3frTVH1r7QLIh0ecEw5u1iQOyT0SNehLdXsPjzE9smkOSYUZuXVdxGg8yXXdcnz3nW
7BKgr5X0Zoo1/1Qh/ieIo/KEyha0nDBGeLkD4Dhu6UBMHIWdmwSdHYBC7zCuaQVcXXjTVQRNN+Sy
IDvGAOilFasF3r+08ZWoDpLhe/PPKEP77eOfasLdQ74YZSjQ11zaKAywHyJBqE+a89i6W87WMH1L
e3FuYBZWbVPKerRhwGsCJb6nYg3rufSVQCSPggqKEtcgmsKqY3zBkZ+K96bbVP1Oh9hztTKgsLSK
iSoRGF9w0GC48vIzJVy1ItYqfrKcn77h/bi9CYtLOPv12SaAgs7sipbx0+CGdnyI0tCzQqlWnlyL
VgCxwdgDyE7RXr9cQwmdG6QHsTgNmyR9dpOfNH8bjZXgsfihIPyECpoFdO/8ZQTCD6k41/nJzu/4
1rRXsrOlCwLQhP/8/Cx6j24D8QyN8FMZKz8zTohPoDO9vRvzmY2/VwTFw30qjE8nbxYAHVmMhlRR
daqdveS7xDtY7rZJ/bT10XYqfuhrFbXFVZ0ZnHlXiube1CqoTtLw2+w5If+PtC/tkRNptv5FSECy
fmWprWvpxd1t+wvyeGySnSQhSfj176Hve/V0UahQP3c8I41kiajcIiMjTpzjF9WKx1paF6TT1Ek4
Eu3HZFZ3ty3RQz+V1k/O36Q6EmOlFWRpBKaK0Bw0OhMueXbKVbMoNJDL4/Nk41g7gLpjsjKCRRNA
2OOcIO+BAsb19uVGQ4XDtOqpGn2W/kaIVqzK9C4dEfSU/q+N+bN4qhiXOP/V00h8w3gfjIAZYUTW
uJwWF4M4gOfipYGnzOy8O02eD03iVk9FD7xfYL3f38C3ozCh32mjcxmpIgiKTOY/xQcGkFkZS2T5
pEEsJIFeyBnNZOPaIKYlvb4DwcSFZxgupykPPMfqdFrdDGailE/oCTULTyYh/z64u1zfrQLRb+cL
piaWJqDBNFzps/MRR+h96SAG9FQcbDXsy5WdtTBfV5+fLYdLat6QAckEtT4mDNW4rRIfamsFzXa7
f68HMTsiKBoi6Q05qSdWHGIoJBv7zlgB18yZpuG5TNR50O8Azi58bQ7kSWNzMDiJyqfsl+39ETaw
h49OfuAp4J4HoztLIDXct/u7bZqd2T6YLIJAxgUDrzovl5SjbYB/EPtAd994EYx9oAgX5AO674wr
9+TNPrB1FewUOKAEfgaoneuNPYkyKwp19WdSPZXu49/7A1n7+rSAn46NaFCloym+3mht2GeB4rrh
fQs3G232+6e//2ShiSwNEgOwYGtH4AXiBJCShyy4b+R2GJMykoq0JM7mVB64NpJVkQQKqqYvnftu
Wa/pSnPh2udn29gYszbrdXy+sUKr2KyRYi18HiqzOONgY9NRGp1F1ixLakKlGT1b466TW+CGvjw7
k4qti3h3aiiYp7aTsolFpGjRc2J7kHhwvvo0syFKBYwmymNgTUb4fj35esm02la5/dzwUwPM6Er4
szQ7aAdEyhw7aYrXrz+fGSSNtUFGz118GDaN/PraIjaAm0VyG3wX8ytWqyuzTpU8frFIBfqzyvvy
CUPsAcooIL2hiYP6y/XPJ9TgMlds5TlRYj+uvrGvVZ/xLsP0fzJwo9TSWdpQNo7yHA9eGm/L6qth
Dr6Pkj3qk6i8TJQ81wOQMdKGpK3iFxegIwKxGW9YE+ZcWmLUFEASg/IO5mr6+08+AsiMFMSdXHnm
8b/uSV8llbj1QYjPoAEw9e8gnzpHvJpK2ypDbSYg+w2GeJMxj4y7LwInPhbiysrsHGjK0LQNIclL
Uobt4LPy6+fs6vuzt0w+AG/FBb7fNvs22Sv9//H7s1XAL0c8kBjJy/Bm0w0IEe97oYVFAA8LaGwQ
MkNPyJk50cR0onaUJH+pygAg4vwBlCxK4t83cnMxY4sCQk2ggYunMQxd7yQObNQA4dz8Re3AKem8
RuUxgQxMvKnXhCAnt3MVAqDZQYM+Hrq00L2PGODaUpGgQdVOO/5SOGe05WSKZ7grj9fZYAiCC2vC
5GMkE4P6PPnPC7z80PWdXHJin6qIlmCu0N8GGxCQMt/GNHq6P3lLsGGgZXANTaVvCAPNLqJMsqIs
VZte4NCro5W08shw24a92enhWJrpIQawHC/CSncvpLXch26kygEdm9EXp/d/xv7pp8wOU9aZY6sJ
i14m9tmq4AdErM8jkSuXy2xT/n8zwI6g0diG95k5N60zU1tkJr3gZeHjPepx65UNaJnsn+/P7czF
3Ria7X6WMWUoNINeEKGkYDjPQflw38L0hU8b8sMCaqdgePgoY8/9tDu6FU9V7JZRAeDTGaGVUHqN
onjo/gug1OXra0p1SxahKAJmdpBFAfw2PwID0msJrzF5uWM/gI3EPo6mOoZaydwzrS0n89Sc05ex
1c2VwS5N5+RxIScKONwN0lxLqlwxhYadOg4VZFVA5FkOX6wufMwoeHkBgcVPR8F++hGfrqUoSZUR
2F160cUlMhKvLNbeLtOBmq8ZNA1N5Ixw8+F/ri2UQOVUlCv0wsh4pgN9zbte7Gja/x2T/imiJlow
9RNI9o6c9n9qJl/v75mP4GD2A8CzgAEi+Plg/br+ARACTo0uTaKzPVZD4lGrcLcc9Nqvpl4Qj0Fz
NLBanu9Eag4B72x2bIqch33d80chWfoDBNXaySZmFOYQq/dHq45fK80uAldgYRotlhtgLt1dEznj
BvDkvwDssRNzc76P27huQGWh5ZvMZOK5zEfriYJp0Nd4Phx7qjcviDuxeRNbBuhRRcfl6Gbyx4BV
eYoGYT9BkSn+GzVO9S1WgeO/PzlL7vDjdfcBlpl6c64nJx9EpjrRSM66xoZt2hP9tSCm+mzrY7F3
WQQYB1q1oGVr1Zs4xfajLHE3+qjFf+//En3KVM2WyXWh2oNrYGKInlP+DLhTtaFIrHNt51kEuljF
BvN8AqFgMMj2NgttSNHhMeo4w5YlbRWg5bY+KBHYJngTPzta7AGJRDaZsKunVNHUUKCB61fGyuEH
S3ACPJ1NPZGauUZKMTuoSLsC7YfcK7A7SFjfAOecEl3TkdFp5y6TQZXyI+D47/dnZzoknyZnMmHi
4QTYAhpdEMfPlmkglTa4Q2GfHap3ntsqFPidqAecWnQrphZGM0Fi4fFQKcejfGYK7KxKj20q0DAQ
u4WXU6P7J1HQJvHlEWHjgXjTBCgQWKrZrSR09AED6S3OHYjxiirxO/FOtTVA9Ozum+Zt8pxIl30I
js0jmIShhcAsB2AXJAlzCFF0NLTUY4tS6v3hLBqCTCbg9IgpbmSxtKaNenVs+7OmdeW+rgclpA1U
MbhDf2jYuMF9c1OMN9sPLjwqGvqmRx086/Wx1bvS7gCq6M+iZ56RWFtnQPG599L0F0eS1jUaMDpk
K85iYRMiYsLrHZuCIAk1u99tcEnLspEwKhtP6o9WwwDo+1o67WPF7KkpARQiIAiYC8TFtt3xnmbi
TLm7IcPgDYgJDevP/flbGsokOAo8oo43/bwU0IClOpZm0p1p+qrHVpCLn0X+/as2pq40ROr4A5D2
nOWnFmrmpI3Vnd22OtQtP1n8Gd37941MC329EZBS+VA5gss0AHu93ghaP2RdBx6DswFCb2H97dDk
Q8dDZIgwN/KVPMKiMbxhAREGtOwmBeVQ4BPVuJBnVyv3xXByQWswqImntqan8pWRzcs12Akg00Cm
aFIlRM7zJucykjLPGkWe0XH1SHQ8drhT+0B4PYNyD2IojftqZNmLIuJDS/rX+/N6u0GQjkZid3om
YDvOU9MMUM9IKboe7inxS/XcGD+NcQ2td3uKkWMHJhZwQzCjIHd1vXgOGOq7PK2Gc9oo9SM6kaQ/
NGoD5gVb7w8UmKj3zDDiZ2IV7MGAQPMa69bCKHEnop8DTR1T1WL2lJSiiY2OdN250/S3vFa/gZDo
D+HRiuO4vVLQk/IfM/MilWE1I/iU+u7cF/ZfdQBbNB5Y99fr1v/CBPLkUw0f9+RNdlRjooXmY3eO
x58tcTYDc8FaywMQ9K643kVLeLWicQSVMUCNrxct5oAhaMAYnzMyPNhMxL4wmU8bgwS55Cv16Q9H
PjvfU284gOCovuHhP63g5/jcjWpGbMnPddVXG1jqfbVgzVOvxfaD2+sy7CzVN7IL6ElSr3HK+JBa
Zo2uxSZ7GaD3HlI9cb26tsaw6izDi4Ro9/fnfsEtXP3GacY+/UZjrLS8FIKfm1wNMwptnrwvDyN4
mA2tfB+KOrxvb2kFgBTEywsc05OeyLU9vJodgWZHfo6ZjnxmrOx0JkIQnJ3afJXPenKg8wVAbQIv
B2SvEZ/OHGzTmSUA8jU/a/qfsf+TKN9t8iqGRw1iOCVawQ5qpuzNBu8A9q8kK3nJpZn9bHzmIBpd
UVzaMX7mJUfzmd7/Ynb/KjPV9cfS2hGxRhk3rzRNTlezkbhCigQdMuq8zi+zScuXcH7O1ZJPbXza
DrBJM8DLp0Fhtksf6pykl04HuWnSmLHvNuiwNxut83EXriVNl/wTngQT3B5dQTdhTot+s1zQsT03
PWiaea1cMpH/kXSNdWNpR322M4tsZDKRmKho4CvZSevSQMkVP82p35blivdYcoVTnhlUg9NzeP4a
duK8dqKoac8dVeJ/wHXMvSxL6b/3T8jivCGhBvoVtFXdVFsswUdpDVp7BprscSiHnV3LMOF0JXm3
aAbdTgYeCuBYmF8fcMPcifoYg7HKXWcPL41r+70TrUlhLC6PCS4+tLsh+pg7QQVtnbY7dO2ZubRG
Zq56AIPDpsR7zlMbe0V1dOFSngJCqLfoE0ZkXv9208wtRpm2Z7swA3RjnJq+fIylVviRg2wPWss2
aun8q1drjUVLAQ+6NoGDQMyDoHE+nZkWme2gu/xsuC+qskPvPo5YGURKFgxlQJX3po/hcVYC7lmG
6+PEI5gHqR4qT3gnzbxpl7HcRsqTnwutDtB+LkAuA9GrUjFjlDHdLXDHdCujNUropYMw5dQQHAN5
epNbztx07BUGswKOhWbWC0Kkf+6fgjnxy/8MbRJ/R2gMJpB5fMWbltBcJ5jQUYyh25djiO4XJM1b
hXil1TpBjJ53PyZ1/k2UeREOhj2izN1o4N6qTY/pGkjby7o9FJ36RU6h6cehVoA+ezwW0d41j1g0
ash2SDJ+Lm3dQ+bbI/FB0Q/CfL8/CwsTjXKBMz3a0JmABMX1bclNdDonAnaE+i6LP1qzVrNZ2rdX
FvRrCwM4QNM+L0CtIjc1uPjsqvNEUoB26qXRwLDWv+HpCOKx0b8/soXb8cru7GouCjRiA2CF27F+
Y0bsOxwMwzuePafR29ctTUBEvEfhf24jjqgsXT7dw2b2C/qnVJ5F+Yf3Z3V8vm9oabE+GZoDlVyV
09SIYEiiHd9wBXrS1zIVi8v12cZsuZDNLgqiTEFFfR4QG9pV5IPlf1O0b6NeBlhKP9PSzWCvjG3h
tsBNMRWgcfPd6uHoZqR0YIjg0KcqhrCrjDacWIaPaGKuV3bGkilwXZuTDweibB6jJ2hKdysNzsV1
s6NNjR2Njo25EpytGZnNY1n0gAXEPT+j5gcp3Hdu/0rA+Hd/Qyzt8c8jme1xy+auKhzE1tTZx1MZ
wNoZ+qtJvhlfBFd/+KPPlqbhforiBRkVnaoj7oFoeFBj89nOyD/3B7Nwj0Nx4z/LMv39JxMyNwuw
nGIwFh7ycflPQjRfB2fJGr/y0ikCdxlSOxPY5KZyorfMpizHDs/SwTzE6NYOpDJW4f3RLC0NuvzR
Ugma0ik7fT2aIkOgYyXTMyQv3GfRILncZGoFsgriBG1SskMrxmbFmy9N4Wejs01H+5TKqMTO1vIj
SiiUoCpwVMrXLw8NvcA2ohAUTYBVmMUEDc2c2AEj2DkZqvFJH5ncqXnl7B2w2AfCGdqn1O3WSMKW
3h4TCwDqwSA5xZzO9rpA/1E1aNgeo/Jk8V+NbT00aNKDwrQP4rYts0Rg0lNE01MUyaAZ9/cHvXCe
oR6I/C3QGXDy8zpp1bngTUrb5sxJ6fWxAbHwN52sGFnYNDCCf3GbAHU+r7dAd1NlBSuaM9XcQxKD
QaRujh06+kV+qMXq1Twrvk2HGpQEHxRZYAFD+eN6jxpJ3xZZnDbnpkifzDxSPT1ttoJmv0we50GV
ZYkXC+O1EI3XWNSXBUs396d14TBOqaWJagMB/A2/nchp1AyFy851nv502Y+k79ZoPRdC2M8m5i1S
eHeCG5/b7Jxpu9ppT+lgQSv5RR9Tr7baZ8NYWcSlnYImkWkJAcfT5mQYJAdzaWwY7JyU9S+rk68C
GAlFIuy5P3ULhx1nD99H+Iq21fnqddLUm7G12FlLDTy+T0X3rWufrOTHfTMLwwGgeALNTZrLN9pL
IBeu1QElz3ORmweucH/soGScrUH0FlYJcThAYqha4IzPZw0kTVnJ8lhF+UD+qanxI2rdf9vOORaF
EnkDMl2ehr9aCQVurU4lMzB34mFl3+I9Ert1B1kP6tmEClkwdqMTMF3xrNiAEmgW+0MEtlpQ2aws
3cdorvNGk100FiJNBVjcTSTXl7ib6lw9Q4An96CqVfsDjdqgk/k5rpAnK4xt17e/9aT6jij3V9OM
m1pBXkkbS1/JeRSMmrmRg3MeO8VzqQ4xBOMxjcgudeRTLVzsA52f8pGJQCXdK4TOvsk49vW43laO
CDWdvWRlrYKAFzyisQwjpA5bUHiRznprIBGI9ADaO6v2rWysXdabvqUQX2u1h0yILW6FldrBvL4L
VzTRWOClh2wmvMDNuxodT6mV9eq5rml2GTOnO/QV10+l1MQuprr2nACAILxG6tUF4KrfitI2L0Oc
uZZnddvIOo0/e9rVeaAkTnZyI6sMrNr53dQN0rxtN4T3TwV4euAcr5fQUiftBMQH8KE3zeI2ywY6
VNw8lY5V+CxxQjMdvvNu9InWh5C7TTyNxQGLrI1Vkg0ILg9mQyCmwso9pF1+gYbM47JNA+ipoQ/L
2Usj3ZVls8fnggrCrGpW+eB8RtwwtLoPbonX0sm6YJB4NTVOfFHbNjuAyRIaurnxRx+ch7jSbW/U
m8eujo9F7j6xqokfZNWcOlohE52w0KrA6ZYm25QM3d+YMLBNRSkPmi6pvNouLa+M+q2snfcybVOU
1uWZyrL3Mo2HipY/6NPNl6BX2uupkXmdO/I9S6A1XvQGulicvA+lm5AgybJAt5W/Tp36EtR5TlKC
Uq/yaaswzxbgbwehfuJlQ9JuIuSgmRfR/Id0rKMo2/fEdIO+dPZGzS6mxk9mmgaE0Oe2pXsZqXuj
dR+ixPSTlB+g3fUOSuc9NawduP2gWtUFIx+DrM83QEyfCsl3acW+2VGDXr34ONJ8UyHfNbY/qkoL
em6GwlZOUOGFZ+vd0OzrxzIedtVgf9Os6DmnQux6t1GDbLSOcYMO3oT1v0Da/V6RPkAO9mwVesh6
F+Rz+bnMerovFBEQ4chQp9gJjo7OK/MfaGof1Ljt/NJNY78c3diTQ043lQZEuKsk55GkyGL26XMi
eUBa4x+lNO2NAZ3mAAkn6vV9+ZPEdnNgSbq1Ooi6Iwlh1WDmI0OQgdpka8bF3kAjeMAhbuODQhHp
ISf6lSa0OeSNqwU2Uz30pvQBuLUMD5SQ1O/i+qdsIfpgReYKtMyZgTZwqC0NIQaQZRMvChJ+1/EF
IEp1BPiUebIauwTiC8RBYJ94KTkLNUp8F2xrxO2yYFTHfuNqib7Ra3Q7NqryW+dDWJMuiDJahHEH
BnIhUPlyrenw74WSPaPF83snmwD8e/1+lHmODRrTY9pm4D6ULQtrDuLGbGSvsurJ3lJSv4mUHyqr
n3pFBX1r/1yM5EkZSug3GMek77OT1EUBPe7h2XLLUHTGVsf56Wrje5TlP92CvudxYXqgj9N8rWng
FF35q0zFT1Nrj7panwZDCxJRn+y83sf96GfUJZ4D/vOhTX4iSwpXbZrHBPWWzRDHFcgp9WNLNS/j
xjd1MOEKmG8I4qtNszGowNsR5XoqtIfI0HdJOr5oOTG9PnWPSEa83Pdot7EnFgslYohzA/d1k3Gi
uYNUZiKsk9mKGL6A1V7dDc+dnjxXquJFlrVyCX5kLGceFI26SC1C4QQZuI9UxKcHH95AectlZ55U
l6tnDDGG3E2vvw9KVQ4+yD/h+U0SaOomQkVjCC6i0fdqkqphU/wFzca2hNqXAvU2+YexoIVHOFUd
RzWdMOtcqA2IEa2gJIMIq4KNAWQpx7cs1fgxg3Ty9v7s3QYSE+YQNSATZSBw985eXhmAw4XIRu3k
jiUYlCl1osNQyvalz1yGno8kAtk9HdpTyYdqJYa2po9fTyTOq4UOAbw0F9Ayjo78o91F/YlC++LI
SMNe7aIt9l3LwM6AZ+4W3If0FTUz5RFSpNY/OXAUB412kMmJVXKAYGNzMBXuvIFn1Tw2SZttnLbO
Dc+0KeBwkiW1B+ZEAKPLXIZZbP5TNXr80g1Vnfl6zeNHmarieWpUCs08BgU5cqjqm14T9TePIMVi
iBYuGYf6UTNHYG2gc/IjUk2Q31W2++pEOsLXQSnx3mf90R55dDR4LR6YQ5OToiQsQAqq3Q0aWGVE
F7WgRtaSh45LCF3omf3IRTR8iyKrfxVljQ2AoOWPpnPw2uKY+Ql4TSOPUUspwC+A9vw0Ek2Ijhmy
hUrXWk7mNi4AGsEEhRy6SCfW7tmjqhdJ1jJVw4DcvvBYZiie1sXvqgX91/t77vYBAEuozYN57wON
NdtzeJxrdT9NnU0SDxLy25z8aKcskPn6ZUMA1ZpTCWCi9ZkLI9Sa7Ma20sQpM23xb1Ko4zaDRu8l
SYkeasgur5V0bn2RA1jH1AmE9zY6v6aRf/IMqjkaQ4HTcxLc0vdjl4zbsq7ZvwV15Qtp1dS3ZQ+0
5v1h3r5Fp5ID+JEmymionEy/6pNVEsmsY0ouTqbRsLAZVHUj7OGLhBq4FGEFcFfno4gDHN21FZM0
HcRianHSQM34yOSQIaCPtXDoyFo58aM6M3MMyHIiCzWlTYCAmF3AmarFAERm4kRHkZ5FYYAjBKzf
l85iHKSQI/mdDe14sm0zPjfjqPxKaZbsoKPUAyJRlD/a0UkOETxBWEd09LkOzHbBnfjZFS7CvUqL
8JKAfiYpx9GzClPv/Lgt8jCH5KAncwp+ZNlCgYtVbCNF7gR9M8ZHOJHOr91W9XAY+x2V/HdbGwJA
IQVupqtYOEgwjagS0YyowYtJSmio4Ox7gyXDhkIPoHeyBJ5Nxh4wKn6dmvHGkCYSM7nt7hPS4uCN
VA90BtqYroSqqJUa+TsQvX802Zp/XDlaPq/bNmwNrTvoWh+FCW3ZNi1ZdlHLDkXKDomgP2MUK6fc
afXcI1oKjmmr4f1Tm0Z9ufISXXAbkGKDLjUeo6C7nG+Luoj1UQUW8WS0anTqq4r/zEDtfdTaalh5
bE2rPt8VE7qSgHcPlGNzcOXYROi2E1l/4kpXbkYQel2yCNSLTIFMO0joSRi1VX609Tz6g5uS/hcj
nXhoJ+ZT8IXNk1wZzxSA1pr+5GjD76YDytpKIecb52vcOwv+ES/sSWwcr0ukDqc7+9N5TiKqAi4I
T2xZtc/lmSfAwNQvTkzD+45jYUIR4CInCUsTYdXMcWSp0SND44gT4e33RgfBpCl8h5GgRJRbmGwz
9mg9LEhw3+xCzIE+bHQGov9mwq9PW+rT+BxuK06iJ/2pAnywS/5WyStt9zkFMgEND5X56765pemc
ev2xc1wkKeejBB85c5WciFM/PiHzCm2fh9J415R/75tZGpU5bU5klqFKPyccGtCK6Eg7Eiersv0o
NgqvGIrvtsx+q5nRTqzrbyO4p1d8/9LgJoJTxwKFBcBisyWkeQ9kcyrGU0tR74ovo/kz1jJ/LNaY
UW4MAU6H8NDG9keeC3H29aIB7elarGfpxXCPkASN2u8limv2j/uTuGQFhBnAhiFrh1mcbQ0tAho8
s8zkIsR3mfUAQmhoBrNRs17rN1u0ZOC5gNEAJjhfrjSrDWTrouSSmuSg5XRriMrr8uqQW87u/qBu
XCSmzgW+AwEPsLmA2F1P3aDXelQA8nRplHLD7OzbgIe3xccV3MpH4vTKP052Jha4CfcAtPZs8qSr
4ukoIYLokiIgNQS6kCl5SbJT1D0DTJ22LzUI5pUy91L5DN77la14E/x8mAdqd8IQ3mLKnLbKilZt
kwvr7SlF81JL5Wen8iCN6sMIDPd/MavwTv9rboqKPnkRgFnqnJrgHs90E1z5ma+BeXINiHwTWs3G
NJtS1ZB9YQ4iuZQ992xycPnKhl/YG/AVBNSW4O+zsHLXo4gpakNGj1GgmcN3C80vjLei2t+fqoWV
Qc3YAKIa+HOgLWdOAhtDZQhv0kut4iGiIKv8UMaG+OXWlhWkuZ0+u9CyWPHyiyMDYyQoQfE+B8D+
emR94cRjr+GAoQfG1x3mD+6e0nzlUl44xrYKrMkEIoVrn9fELZMptYxHLBChXmc8lfIt5ZOuyMoU
3nh3XB+wMqFa8N9NL7tRUD1PTDu7tB8oAkeqm7aO3EDtjVcHntHroSDqG2ltbu+v3byXCdAWWAaY
CPzeKp7L87BDYQyAEJHmF8JoCLqzLaoRG4hF/pQ634uq/tOY5imzxsBg5VHv/t43f3sAkAUzMAIk
+038mVJln05ZqauFUVtJdUFu3nxuGSt/yUwXa8u4ZAa/++PZBOD4vCYkOjdnY1PWFyMF81baG02g
1v0axHZhLieeawjsWMiAoxFo9oYhUk+zRmvqi5rn50jVIbxAw8p9I+lrmRpHZ9QCqlnApSGP2xYr
B+JmjCBnRZEc/wAFd9uUNvSWM7JUGy+cC3fPU4Vv3BK6l/cXbHIYV5fAzMr0Kz4tmDKp9BXOpDYd
bZMBVaAxDYrBCVmxr/KtMbYebob7Jm/OIEziIQ9ECjJJE9H6tUkG8WKz0Ev1YgsZHUs8qi6FjNJA
z3vIR5Imffov7IFPAsk3NHki73dtz3VLPqZNNF5kUyR+X5uhXRZHt05/dwA33rd148WmsX2yNZtO
tyoJiVyqXqCpc3EI34pGgu1jjU582Qz8Pyiv0LU6h7MpdYwSCw7xJWeD7o1N6+fSKT3W9Cu35sJa
of0NCFAQHqNqOWcsMSRD3y1kCS5EP471e9acSfuLp3Rl2m5RD+g/UuGTwVgPIAkAUtdrRFibMRQC
lYtagUCGSG/MgFUcH0oTivIF5P+EVgZNI80juNr5TqD8ETpCWUtq3bjt6WfAawOdAyK5m0Z8RQ4V
uk+hajR2mqfGYVyFIonQjf9SZsKr1+S7FpYR5nDNAm0OTv15S4jLEsU0ok7BRXtWsu+6teVfrtJ/
jOg/JmbJMyepsOEbTKzIKg94FbRN5p7ev93f9kvzhtsU0AY8uJEKmTlKQ60KpVCc6NKS39TJfc19
7Nu9pjy4A2Qg4jVp0ekUzZzWlFgCDz1uGlC6zAKUMqU6iV09uvTjjwRadaxZ07HQljb+ZxPTiD/5
xUERdaenMFEjb3e0CvKWoZ2jT8EgoOR1seODdL2srZrGM8n4qLtx5slu+EWkGUC9yI8i8lwlFmTM
na5eOS1L2wbJQjC5OZMwzLwtqyFpbcRRFF3y8aFCK75EMcddyyogrb4wy3CXk4sGhybYr66nQFBw
hHDUHy66dLTLkCODVwrIodU9anrcQa6okPXvOrXdjXBI/72yWBVySey9QCYiQCj+Q0s7CKml8b8c
sUKgcbS2qkCp+CZz00AUpjhUMHHQUWraMVXv9nEpFCS8BFJZrW6LraLyaqsVOB8xerQ7z1E7yzPQ
jL2HplsaoAaQeMOE28mghgAp15r5upGoXmQmP21haaHsRImkmmkFHEXB3EItk3eOEhiJgaYZn2lA
HavPPao+ziAqP24k9erR9Qs1h1pYGiveEFe21zaQtE5Fr58JtCO9TNe4V2ukhsK7bI59qhVHvbf7
nYouim3qWtUxad3CB5xKOSll8p2VNre9ypHFdy4kUoIyyasA+dABDX1Do2zZWLehIKkZthmtH8GE
RHZoObHfi5iSLSoxJBi6pD30TZQcysrK0aKhtAfFUVJPLZLhgYOZ6UKpjZKdqIHoAOHFFt3jbzSB
WGfU21E46HZ5MEae7jLXbLZdodahSwEQpHg2B5xA4xP8G/kFcNjITyIz9xG+YT4Lqw1KBXdMlAkS
NhYpNz36gTatrUCf3YG4mJRxf6xaahwSghxU3GnZTupRHSLTjLw2mKc9NBu7UOiTejC4BmQ8aikD
ib4ij0p7ONZD02GBuv4YORno9oze2qqj2n1zlClXmtrRpbHTaNPjwX/htp14ZgJe7hzJcjT+ohpp
qIqzMczoTKI2D3mUAckFGAE0TVX19b6vW/IMyH0hjph4km5gtTlU7UQbWc4FSha+TYGe6bUiAGjn
Le309/u2lvwqFOAQyOOdfovhTByzxhUcRxdXlo6HQ/pg5NlJ0SUq604FzGgWaLm70m43ec+5d0Ue
b5I5Ql86iGGvzz0Kmbk7mhIaNUV+iAnd5iwNStd8BE1FBSYfa3d/kEt+BkE23mRIkwLyOIvPHLtP
R4Fc9MUdiz/QMgybNFlpZ1kaEuo66F6b8m3AA14PacAbthOkjy7QvfVbQz3aFbQytX+Z2YZUcb+K
icadiy54CFLhPsTzeXY9AZoapUWluZCvQyMFGrcyM93k4xo2Z+ka+GxmdkWlaS/AXDG6l9G+JDrz
lH6PO3MlS7O0Az8Z+cA+fLoH6y4dpXBghHTb3n7qq2ergGwhJd5Y/+XmSk5qZUjzB9dotUqT8AHW
hPtKlHTbWsNDBA9zf8ctHWGIFxsTYyES9HMzaMKtDWecqI3iyBdqBErlg1OlPuBX9w0tvK5QBQML
KnLJ0HWYN7pFYDspaxvC3woAEP3fBDcTSQ5NFLoJbk/g3wBB+L9ZnIb+ab0g6pZ2EYVFl7NNXaFV
vH6S5k8IsXt9taM69IZAIX3f5uIe+TTK2X63etz+zQCbzCj8rCxwIb1ZLmBTdbHhOfN7aXw1jTOd
MLyM0Ts4UVvMG/4HlLnUmNLogjtrhJJvbAI3FP1Ik9/3R7a4UVykMaZsBlTyZkdsEG2cIRUL4XZu
BRIQNFb/jF2+idoVDNFtqgEjAjAU5RX4V6TB5k7XNHLSCGld0EJ9KZmxLRzrG+slJtF85ukQovyc
e5NkIuhg6NZNyb/3h7pw9JDXQ0F4UkVCPDFzkUrWx6aWFNZFG0A5U4i48ocxBYSKKWN439SCN4Yp
IIeBmwJkap5fzDKudhWerxdLeR/lLv5/nJ3XjtzIkoafiAC9uSXLta2mTEvqG2Lk6L3n0+9HYXen
i0UUoQHOxRwIUlQm00RG/KYnM4r1U4iN6t/To8CqzKOaSXYUZ5eXWaJbZR2alY68mOYEnrnDZO8o
GN5j5wFbSOJNrsrqPDKL9PRpgFBfv9yAktT4QzM1+jkKTTsRpk+qID4Nlvb79hyuhpnbBDSqaLMv
jzCxGCMKZJ5+ltVSsAVJ/trKSnPMZa04/YdISODS8AO8jgDv5YB6sYzrfJT1cx01tuEpB2s0Dv2m
0v3agNAimVuLCE3QmroMg09XXeRmAPCtrc+1KHe2Arz80KmBf7w9IOmPFOciw2GrKXhPARe49oGf
wXhiqPXauTLRJR8Fo3Vo+Ut26FdATp+1rnNwaRYoWwZltS/1kCK4lSe2UBW/UrHLv4D7HEpbbirp
BCcO/SwtrcDdSapbxn7/QKI2HIQyD3d6lPaOn/TFZFPTbxxNzbUdv+rXGEs0pqWq++h3+bADZJvd
9WVb3IVBotu1VelHXfWtx6D0qIDgluCAf4AfiSZ1+ewLlvIiewEgSz8dHWSzUFj0Ju3oyU1w9nLs
nMa+8fco2VY7rc27vY+pg+MDXPqAFLt+V4IcsitR7XYFyl+2ruWZM6nt9ORH/fcM/wrQfIZ/34Oi
c2ruY+BxIl7I6hDfQ+ownEKaTW39yjoWpag8NV2Ns3XZffJ7cTgOOS1gX4vMBxNIwjFA4doBmDY8
+EncFHbmg32L/NOkHiI6drlUPmi8pkMbzGS2D6FG8VwxjfuCyvmJ5mh3jAAMPEjFJJ5HQx3dtOqt
T+ixyw+1r4l7QRAz1PJj0VYHRbxP9cH4lXkMKK6U6T4A6bBLsMm9x+34D9rO+hRXOKUDSq2PSeYV
BxMIiGN0hXTHf022Ere+0xaI7ydKk4FZVHybA8O3FbMG1OsjNx41s0u1OtsFGqTghoejC5snc6Q8
anYSaPTf7WDgneaFuiMqoXmfwqR96kpNvUe4sn/WB+AGPpoWj2UFzdhTI+EUd730Ggdiw8JShgFB
flP6nCWVt3HVrJ2+VA2R4uFkvG6n95HXJqGeaBS18296702Olw+j7YXiq1bVJCiRv5FureQHNEOQ
hAI4APhu2aXtNbNQ01rHzjuY9lnyWWh/dQMWiDG84v57UW8Sfq4AuRz67wMukiAl0FRBAHoFkvJc
pd8G5XvmPYfBSVNcCmJ2LU5Ot4U2WXnFIELFJpyr2kCQFklQGLXQujQPTxa52XWcyX9r2wZbFdgl
rwn+HQoWV7372McIZGB1nzvlp+ThBj+h0Ktv0W3+iB0uD0dNl+h3zHh/bfm1BrklSwHTco4zTTjg
wJ6fqgLhCaHNvw9tqz5gHK18SVQ9ckY07BytF6tdUkVAbGKj2DGC2o3Sxvz7pwGJGBxxKlI0ZJZd
8SLWkmyI559VGr+BOPiPeNdEewUl243kUl1br2SXNFqhAtE1WDQofCpacTBN5hlTkXIX9KC2cUj5
IraJ7Iih8RNoa7rz5BTrPySSQMBE8bHJopnvjRTLZKn+s97iGkAlFKHEMA8PlTQJjyHpHUVl1Gq6
MbYOaRpjoGlGim2UFYW8SM8ppFiDk4epdJcXUHOomegPvl7rRysc/D3g0+w1hJS/1wWhPaj+SUwb
DdottaZdm+X8f14xFGfiAewWsDJKOgOlkUHdc5KB8hMh9qvg5Tl6Os7/GgUzs4Lnd/t+3Zi+JRFN
H2RlTDzJPBu9BpHa+9J3mPPpsm+bunGsxs6RMrRebwddSx9mnSxMp8mKrlA7uZLrDaQNgnbj41jk
r3qpf/IjpDhux1nd5u/izIN/976yfLEcsgkoWc8zeAxDW8Xh8HaIlUcHJr7/DmWx/GQrgUZCcneG
0S8nD7XGKlc/BqQAt+NsTNkfrtK7oRiAhjO1Yih++Yq2ODfi57x7uR3jT9p2dZr8O5jls6JEzjIh
3zHPRQ4FKMw+Jbpgy2r93NbhzzjTPzLaEp6ieoqV8CmKRFvLm92oFRu33vpgOXxo0MFDW76vhDob
ecPV5rkTEkeA2JBCB0ICZb8x3rWrB1jXDFVGa5iS3eX60IYgixOhN89i7O086M9JrtmdpJ7UUflW
aerPJoJ0M/V3xhTe3Y69NkQU3FUWD+zdK/UvucqnNLcK86xnz2KfMsIPWf12O8a1mgiXEPcPtGgu
IlDfi/WvCVZRmc1Ixal8joRvqdnC7jppxqMYP5vevqUw1FunvkU7Wntqi6chbuy233irXqs3LH7F
YouUKWD5YaLuJabP4hDZUWA6grqPc4ioppMFvyQPfu/Gk2tt678b+lJ/Px5ksACcoWcjzc99or/W
ibmxJdcHBpqNG5YXyhWwoUwDtZODyDhHQ3wuy/HBLOLYUfPiDH3uqxYm//BQQhfe+xHJ5sas/mm8
L/fq/J5ECm+uwy73SGCIXq1JOSlMq5Si0yBB6xiTV9+Zrdqe9LIIHd30s89JOHpnzAzjPXj5DClR
KHSy56NaXgg/6s7nC8Rdtwt9LzhJnWwccJvtd8lopPvCkv8Zx0qnF4QBSWvpEVq6ovja6RrdVjCR
h3g0B9vLlCq1exng2+31q6xuEsrpoFToM0Puv9yfmVnTUg8M4yzHHDPtb70Wsseu1+WTIRfSIY/S
2GlzCGPllJNeNRW2camc8zoaLdazkLrIiAvHNGg7t4f0SBNiMqBbxaG2j+oW3vDopZZNudk7+SQX
Drqk4v0weNVR4n3ogC8UHDqG5T3PKvXRQuvXjlACePG8Nt8XQqk8lhrNkEQfy1er2ti+q0uYshly
OzMRXl6MHn5dPVVciucQIQhFa/f6XxpZ/UlSKUf8f4T5F7y7VMJGzUZNIg0W23CXxvVOSOGzZRst
itVxoKCCuzOSdKzWyyhaEKA+iNPt2SzKT3Ka30+GvBFifSv+G2PZ/ix6Sa6yVjPOOfZCSatTfdOn
XyYapvYQd2dVivbDINxnXbafgi02+loOgO3A/w3QWlTj1Ea10oitcx4Q+fSVr4bu5lQYEDa8vR/W
JnLWhwHpR1p9pfOFVjcI3jg3z1LlwW61EEsT4o2rdzUGmuest7n3ssRvC0XgB3qnGBSQZFvPoR4K
nbxFall71c730VztmzP3xYoQSxGeXR5YZ188WfJ3IDr4rt+r1XSK/Y2VsXaEvAu15PMFMJpjCsPW
efSfJCOz69ZulI//4btQ2AYlNW+pZTWstMTcRLvYOhvi+EKX4mVsDPd2iNUZw8gHwB6Yy6s2n1dI
vaSnHqSIEqJRnFgsrz4Rd1Kai05VtfLRkJGSuB10de4wO6PITI0b6Mblxu20xs+UZGZiIDbQaQ95
9zCYG/f0n5xyeY9xMtAhYP4oWC7Wgt80Gjzhmh5IRpmstL5Xo/R10kDKNvkHo4kpzXquaDZnKnKu
JFQAwxTUfCcfW6CJ6pzyNRXju0aJOrtUy8fA/B10IUhoZeu6X9sZwKtmtXR6RNxHl7NBHjVWhdJY
5yifyu9W2SSHMjLlu9tzvvYeex9l/ibvjuRUNXNwBUyHFqh2Oxnw9F6s6ZQlKGroiCpsLN3VgxMw
E3B8aU4mlmlET4ZSgkQjD/XkkosTaIqOcOIu0AxIzzEQfTOp64cMUv1RkkvzjtmuPt0e89rifv8b
5vP13ZgpcNVm2LXmWWs6R46mgC9pzR4LMBVlN9HK3e14a+uaTh9wHEQtqc4s13WOup9QJOZZLet9
FiEJ7nm7CqOm22HW55a6Nfkv3rk8di/H1YgUSDqPOIOfPfsaBu5ilT80lpLYnRK8tLnxT54Pb42n
OWqdbkzqvByX+8p8F3zRCRAbiJO5FYJ8mMynqIrurCjduI/WgIB0n+DNITVBx2F5QMSlKmQxokdn
TXyxsnw3eff9gPjSOc6pOKd7ue33nmw5ku4fG8l3bs/v2rVL5ivPdAhOxOX0WmZT874nOpCigzKl
vw2rOkwabMCk3HoZr70U38dazGasA3TPO5j+1URdmfLpsfHVT3I2fWoaFBL8Ib8rivZgDOJxapR6
YyVdL1iUWdif+KAxzqsaFxUnKjNDT3ZT/MyaHs2jkyb8+tvZJAZppgFOe8bLLN6K+ijnCJd0+lkJ
hG+Z3CBVnD8Kcv1Q6sXGGXe932ehGVEBB0VH8YrTKtQ9FGe1paWY4pfEbp/ehkKxu+JBMbf2+vU2
uIy1GFaZT2HU+XT45Gxm8tc7bctK8frEvoywuMACNDuHQGc0Ue0Gxi5rGqfm9UERVm9/bdYs1sZD
sQKJLC4i0JuLM2VKjCYwhkg/d5H0WHrWceo3Dg4k/6+ODgiDSClzPtHhviqL+AKvukYd/Rc9h1Ny
iE0lO6Vy0e4arovaGbRWu/MVc9qncl996o0u2EUAn+6KGixwZ/nTyyCU2p2IFvJLlhXBwTdj9UsU
RgMuY814ZAv1X8D1aR9IL+JTJ3nJqVD0zp4mwGylWEe7KgRYh76DrO0hDJf7mALYRySl+YZeoB69
AXnEsik7tF6T7pRkcrIzdehJSh2Y+6w2ooMCmdSexDi4j9HkDyBnt/E9tlLfqkr/bRD9oZYS8aXR
K6hucmztwWZ9m0qxOVZJ1O2CKi4ehVadDoMXqw8QgLXO9spOsZsuH8/JoPtnLa1h44EOcUpLVQ5a
EH0fxhqsUh5Ijl+gFKKWnvBsjVn/GFthvKcY09Ebi4uD1YvqDjchLHcRI/+owAS2ywSBlHxoPVsO
g2BveZGCpKVcfPDaIHUgxxqvnqDnBy9qUvjQmnDMUUR7KMpIR8dmkO9KQ/1aUNSicWmqNjp4vkuV
oHMEn2amVINiMSspfUDD9rvfS8EuqwUqle30y9pS6b8+mllBwKpm3hN6A8v+StuB0wwqJBgir7Fz
kX6q6Tu4l9nx31NokEykimbMqoYUQpZoMQvJhHFQGv9FjqSTFdHRDLyHwix2NJ1sIRJ3ddq7la7+
Ezfpk5eIf93puAy/uBhav23DgXr/iz6a3yZNftWC5th38sYNsHZkwnGdEXGweq/8MI1GD1UVBf0X
r9MOVhI/AM4H2Ao/aayPmdT99asJuMdMbISnTOlwebE3Ri1pvaT5L0YQHFKYjV7tPyTGFhZp7V6b
parA7oPsukLw+42oo9+p+y/qILV2ngWP7KZz3+qH23fb2qGJwyGwTN60cE8Xh2YXBamCZqx3zs38
h6rBxG8kbyMZWosxcyPBHZFWXnFOq0ZOxdaqhbM8UjNXYHUnG0/zlXwSVNO/If78+bs8WWpTtRo1
GAidXuhoXludnafxyW+sz3LZunpl7Np6vNMHTh9hSzhpbUtj4DNf14gyXxU742gytdAovPNgJIco
+aegopiM/0TTxjyuxqHAgXXETEleJue4GyqtmE4w/7ORfv5nHFvs1vigZl9vr4kVEBfYFREZCQMz
b0rFi1cABlGWSc9fOLO3ZKYUiaNMQNEaqpr/1CoxInV4PSKQ09QnMPXSLusH80SnPtzd/iXySgaB
2BCFg9mhBvzT4pfkatUrA1Sk89jQLpRDfXJyzeocLUMOMkqk5OvYI+uPdi/eZrpROFXnRcciFDUO
eS/42XDLHYbYBz9YlxF4jzY5KsX0zax8IFR0nw9aHI8o5wn+Pina36GlPYSd9quNW/VpquV210Vh
SrUTi8XbQ1vZ4Ixs7qxIuHNBtrp8AaklzcMIt7azYCSAFpS9nxiumOWn22Gulfp4BHDhzDamkEUR
97qM0/tF0idCIJw9tBEznGQHlTJwrhgv6aQ5ZpOhyyPYFVrRyCEdVaN96TTzYaT54evZna61jhBU
R3PonySzRugwPEmwz27/yJUjHO8cTCr+SEuh/nD5G5NK68dClITz2H7wRMAiyU4WSzrQ2iEdP9yO
tbaicFmi+QNzlqx+/i3vTgo9VgH9h4n/EhaenZc/BFPfBfGxDY+jIDv6lp3K6vzzctDRNJ1NL5aX
MM93PHDlXjj3gyZhdYDBS6ApkD2LCLjPBPYhbSzZnSiLPnqG2cBVNJKd33hfeSL4aFwq3j6dDWJ1
L/F+DAnEiCJVO7s3hOaglJ3xgPqN//H2JK0tTpg5852AHgei25eTVHLPyH1icQCYn30UmBRIMqix
7W9HWTnPJB5uqIrM5NQrim9jaqU+ZBmkvBoFQVLrFKVlCNlelUpAEtByux1vbZnxIOEs4a04362X
o5oSvyf7y4WzQLumoJbSW7+T+LkpoVCLG8tsPRZP/1lmnothscyQP0ytOmdswpygttgZpu0uR8am
kAQbRUX79tDWVjUg8P8PN//5u1WdqLlcaAlDmyLN9qWjBR/HsF4b2Q0rGQrJ329YjhUQvvPTe357
X4bTkCerYFR6Z4ygToIfvnWecuyFcF/V4bFIpo2cS5r/vcuKDWBicDzkJ6SyxhLLYzSiUksztWKs
1Z+ysUOLbzpqHQf9nn0bxDY6xI7Q63sxtT7KUfkmpp2tSQkHt/E69P1jWRQnTww3ah8rsz6DnBEx
4AyH+jgnPu9mXR8HWQxzbqfJO3SY2CblvdC1dhwEp8FPHeC6G595ZVVdBJz37buA0hh1McBF72wK
yF7F1n2WMW6LW2ocd5MgbXzmFdQD4Sgh/XGs5B9efGeggF4Wo4ZzHjttpP3VPilTdhDrNx1XbLt0
lLE/Kl53Kib1GMtpROalbxwSq3MMm1bBAIdEYLmRRqEJTBVbW5QiPFsVntvh2BUHvTlb1pck2zj3
VtcZfAqqnGArrjK5qkAgDvAX61rMdmqi7U3p0R9+5njpekDzU9Px9I2kTl39prODEKShmay7OCmk
DifGNq+8c6B/yAeghDqilA28FFWyjcY1hq94pApqYPN3UdOz7A6gYYE+fS3ljpDVTvyHyEJGOD3F
hriz/N6mQ/scmfoxH05NVTkIZzq1JtuDdxJ62YlUrM4eQnHkAAQP15zzBK6DdzS154gM3e+fw/Af
zTtp8Z0u/yNYX0btbirvAprft08tae3jsrxQYqJSyQQs1jMewSRuMJPP/vBWd/t0PGfIkxnBZEvT
D33M7FY6yXr3ImjPWR+Brg94s4572RpAXOJCIkbIGm3p1shrX2T+SWg9/9EMXtwTnpqMupTCe9J9
JEab3dB+sUzPBmMPk1DZjxNkSulQgHUr3hSZgxZBXbX8JgDH1LRpr0bf/RphULBh0+B2GNOoGfJl
s6roby96tHJ155Vbr+AVQAC/VyOpYdXOSPrFVm280mijSLPoSLV2FhX7gCVT+r+zftrJ0r3Qv2Zq
Q/L8pSmeciB/sbLveO3JwVERD6ka8XRW7Dp90/TM9rwHSUiOMEcn41PRHTv1XOdubb326mka3rom
udOzn2kJbTI0T0Vwt7Es5Ovjfn74WoB7KV2gK3h5zJnmlDVB7al0PSS7C56F+j6NH8bKBdVB4vTa
lL/U8I6qZbwp0jivuMVNA6KeXG32Y8VpZ7Ei1TrukKUutXOkq0/WEBw1naIF8hG3h7jyJJ6B+8C4
5urMlTuCAXrDKspKO5tyhBTqYyP9tY8x9+X7CIu7afDbqavrFni06vpabUfKl9tDWNm71LHkGWGL
EwDWHJcfyWpHpfOzUkciRX1Shxaoj/k5GopPsM13o+GfBq1ONy6kta/DOwYVOh2Q8tVz0OjlXuoi
vk4X1RzLtVF9zDsQpVmnbhEGr0Kx9EBfz49P7h5qI5fDi3TeTGHZJi6Cq1X2qneHqd1gc26FmLfB
u9tc1nOh64oycYNs7O7gvVAGbYPknMvmVpvk6khjNCAG5ycP/L0rWMHk51nkY6Piij0a531zFKPI
sOF3w0+HgtX62fH26rjK7eeAMy6fqgwVrGXGJvWlhoBIEbtx+CXQEa/9p6oTpLhPt8OsjQvyxqw/
hwQ2WL7LKfSRYUzb1opdulAVdu3poTBrwGb9D7Lhk9YYv2/HW/tksHuAbZMeXPeEy0npfc/SY7ce
9cYWg/hT7avnQlb/tnbK9AEC4cHIEUgvdLH6EkDZkjVNsZvAP6yQXyl+lM2X22O52sCLGIvlF/lh
oEaeGLvk+D9xpv0yKfo9fS5aNTgZ+PkzPOctxYv1mGhrwFelHLi8pSbqdGM+qDEneWjXwUe9L3aN
8kbhTu0ezHqr2L76uZB8+N9wS+yTAK8YwooSu33n79IJrd2udPytRbG21mk94uoK6g19nsV11Zuj
J6FlUbhxbQQfVH/SvkRlgIjzp9DjLLz91VaDAWairTvL3i2LgKOW+QkvL+heVbXLVWqceXg3Sxej
x7xxSa2Fwi6Zuhu6lTJt+svNlaiFEuLqXrhtzTHRv445nJPpB1nk7SGtLQo6uAo7iiP36q2cankb
K4qQuxiKSAchFn1HmLSDGUk/dTn6SELzKDZq8/cTyckBUw+5Xe55a3FBttWgZG1UZS6WsKA4Gl94
NOJqtK1cFnb+GMkb8f6oIF+kFjNUcW4e6rPk3VXlSRulUBe6IHOxuYtoOA2R4PT0NBw6e6ZRvFSB
sI/yHnlh63OTCnssI89JPGqoTNRxX77IGpXOIpQivOTk9lM+QUVrTYQbbLnzi4/sdmmyRzNR7ogz
2HqBSk7RpeJjoWjhrih1cV9kYWXr/JU7L8NgXq/b8MEPIs8Zqj5+qUudf6sQoswpBEysIXmUEb6x
VQB2NHdwWdklvO/1CfYTL5XOTpIhId31rVMgitNj1fnCHe1qb8ccRmectDLpoPTwziQv8m3KTB42
LWX61putdBZL6c3MvW9FKIz1AaYNffUwFve9YECxMMwaNZTUUDOIXOZvCXfcV0UQZdsafORQSLA/
6QXugAn8EleUAivZRTo0Bm8KqrtIUkY7kHzpHhV77x8rlmVw3LAoHCEOZSdRM+0+TfBV0Gt4sxJo
2Od0GJVdn8c95kqpwfT01cb3XzmLgLvQoEIMjUKNPu+Cd7c9tmLJbNuRuXH1Ky3evP7ZK/7+RL8I
sTiIzFhCT1knRBH+oyvhXWIdTbT4B4t2tH9ogy2YycrGBWOCnhYtglmEYHGDBOlkZrIQZi5kBLuZ
AAnXgCLTbld15yL4IUQbD4O1KSTnRP2S256q2uJWrHzM0nC/idy+L/dm27tSWwLgN463z6O1MBr4
Tkq2PMmpPVx+qaC15MEKei7fbiqOZl7XFDcibw+FUvwPi+J9qMUXK70k0oZyjF1G/GL0AYzKu6n7
cHs880m2PHg0GjpU6+ZZ+1OBeLfyigFBOWSmYhee289JQCfSk/qNOVu5K/CCpGOJwDFKTkugr9aY
WRpraur6iJaH05sUP4X9fcf2vT2WlW9DOYqPAmiMgtvy1RH1U1t5+PG5yTjY+EHC4qCzt1EoXgkC
Pw9AI6J+2Gcvc/8uaJTUGNPUTScf0aXsDL3o5A3y21+PhTD02ACww+JctiK439A7V8PUDZTWpXxm
9718KrTxcDvMvIYWn59n2pz5zxJjVx1rH3xiqoh+BUG8t2ULsHwf7VUJkfmzDhXe63rbSzaeNivL
YUb9iqw6HohXghOl2kpJlHiFayXjx67Yj2FE81ow0cPb3x7dyuKmMshZMItboI++SFLUtkxVHTVU
tw6r30rNvShnGyW6lcFwd85mK+QJKpyky/MAta82aOC+u31Q38VC/5lcD/+d8ESavvGtVkbDu0lV
kNGjOXWFLxLCKg2AZOeuqueUO+kXCNa4xTFcHc+s+oR6PaLdyyQ8NVoh172c8ajlfqrrt1pVD22T
7r0i/ft1gPwzFjUai29uvVxOnYwZQRzkjKfMuvB5qOVfQuiFL03sYwuloEx+ezGsXEjkWBx0TCIN
peViyOuxG1BbyN0+yaSnqTECR447C0ny1nCktgkga4fmW6KE8lYHZuXMIDSJHdaInBzLF1tF9c+y
vLBwhfqrMDQ7I//QQLa/Pb615fE+yGKxB8IEHlkjiK7AQuw+xJsdhtVhyMacolizc+cigoF7Njp0
U+62nf6ojcU9+taA6bYK7asf6l2YeaDvrqS4IzNHeyKnuoJbZnecSIOHoUWk7lmVvoXBt/8wb0j8
QZdA6YwU7DJchjx0LkqMqg8bBxSHLdcfb0dYHdC7CIt583KNV0Qt5q6UmScL4T0JoRFgB4PxopqR
HaZfb8db/U6AdkDVUD5H1eRyRChGRL6Im5g7yRGUr+n32JeA1D1hI+WaN+ji8uCq/TfOIuUKhzIv
tLLNXUPORwywOn0v1WPpZEMLLNVoBFy5+vTv719uxblQNRskXbUFtAHESVPxIIzAQXa/sBsNtzSR
V8f1LsR8Rr5bgEU6pQIabYWb5/h+aW6IlqGu/wzin1K0u/2p1kLNpSJe68jg8x+XoTIPKyjkLzK3
DSxHzpMnL813GG7UUO4wZEg1deOUWFsbpMlUJFDv4eRdfDMlE8REHY3MlXMJn5SQVyVOdfEW62Mr
zGJTDZxFUmAwLkH+ybvVVsof2laKtDp374ay2FaUbMayUk1ioPZVo/qlJW7YlXaDqK2+5de+di++
n7fFoST48I79hAFZfBu1ekUBf9fJOdfiRkKxdoxjOQsHAf4QBL9F1i/KKbomCIi6cqY9AKx6VIJg
I8TaxwFUoaDigcn9Ve3G8PWRAh9rILZyWxnPk/DaWhvJylaM+c/f7SFt1NUskDQ+Tgh7bEL0uuvs
TeXfta8yk7tkDKyRbVpCwDpKU6WuD6krDTJ90HPVFDsl/ZFvUWrXTnB9NsaY02RwufNSfDcaNRj8
wSjy3BXwbA2KUzu9KeV9F3Q7Q/F3ar11l//JfZZHKx9o9g+ilWEsBwYEKwFwneTuEGnTgyFokxMJ
lbITB0k4RiZSAnrXffZE1GgLWRv3KPZE+65vRbvKcSeWSn10RkWpwEQLuRPKVn7vQV7cOL3WPjLa
j4Av5vfwFUAU8dm+HxuLwyR7jeXCnvSvcrtx3q9O/bsYi10+AQP3U4v9UFvFvSH3KGdPn3NZuS+j
YicDE7LVKN7AlKyOC4ENEjYVU8NlcRORMCijJZkp/Gin7O6C7jtdmP9wEs+iZv8XZHGiDCjSG+NI
sRb5REcVQrvUKruOPt2+YFaHYmkiDy6IOFdoHEOQZqsEnenLH1B5OU4yyS4KULejrB3FXMi06+cq
Fo+Ty/0RFaXS9qORu1YHnSn85OXH1KrssfwUJD9vh1obEPsdyDrirRYd4MtQRqYlRuwpudv4yaNv
ygep9++EwNyA78yzv9yAPBnnhxaahdayR2V4+CTq3ZS5oloALhCFF8E0v98eysrje35lwYqko8v/
FqeKlUcC/hICDarid++dGt1yLAGp3ewuLIIdGINy3FjYK+flRcR5s707x+KYfDFm4twB8a1YeSp9
gCs8JHXwHrfHtvKZIO/NuqAWKL6rLYR+cCqGMc23RkDrODpU+AKn5sZFtjocZIPnhtuMcFssOyVN
g8nARM6V/a9aWhwRWIxqxMnyfv8fRgOKG8EIENa4CV3OW1vxRM1bI3ZV4Yuhg0Axvzbl2+0Ya4OZ
E3aYH7Nm3/J1pef4TpuVOjeVwd4iKYLx5E6MC7sdN9advrK46YoiEEPth9bUH+3Ad8tAiJpuqtoq
cS01rF9KvX0rUy/L0WyIwGlhzPSCvO85TMKD4EYIFAqJdsi5rBwvKIRTM0mYeElivLeaqbbLAiJN
rE3Z19Qbw1M/yfHvRAnKg4X6LC4slXLfdf54NCeh2muFVu8M5MNO6PQNrlcXmV31/XCMBTXa8ZU7
Fx5R/9QBGMQ8uJd/5kkjPOggI4H11Yr1QyxadXDkzGx3StvKu2kq+9+NGlWOUoz9r2oSw89+qkU/
/Dy3TrkXSvcayv07s026I1jrz1GXQQDwJ/8UCvp0FPNAPTToezidgC+inON5JXn0zpI4zH5h5DgL
I0J29XU9PtD93fKQvP7sMMb4e1ThaFHz6S+Xlk59KlNrlpY35r8mTdo3VfKlD6THFAPw2yvsmngK
TI96ywze5e18tcQwyZ7KRGpjN509wuug5tKhbe1UOQiGvrn38+FhqMS30TMfk3g6QoX9KkbxxrNx
bcRzkXYu+czmBosniBhnlZjCu3fBdLpDGJ3Ejpxay+uTCaL89pCvs4d5xP/Gki9nVxtyjwYXTd52
qrDnbnb6dBdPzaGoPpgVBN+tg+J6ZxGPxxU1QRk91uWR3reVobYFffO08w6FLz12sn68PaTVEDzg
WDZgDa4K0FJcWY2pdaAnRPaB/6vGk/d2hLUPBD4I+jVUEhKUxbHqC5Wcax2tFBRgzgkWnVIUe3Zo
RJ8q09i4Z1djUQKkXg/Wj01w+YF6UbZwVfYiN4Kse5dWiIpWRj3sOmPIdoFVFhtVwLXZm0WxeSuQ
DV01WvW21KMcZXRXHXzj4MMT3Ley128krdf5EB5f3N1InMHRIje+HFWeSGocthldokwGd/yqld/N
6SBRkfOBhtz+WquxDNTgaOOwr7VFrLqp9EZrgpiCSNp90nkUOxpJcw6byvOOqI0Z3ydU7Tc28fxd
LvMjRvgu6mJjWdwXkpdG3O/BcJoPfkdXWskRTSXfGN9qJLgpIG/XhGx9PDniOvKBheTfsgGwWv9B
1jdK0SsxWObIOZgQGuA1LVahOOYiDJ8ycose9/FG/FKMyZPstxvp19oBTI+NNUFLlMrO8rAfxrSe
ZPwzXFBl42MiCx8tSUsPFRcW8FHue2PIv1eCpj3pXd/RSW8yRNsT/bGAt7xlX7myFVg0IByo4VEl
XL4xM2EszX5QQ3cA1NANOAv33ufba3Pl+AWVTQ1yfiNel7fGvpLKUbBCN1FedT3YJaJ6DOrHMrJ2
Ep6+xZakzNp3JJ22ZvEIsGXLGn9Q6EmXGSmniVd9SLXqGfuhE5qJX28Pa+XQgksucj9RoFkposGd
bRsAMG7lVSe/E9+C3LuzAPSGrfrtdqjVj4QCFMZJQA2pEl6eJGViIFNWMIMo5+a7UVBI1qPE2thj
W1HmAb9LCNOmq/LaNEJ3MrDJFIcXLfc3Dvq1ELNmINkrhcerhyiPx6gZ8H1xu0k4dAijwVvaAMZd
cxMVoEIgADh4oSWA1L8cRlXUY4L9ZeAGUrnLU8uJa8kREJbPk+GsBwJkvnb4heL9k68On4ti60G3
tr/p8EAPAIOwwmZlqybN2Ja+68fyWeteiuZ7JrQoXPax3UB4j5T/Ie3MdttWmq59RQQ4D6eUZNmO
B8qOM50Q2Rk4zzOv/nuYH9ivTDVEZP8nOTGQUrO7q6qrVq1lHPNWOSBAfWMGymui/IedPP8F62HX
0ZD9Ss/5BY2pe3Lhv/WRs+H6xatctDPJJRkcXI8NmhHUQ0wrBCcpc/KvqgX16Tgp/a1kt9ID3I3B
UTfIogvLB8TkkLiHENOAhAcBlGh1fbh+QwR3nmyWmujS10P9ZBX/hrJQa3k0wlOreGn2xah+BcXG
O/NyhFizmVfnhQ5akE7yms2/gBCdIJRHJ+7IT0pwP0KkypP2V1t1NxBMfUCX/E1L1M4NW/jLr69P
cHHgLmOCGLF5Hu/rmGEnXd42Uh+d4C33d4k2orWeZlt9gS0ry9/PPEAb61peDliBkc3VqaJ3m2MI
gmDAQpbhSkrOJg/P9yZg7SwcC3lCHrhVA/f3JEWvqOLUH+Y5TG6nUpmeHaiD95o1br18BA4boAHa
bVR0SPzW9dtKn2MHZvfoJFXdvTm296k9f1SH/i2Y9L8VxlmOypmp5SucfUh/pNWbN5iiAea7fReW
TypcqDtbjsO/z9M5FQwj0AxbxoRXH9SPmF12ujk6TdoxLcYnW3tQ0m5XNVtEAKLPd25olexp8qzX
hY2hOn3zYceWmpc2H4GQbdW9RXcZYDPl5P8nCrr6eFRFSiWeyvDUGUqwt+agfBsDY3gwawBk16+V
0IsBy3UWCAJ9kHWRt5zKJi4ROz1NjYTuV04DbkwQf7T8diwBFipuiAjJaEZ7Uvl+b8QojpWJbP7S
hm5Ljkq47iVqIRZCa319NZI87iGUtIOTOdoflBTCzd7fh+nGy1G4jRbj3irpBE8F5/3RDLMyD1Gh
Ck9y0f6w4+I4zc6vpKKi0zYbma5wQZDTMYgBzgec/3tTC1WYMdhxeFIAjR+GaiqfO6NCXJDx4Q3/
KHIry1N1geouSOtV0J8keMuniH2ETWh8blK6AkblGY057YNRUR/roNL3Wl1NW9nGcupXTyAmIMEX
LUXBpYDzfo0OKmGwCo4hPZrcK0MHgnjDbdPJnUqA69S5Ugt1DQsS2B2aFajO1jf+hLLC9XMs2lS6
RBDRAS+HeWjV7C/92vJVO81OY3csBiZbTcTkpjttiDcujNAQXCp0P3CgEFG9Xy4PyalGlCg7pWF/
bKovcOO6SvsJyqvrCxIdHQRSFoJghftprHxAoCbS1KOBd9IY9fOpy9Hfl2gmXLciWg18HNx/9N+W
YZ7VasaiRsZ2yE6oOrm1Abv/+D2GVCuXfl43JFyOjWro4tQWLeD3hnwqurVZNempUzqUSevsqdDa
b52RbOQoIjvYYMqA9yVJ1uoaxNGoOaPFTFI+N+ReWlC5mlMc56x5u74goeM8t7TaIMq/fe0oY3pS
tOoGvQIXqoqHQUIqNDXuosjcm4F8g7TA62wabplGb3qhvF7/DaJsZXl9cRqpgtnrqlHQxA1DiHN6
ghThG+A8D1bUm+sm/jx/19cb7LL6p6e11PTeb5wCJVQ+RXl2cirjo17NcGBE+6FieUmxw7cBN9Ab
1xrGB42eQzI691kR3wFj21//IcKNJV9aKHioJa29th3PauaA/TsVatXuG6mC98Fm1jX8D4UWapZU
h5fOGiFxdcGTLImiruOCD2MSf8yNKLiBdyPIXL9jwvX6opbTePFxAekugDgqpmvcSx13Zp+rAZDg
cv5plfcOYMYsv9dm4zA07eG6MeEXtKlWkZrBdrIuOCtO0I5MTOWclmfgNi4ioqm1Nb10yRr/538n
thKI4HVYM7IyLoFge9bkp1aHe8cp5mfDt492FCNi0d/o8JiV7uQilKure3WWHmE7Q8YovG3QhN5w
1YtPWX9dA3Dy0n+jxLMmJYRXrxzAbIIqSoETobzZ7kJtLm8UO7f3ltVnkCxX8APlzhvY2S16KtHe
LhPSDCJBFHpRTMsgkwlypcpPdtreOpPytSrg1JjI7Q4juiZMMW6RhYg2mGoPD36atfrFEymWhz7x
G4Dfk/SQlQ3Kg1909fvfHyJw0o5DOoP2jbkElLO8HoFDKUwR/ztB53Ks2uw4yMrTnG6xGomyGca0
EVWDQ8ymbvbeTOQrZEyOA7xc+epA0e4Hv+Smd0PrS2dmbqds9WlFnhT+ZR61lPoZaV2FpyyzoefU
7eRkVcz8IDZeVvPGadwwsS5JUOuYk8CmzZ2HbXY3jVX6pIbBsGFF+EaH1Z8SGQUYLvkqAHKLplqu
aSsZUWZ9nfwxupUiKYPVrx9ux8RPjn0WKncQEPs0NCL9Ju+mdKt1IjqJFm8K7pwCTHUdhYOeqeDW
7InC0gx3Yv4lQfwvT8eNxYouOGXOBa5K5fZCvyjVCoacEfw69fqDDU4fuPOup/KOSwmlBydGsUjZ
iIeihOnc5Or8B2Q4UeHQM26JCHYx7rL6Ti0cV+tvr180YeA9t7TayFlvaZxlLY3wyLrN6+Q2181D
l8U3XWTcD4wwuSm6bTajKo7Ufs5zc5/b0sfOjzcSfNG5pXhNqgN3IJUD7f1VtAILgciBjEof4VNL
BwTO5o21ikwAMaGGRrwVKKlUEFOWGQ1Z0F7hR9vP/A+2hcry9S8q8iloyS/RFug2gK33C+kL6MMn
m4HhEamkMHjTY+oEj4Xx0ELOaUkv162J3P8izaLDU0uHY41jCOQ5aMaMDptmIpNa9s5tljp3YZI+
Bon2wUn7rVReVPYFB/Q/i8tXPnPNjtQYhhnTbZvi5rEvs3CXy/U9ssEgT7LuAxyrN1JvuhMziK5t
6QjctVtsJcKNZAzWZqCF8uA6xTB6jWE6pcKNBi9q+mNmQPL6VxU5FrBC/xpYxQWjTVoprvmqUQYh
NlqGd52c/tD0LfC96JoDBKSdiDDQMq71/lumI4XAUKKvF8iS4hpz96IgKagl6Xc9Mvb/YU20T6C5
44pdPFnsPLQ6GSrsE8/AR2vSP0Z6tre0/Od1M8IDeWZmuR5nxyMZ7SkzGz6dYfpuGKhoRILqC6RD
kuTIQdxctybcqDNrq4CqyLk0GjqLWrh6wjZ0yxCmdHMDLHTdCrKD79fU4QGzFBbLk8RoPHl6/VxY
Gz1Rodf4dyHGeoCzrLO6RQUI36R1D2OooINU7evMOGmK/2wFw2ujbiG6hYcP3kMmb5n0viClRZmn
c4oQYoi+VCku+P1dIBu3Ywd4qM7vru+T8FSc2Vp59yq06fFm2LJ8J3arcNy3tf7Qz/Zdghfup3kr
0xIuzqBtQnHD4N+VF87stpzkGuxd2N+nAETKaVdbEnWH/1AIWIZzFkAh805r4jErMQH5hGR0tfNd
ll608kcff7r+7YTejkF10H3wu1C3fH/6ikBL+2BZSpsFv5DSOBSS8eO6CcHp42kPcTt8+5R91w9E
cBO+LBHTlzHeO36Hik5RW7vVYLw0o/1o5dKnKUbN4rpVQV71zuqyh2euoqB/Z1oBWAMaWE9gx+45
qzvd6ODQnn+ro/Rdgq2+CLfgIoLbDEEXnVGmIpF1XH/PvDSGPrUTJn3tD3WZuLAGm3QMr69NcP50
nvd/JqTBgK2nY4HKoikQ0+6H14YELmBkIrydImJktQUHFpoC56BQxTOXidz3nzHKxrJSEX87WQvP
VB7sG/W3PAbuqG4xGYmOycKcaVN/Je9fkw36SVzLedhFNAyKk5aat3LLyM7kMKNRSgc1jo7x0Gyc
ftFuse8sjdLTZfFpTrWeEkAZndQ49UZH/TA09dswbfkLUVoDFhR0Jg9BFF7WSOfMHioLYfLxJBl3
iWHclPrTqO6a2oYv8r53Pgb1lxm6VU3fCMsCzwitDM9o+qm8dtd5b5Y75RAn2gCGLXWN4Ueqfcik
uyG/LYMNHyzYPUuF3xM3wiPzgsjaynotl4NgAGd/kroPUwzD3fxNrb1q+iwX1e76BRDsG9ZoSjDn
jgteF2i0DE23XtL6U+aEj1Jsek1uvEVtf7huRuAcORXAV8mhYCVWV5naWBmzIfVtf0rT3p3CT84W
ikjw1d4ZWNZ55qRi384Cax5AyhYf5QH2jrTlpD+Zcnqw8w9lvsVDIDgP7+ytnGLrt+FgmGN/ciTL
nVSeX8RGfsFN0npM2F//eoJNAuu1oOdA+EOHslpc4KAOYFdFf9KGJ6XN9tX8KVC3KhIC/wTbOP0i
mKO1y3abmjHjo9dqd/LNfV8wfaEb7lLjnOwt6gPBIA/kyvSD4aujuHIxYD8laaYomdqebL0Huobs
X/Ul9//x1U9D+pbU7qfwlqeJ5YW/JHsXmjcAVozg9vo3vVwusRoem4Ukk/qkstrAsnFCyp9he9L5
Dal+F4eHuUVDZyNhvNg6Qic0RyyVZjTkQ8u5PTuXJt39THVaZP7qQr5BxqBw4bfTH0qe1xuO4+KO
YWohyANeyYQc1PHvTU1BGupBVUpeZHXhoVP64kOaS1s8ZaIFkYdC8wA0kOr7Koz1WZJ0A6/Hk92N
J2AtH6xBOypN+rdHnsXYTBYw178wMKzNRKiNZkOk+h6pm+f0wxP1TNfJjQ33d3EKFjPwthsLIk+9
6JmUamlJmSb5njbWOIphZ7TRE8D03RznGwdOtD1MG/1hdyODu6CzqVPd7xMnOOV5Lr+mcqC/Gb6z
NWMqtAIcZxlzpuS3jv06XWWzUurgFE+jfXB6y9zPQe4f/vLy8NkcdGOQjTFp966joaNEU9JaRnBy
1N/N9H0qv5XytzH/56+tQIcBZhxsDCwpayxmij5B3NppCMBoGT/YtS0oHKPYt/FWbnYRPZZM88zS
8lXPbmkXzckog0U5NWjBAMc59eoUu0YPUs2IbmLVes1K9ef11V22DBejFJ+AxS2U8+uebmnPSqPW
VnBqxwSAj2MuUDizPDS6ZLxGkjq4zVTGu0jJmXOUEUYuFgruNIVRtUujOv3bVHj5OcxyMggBsdgF
9MOJkzwL5SY4FQ642/yFqU5X079qzu/r6xY4EGAztJnByoFfXj/5lHZSlRE5wJNi+hClR5lyhGMl
2OVl1N5cN3XxclmWdGZq5Xzb1DadvpyC0zxBiTtN+a6YUxi1wCCl9byb0WudZwRq+3qjXS88TzaF
dwIqbADrk5vF5aQOuiR5iQHX8ByVv3noLG+MZ0Dnn6Av/mbTA9/YQOGHpdBPnQrdLV667w/xWMV5
NuhlcIq06pgNJRj7au+jvXv9owpc5qI9oIMmhY/wAlpSFlqmV2YYnFKQ27t5apSnZEJWqaumCWrl
yD5etyfaxKX0wTMQSCP10/fLKhYmM3PG16AuCa0thBWgRKfiqe8epfEQV4dcYRixqsatmrvoe8LE
+YfuDmaANUghZ9BRDVMlOGm5fwynKHErE7JiPfgPH3TpYS9AZjQE1pAZEgFqCkkQniqkj6vgR2M9
OgYiTx+vf0dBZGAx/zOzKrW05HzSWEp8x1BCyTZNvqNqtRFOhZ9sKTovn4vy/QoekNryoPU2kK3W
bg+z9VjTus66LYifcCVnVlaPiapKu26igX3SinrykrlO73KbFvb177W1ltW5a3xlLvvJZy0BlKIT
urJ9QarY8p6+bki8HNqauF4qYOsnmM4gIM+jZf9H5zTIxlEJmw1/JFoLs6B0bUADwxO9WkuVWPHc
gJT1bDIeV2ny7BAO07M1qvLGCRAthp6pbf5ZCy/K97cVRRk7hEXB99IgfIVoypsCdcMhCBfDfMYy
6UUff72YsMMZSG3he1k9OftGn34O2hR8YABsS5RS5OpIcq0Fm7+wW6+uTLKgxtUy9L2mSeHuV2vj
WCA9OeFcd2Zq2xvhSrQwwjwdbvrOROHVLtVj2mtdjWetx5s2QxrSvO15/V8/bSIj4HYYG0JCB6qT
VUycyLZBzgXBqUtydZf5TXXQR3N0jS63D/9/plYByZqkxPCLKDjJOBorBQD/Sy7urtsQnTei7CKG
gkQJKK/3563sNSObS5PhXEfexV20K7ZUn0WH4NzC6hCYQa2owUgsn5ObcVB20VweUHnYaeOGHxDt
DPcTXoLlrXgRWIfO6JGtNniLlNLen9WntH0roi1Ijig1YW4GRBNPX7K95Vecp7osoY2inNQkL9H8
QMXOPAYW+jrTJDUsMJyOadQPYB4GO9toHgtXyKsBImjgkhcRNYmRfh3qRPJKywSbWcj+fRoX2m3W
+OnGXRLt2kLos/BXkTqsGfHRbyzzvpwlzxiN/SB/0c1+HyVfOS5/f594BttU7HhIMmy4CnnqrIzM
hEC1MDF3Lc3Tzp+152L4ef2YL4fsHXgJwvhzK6uQNwCelyddssD0aZ8yJ7spkAmMnCLdBdkAt/+w
sSqhPWgr6JVAKHGBgKlkAN+1Wdieb/g3TgczeJ+4+YLWRzL7Tm2pDV1foOAek99BwAMrIcDd9TCC
YUlaHoa17Vnx8H1ysr08VZ+vmxCcPjwbg6fLjA5dhZV7rbhfrT0Xlmf5j2r4CsdPX23goUSfjSHa
JSxRvL2o8Tf+ME9xHjueKRWxm6fKkxQy1dHp2WfD8nveU1sMr3/qVOuTcW5y+bBn97lRtQpajsjx
hm44SmlzDIziEGb200AjSAnp8sf2MYzbT13fPMvzeBjK9MWcwodYTe8MuH+ZLNjIAS5RR5xWxhsV
ECLw+3GAVr9pDGcNdho82RC8llJ0GrLkEPfZfevP+7EvfykwDdADGfZaqG3cFIF/Uw1eXvg3iwi3
ztpHTPmMmzqeBujoqJt+u2vVtDyGdcBUc4YQcYm2KtOCW9Q1l62JZdX8z2DGsI6uyPtVx2li26Yv
OR7CS/rDzBv9dmwy+TGCtPShr4wYdZkkfIBHu3zJYBQ4tPRT7gD1/Lp+zi/Lq8sPQWmCc0ixHe/3
/oeMphW1UZ34nhnBmlEnje4Gc4lubDwpt5GV9N+yKk1cc/C757oJ64e8ZvY0hzfso9+oBWJREFr7
5VgdFbZxdMNaqh4Zn0u+XP+hwq06+52rC9kpJWDzyHc86tEhDFLl5BbE8rd2YqarbM3wODSysXfC
YmuvRK7g/AutLo1SQW9fdZHvtZBY2+F9ylyElOyvL2/5Ty5uJltObgIDL+jF99uQWMhrDmHgeLWm
3zjoio/R1ltcvI5/TayBKUMZdDnZgu0Nc/Ipo/2roLQwDJtJg8gOXEnk9TCtUs9e/n7mZPLBlkyz
DR2vD17AmbvVqN8E3a+//154Zgav6Y5eaknFaqens4InyxH605KFhvvlugXRgYNAjFvBYwuhnFWs
tpw8N+rUsZkBteD3KN3Y+aZ0P8GSHzhkOys6XLcn/Gy8UMCJID1wMYUZO7rvx4PseKmtGwfGsEsy
hBrclxWnWz53uSzr0wZi7l9bq0uPNmVQ1srgeKNu/zJC54GJt0fdmdAuKmluGKehgePcV92hkG8X
+cCpV73RUv8+71omLfA/CgqOPGPen5Q+bCCnnyY2EZaY2tVTzfiBSAAozDLJfsxKvCUA/ydsXyyc
wXMSJHOZwVmhfvIgapMYViWv6azhDmTEp7lUlR1Y1/SxT9LiIDfJtK8r03hDEVK7S2GyZIoOlGvP
nL8XhX2+qDL1t+GcdUcdkaGbRusWxVRn2Dmtod8MSejvi75SH3CWhUsLLby9flBEecPSdoPbcBmd
Wmc/cStNbT1bvpdo8VEzbw3j1pCrAxoDDL1tuCVBZkxc/p+t5ZKc3WVlQKSH7pfvBYVVvthK6t92
UxD+tMOi3ZV9tTXVIKpzqxY0JvaCD1iE5t8btJtRAX+o+54UBdOrWbTJw2RB8ToQTHdaHX7vZ998
lCbD8mwrt/+ZJFkO3ExW+hOsBVtTryIfQHoGFghCSdqdq6Az20XcGlUoeaFUfKt8VL7K/NAWkGXC
vuPWWfk78rfAA0KbFLtNIE5L2FlFAqtX87Zs+eSD9BDW+07/XFbZTurJ5L9X8l8zWRL+meiVKQPz
xoIq8f33LqnsBJbPYdJmb1Z/xH3s2up/CW42PUATvWOknO1VBGVuqyTWxL4XjtpvO7KeqcJtHFSR
9zw3sfz97KBWwxD7WYCJSXl2jPtgOOqdd/3ebZlY7uWZiaDTotiyAt+j+3MfNP63OZefLNneePcK
U0N7kVtn/mRxjqsD0LH5UA6Uvlfn+VOol24Fz1w/jq9EqtatbIJdN2e/unncB12zS0tlI/KJHMzZ
DzBXTnIsDQmkGD8gy3mXBNWHMTcehlx7TYNxjwjyVvFUlPssA6BwEYIVv2DoSBwACwXCT2i0WDcp
iOrJ3FLoEl0qEE48MBbGHV6q7/duhsQT6RQbE5GZktHG2huVNfVGtlrlPuiS9pbXZrzvKyBk10/N
slvriMNAGDeMVAJs88qyllpxFtpkj3kff6E8dNJjbV+OIHSS4uBMmbqTrNnNmy3svchzU1alrMEc
mnMx1dq02qxZ3UxtNZn621TScFrEMcaxJXlX+039H2I5eRgjGxRSTAqG77+w0uK544hnXKR9DKLf
ofOUBh/r8u361xQdTQdVFLBOdDoQkHhvxeqVOE0H1fZoCh4UHPFQPA/FW1xlrqJsUFAJLyKDKGQJ
jGBTBlttXT1aGqF2yQDl4K5IlL0atffA9d6aQnqxneGDomcvStKb+6JVv8j51hiY6Oic219laXWj
pS3nyvb6tnRT+y2bj05tuX3/VCKqHA6nYfp5/fP+ofpYn1YmsZeRQl6EpNbvv6/PBkZtntqeJFcR
CsA1+J6gmKMXdEH0n46a+c9K3PMeLCM/fGytaT42tR9TIkk65GnDL/00JLDQadWzydP10Jfx/JyF
PlMTafi5gKXpiDpCTZ45jBvgGeHRAOS3gJIAM6zr733loNRtBbZndNUNFbDj4CPzWhx1BviAxbvX
v5TIZxHKwN1DOw6B8irehIVWKX2a217laHd+3bwxv/DjugnRDT43sfz9LN40KhpklRXZnu4jFpX+
IB3c6f6Hdvx43Y4orjnkWsikmOZSwXtvJ+ggMIdZADuSFe9S05COdZyPh9KR0rvrpoR7BIYBhgY2
CHjLe1Ox1rcS5QPbU8vmseyyGxKs+z4NX+YpvevHLaK/y0EoshvmABneguMDqqmVPUOqZSNqa9x+
NyW/Jqpqu8JCKsod5UE6Kq2j3s+8iWc6qUwyVC26mnlCIditYuYEw6ZEr1dL5Q3HIvzgtD3BkRn8
NGPlKlOpaMzepPA3q/oNXBk3Zrmvt4aIRN4LnDxDu9RdGCZdN4jKIlcbZXbIk5Xx2YjDnxqzIWYK
R2gkQSpMC9TKmgPcQy9Vrj0U8xbIUlTYo3UATwaPdFi/13pSap+MVVmYlKFN27W0Ry2Nd037ypQ0
DdL+pjKYqc2tnWxtRFzBvXlnd+U2Z3UMSimFZ7Gwpn+cYvpSKvbtiHCg22rxFreQYC+pnAHaYEoX
HMV6ZnKuzYmpBCr6ZVC+Gig7T4bcuI2c3V6/OcJF8W5F2HFhdljnZEAlxmKyqOkj1WfehfFUu3M4
+3vdGj45Y2xuXFRVkDCBupGZY1r4Ki74moJK7azOynAK4B4/GkYYPKdqp7xYmab8jman3S908p/b
Ckr0uVDV2oUqK3qkyMj29o1S35VdZD/akTbs48gK7qpQ7nal1AxuWevdLqjk0W3rxNqFTT08hMas
nEa9Dtw+a5ud5fjOlyonFeRll/I5I+Vw/XuK9m0RyaR/ALnyBUrW0eYgM9vE9qIehauKX39IrL93
rOgAMRlMM51mz/oGFgRav2Jg3LPRxwmc8Sarno3G3ohEAp+6qA2B1VgK2RdsprXsd4iTxDYvuNod
Qv3WD/QnoJI3YRJJrmJJGydR6FgWnN0ir0AbdR1oZzvSG5gdl8KY9K2PtFczKj+MSXaaZhXVjSzE
s/uuXEuHKNZfUiffCPSC0Isqwf/sL0f3LC4muZ/IEdw43th2930SfGgNa2MCSHTbABEu9DtA3S/I
FYagnWuFU+75Ta7eS45av45Fx9S6mdh3WjjqG99UuCRQmBowSYbj114kUvteV0L6EIr8ZCQg+IIt
wWVBLklmDm4EzIiAR1K1Z7UtKnLJVH7K/E8qhBwQzFVojk7Fl2H+p9v6hCIHQouOeX86uAIiSckp
5DEjyOVxdsPD/EGVsvsis0dXq1ECaBPfOEj0W65fa9GHPLe6/P3sbDh1HmaNRBl9zJSP6FJ96UqK
cNdtCD8lxN+wE4M1NdZ0ebmvx1EGBsTT526X+APyQ7ErzV+z9tTpL10T76dxIxUUeSsVagboIBbJ
4nXpvmqbAUypbHtBHP/jdMprLTuzG/pbXMIiX0KoZuoepRborZa/n30+I4v0MqEZ7w1R+UMzyru8
T8KdpZm/lJgemF/q8vH6xxQek4WTb5lRW4pe7y2WPEM4mz29Y8sfgSC3097x7eighXG2kyGSPQRk
EftJ96uNCCC441BzoKzO+MLy1lm97oCIa5ANBJbX9+MRClJ3VIxDPgKw3XAmgs0DpG+RiVHsJhtb
+auaHuswx6rh6cbgVVrycZDqj226NTxwSZ8ChpvyCZNpdCwuw42E1EZZBoPuKXMmP43+7Hy187Rx
W73qF2LycG8NZv1g50Q9LctlwMKKc0ShKTranY0zqLX8WDnm+OAMmyMwoo9A2g+SA7zSgmx/v8+0
NCp5tlrdCwb7VarkWwN2eXjs/S2QvuAIIzKzANcYilom2t8bylI5Ln0z1z0NCV2MuAZorJoor0RH
S91SnxIdIvgjaN5TY6GJsTpEc4p+YDZluqdKnlrne42pQFt/m9XXv74mPBQoJsK2tUAfVhfTtvNG
R2He8FTnNbQyV5UfZ/kt0R8K6UMnfb1uTLRXPEzQCINm8hKYWYZJYVZOanhGMPQ7aUEGG1EHbVNl
/QcEIG+z/5la5eq2L5sqQ9iGF4+vevmCvO6GsxYeh4Uwein8XXo0anK9PdSO7g2pDXjNnqJ9WsrT
XWwpyP30hvWwAEk2nJrQqLMkY8xU4ltWZ9DM0s6GTIwbL6t7Pw0OiX6IdPuhzV/CeCM0CBwoZAnE
dDDcmg6I/P15N3hJ50ljG16u5r/1sNzlVn7X18on3W6/T0P+0a/ULWVi0QEh9WPGDJJJrK9OI+IT
0+BknEYGeXdV5inqrWbl++unUBDKqaVRACcEkN6uwaG5n+XBUBk6Q4ZPZR+55pZOmCCOY4BxRirt
DMxfENgpUW3N1E+9Dq6JKZNcKbL2ffO7t576nD5TcHTGL9fXpC6l81V9jfcGj8UFT7dMer3frTLq
mi6DSNVDGrl9nsc+vI/CxDzqChSLRklB0zQBUczxLO/m3mw+1HbXPNXFpO7CJP5VWuXoJUwDm+FN
QU+aRNG3juXQADfP4DB0wVMz4339Rws3YuFYWQprykWpS+/jnKYmPi6oYjfOKKXpKHlsGBFdmaUH
vNTTyJ3WQ0KqjC68VXW6N8ufJ5WbajluX/2j1vTdlX7jfopWREcfei9gV8xxrc5vk4ZZIKmR4Ull
9FajSp7KW6ARUWA4N7EK+mE4yq3U+LqX1OrsOr10E5o4ABKBQ9BnG1dFVGoBo8DYO/PiGgCSVRjS
NCn1Ax7xXtAE5q6Y0r0mtR/COD8MnfZNSrXHKKsOah596uZ8o18lXCmugESNkMtNXR3pOZOUoZax
XbT1vq7H5iAx7uUVujLcGOlUbTg8kfPhlSsvFRcEL+zV5pWG3rZpOVuUqBVk57XjMKlgM8aNMyKC
ChAymPakAgLtpLqyo8xIyugx3zTNjNRAsTDOvGqezGeUpfV4KYBrx0qSO0R/ZP1L48vx3jEz3x2s
UNpVcpYeETAOb6zEGnYJuM+9DsnaF7Ou49PUjdS+Cj+5LyYkdoIKbK0Gu/PXIg39u+u3V7Q9INtI
icixYG5eNfNiEH2hkja251TSKfTNV98obwNgp7G61T3YMrU6hZbmS2GSlcAys4LRM2M/2yVq5TyQ
pn/+w6JITXAUJCkX1Zsp7yuQjFRWuti4rxj4k61D1xqPYyBtJO+i8Moj719Ly5rPXkSQF2vyiFaS
17Tf81xxe+eHrY97ZjBcrfkZp4frCxN5pnNzq0Nn+2ER5Tr9l9RUIelaHPztdQvC6/O/Ba3ZbsFA
9lYYYqF03kbjmxzprpVudUdEMA7IIv/9bOvab1bVdt1MQIK1ZiRSlW+6Pn+J7fqhh8lUtttX3a5+
lb50RFvogHjTY6FusQiIF4qPJ8wCMlpX31IoFFtbHS0qs85TXFnHwAm+lsNfK1Pz6mIG418zy46e
HZAgCTUdGBOFWWgKEkf9oSvODc39jXMoXA2COH+qfNrFqK7ijKVqS53lRcHnIvpWBr/TaKMtIby+
FG3/yKbSNVmdvTi0cjPsaaCF0qNRMFFigAWJP6rpx+snUFRAZJTgf4ZWESMpu5bRQ2rZ/lTvq2bc
2ba/a/rnCglHdfoMp2nbWW4DQ9e0JewsvF+kGMbS5+JUrFyUljKqHQQWn9G3vpZx/xmJn40rLF4e
LYHFikHBXnt/IowmLBUtVU0vkL8GQTi6Ulm1O7QPUteMGoC8cGhZ03NWSHc9QlojaMzrH1iU2PL2
YOAaBjnwGKtF+qWcW4jBWd6gysggyn35Tyvp+eeitYYXyZG77/kcDId4alo3iv15IyEQFiK4EAuQ
ETmqi2pmSlVfjbPS8pTRvA+L5Ejbft/63U5R64+OZR2ncPpRBvFPbWzuwB+f4rS/t7OeQer+Puvs
39c/x3Ju1zk3SBrnT3F1gVS9349hCOauL3zTm6UucOOw7R+CIso8OW6mlyZ09GOglv+hd/9HxpMp
I1zPBXKM+eg8BedmeiqkR7CXlQBb9M6N8/5l7mf5MKnFTaB0t+H4H9A7iGwAowEcCAH4eqwycOxI
rmfqWm3+rdV/0Gg1aYibzu1kbPgk0TgBpqB35vW0jIOvXjOyn85z2immZ6VlVrqZFNl7ZarBIkZN
+X0Oq0+EgMRVK7k5DKGc3sMsmD4MRlOeuqHv79o4nG6rSCt3kzSZhyo1T9e3XuQ1z37gOvkxw1gy
1Y5dmLT4vi1I1fLGLc2/H5hkg5Wld27yWF0/6tJGl/1QwzdDLPOt0f173yy++FCvXF+M6BzjU+ie
OxBdXkgcpHSRTMkkoDnQGmRNCQh+eqpN/4eSD1+0utzCTIl85bk99f29sVrHaKVRIbGf5T2q6k9+
tVX9Fe4PSE9iDmBc+mHvTfSTFk0GEu5emdiuWXw3lWqn6sfr300U12Ce4HjCx4he4sod6gmsoEHU
8GAo7wrEZca8vq1iCd7VLXiDcDnMcrAehlovhuqzuR2mzBjoPGvjj3KiHDhbr5SENxa0YWZNMw7X
WzxWNWYUffIqPbrlkXvQzK04Ldx/BkL+tIwWIYH3mxPlyVhHTGh7ij/+CtLiQU31jVae8EgvfB0L
GdjljF/AQyHgRUQe72S7ZNZc2HHLEHiGHdzrjJlcPwiC70ZU1ChYIfRHY2r5NWepGiwxilIuuXyW
vqb54Ko9z7ot3N2WkVVyIwdJ16cxJXY1zI76fJx6+r7ORhIv2BrArjxKqTGSsa8db2bm/0faee7I
jS1b+okI0Ju/ZNpyyixVSSr9IeSa3ns+/XzUzNyuZBJJVF80DnAAARXJbWKHWbGWKVc52A5LbF/h
aoNJ319j8luxMfedrsewYjkCo+hT97NXDw9mNL7e3pCFQIVJaYMImnAJcOTMwxTIDOdSkuqnNs92
qM7dt1X33KfJplXAeJvjD6DIb8z7rLxbC6cOTzBhUnT89hW2IZCY1a7Q3D0lnXgk81NtJrEepaHZ
KX59UMZ8BTi89E5OrgdOuEkikZbT5cEr/EhsBDPTT24iP6vy19z/5T3o8bgpDN1/dkXPv6tjH7Sa
1TCXnEinJIl2LjKbW1+NxR9NJCZHUGhrO7x0VGmWchu45IjZzi64XDZFLtOsOcn6veC+9ShnK/4a
hH5xsVFq1FAKmRDgsxjBDxUYcWpm+yXQMROaaj+K8euYGl/YhTutVlauxtKZAvVK1X2qJjIidLnW
Q6EJIQGWdqripLYr3dwEY/UGbHCb/tWDFP5IZqSBp1+LAhaeGWLefw3PVtPqLHJdeaAQDw9PFzVO
q8GLJv/qTHdz+9os3UwGlbn5HCWGrGafqFdy3Q5Np5xUozSdii7mXoNiaUWAaOl7yGwN+s70Sa8W
UjKbTorbTD7lJCy9YhzNRIaAUqg2eLe1ozh5xVmMTikHvOkkJzW9OJe7FtLt7cHayqdqUDwgCVCF
K8bXosneYPNU7FhHKKska7i9kEtnZaL1ptwMwveaeSdSvV6NeoW2en5fiN3WzMEqKOEPWA47B4Xn
b4olKHYTw2972/LSFtLLm+BcBtXyuUcAuhUBcveUk9g0L35i3UdjsuJ1lm43WTZSvRPJJmrll0ua
BsgE+KavnNLqAJ2R7Qqbxn+7/RlL2zYx5VIjnfQC5u8QYwpUaK1MpcZCSmVLXfIrQYvYllM9/UeG
quoQM9S4cTMIUW5bXvw63BbnBXz21VueZpWm5KKgnKSqb7/nZtl/MdEu3eRyt8Z1uGjqb6eIVgGz
4DMPFo/6IBtCoZ7cKHsMzOQQSf6dm4Ur5ZdlM+wTKB10eeZXQAqNKuv1kg5I+VgMd437w5Re/8Oi
wWRItA3cAqzA5ZEwhTSostBSTm1WftHU7mAF7u+iMf93Zv52K97FWSOVWbcrdeWUIL26yWSUhQa0
pEkN/TXZ4aXXhVbZ//+iv3XId6YqKWoCcfDAPAR6IdukE8IhMTJ1O1RN5IgJzYhO6deS+6WtAqUF
kQhVLOKP6d/fWc2bIVD7RKTrP8bfOrd4UuJkq8Eu9fHtem9mlh3pkpf4Wqaop0FIipcoUIONliTC
WzdKzZqpKQmaO2CQnuSvuAqEQGdJUi+JiaL4nnaiqqHabaC2uyoMKqcwtLixAy/MHpJxGHZZWmQb
s3J1J8+F3qlgKSSqGYAJRHV0qCFI3PaepDV2J4rxvmr6zJEzsbozYf2yQ73u7NFogjs9K84h4OBP
YlhG8Ndo7sEDIrQTmWncDFljJ1HOO6BLuK1S/6UHZufRRqjFZ14/tIG6rnE6H+12IZFlO8jE75og
Ct8I+OSt4A/VQzX0NCopdoOwVkGPUhCT7EgTlc+a60l2GPjBRk3b+lhqWbATW3ctW196PrnL1EXo
YGtX7eusCPpKrQEeWKK1URTmU5CGEQYA5dGaYu3SJSBRp1P1V5Nw7oXj0BrD2MBzZG39AAjplGeu
BwGV9iltTVRatLURtaXXiwSX+iYAc5S4Z+e/UWuvagRVOZFr/TCMYUf28fHKzUQM9T8mZmffCjy3
bWOF10uSNoOkPVu9dCiRzLx9xZYesGlSnWwdelLAWZc3ecyiXkgbQzlBBfGllvK7sRz3eqICN/CR
IGQyzI6jNeDBwvLBaEtPEctEHvOCJFSVyP/quXIadNPpzMAu3WAlvlg4fQQXU/kZciAkB2fXOevd
Rsh6UznppvXLk2vxc6Mk+TbJBXWrdpK+EisufhHVXhoUxHBXLFtdXbV904LuMpRw68rapmhXopnF
D3pnYfoF71xuh1ad1cVYaHz3OdWsQyP492WDRFCTflgphJeRmAkUJJArTsWsZRrpAyG8TGwxhO4P
T6f523f5V7PnAt8+fdM9mTldmticPUh/0ZWZgx4gXerK2HWVU1fnfwRX8m1zVHw7kcv/ZIm95rJy
Z5mAvFw+OFEbFTFY9aRW9Rc1jLZmktI4N1eSr7/SCPMvmiht6K5ALXwFRlflsawDvZNPdY+E2yAm
wz2zV9rWNKvmFNSatkmzRrStalSelaBqXjSxH2yF1xoJpjKE3Fk3ChLhWjAf0FAJDmEwkY8EbruT
tbr/Fpu97vRhZT4oeUnzwBRg8FbkyJE8N//Mekb3yYjHUINKcwal8A916zJBgBpmspNdNb13I0qo
tpEzeWL4qn5Ao6P8xKBQfG95rr8ZosNYN8cS3KTpbcx4A8B37/XxpofMS3B6z92kunkfeoX6yKtB
Jpvk5UZkKuPZh67NyQSxvJfMVjuD9Pf+4aE0t5oVVrsy7MZdOZjBLm2zCvij2Dl5x/PY6EXggBQy
/hkyI0D2LpRtOW+EjapW/VZxzXhHDSl4NiLBO8RSHW/rVlyTUVq6XlT4pilw6MtA+F6ej8RTlSAn
4zxBIGuX0rNpPibp9yh6uX3g18zMAlB3KMZeGTDTSqWtyc+K8dTjYiXPX7lZC0+iBRxzIhEAE0f6
c/k9zGOmhh/k8imEHm0okn3WSIfcZO4kGws7d7X97Q9bcoDoBMIOjn4euvWzFxEV36DQUkVmZLre
9FrwVIXhSq10qa026XVC6o6kKy/9zAaDYlXdFJV0GgJde3F7y9saWSa+xn3ZbbJcj74g8KdvxFzN
X1ph8I5pLg9OKDfuJkkIgUo/KF/TQrQeme4JXm8vwNKCM5ZrUV4nyOLluVzwcmwVrwtH6eQr0T6w
EnMjys2j7Ja9HebJfV2ulgyWlhwiNZibANRNU86XFs0EXJ9Qkt/qKc1i46cfyc7Hv4kROhQY0Y4H
Yjl7RBPDqtUAbeCT0J/C7LvkmU5Oy3RU75pujQx1CcKF4sy/xmaRSNml/UDbVkYQANUtYYBcXihk
ly/TZHDxg7jT6jQ9ZOGQU9UCzSUp6Ljd/uClJaWPNU3PSUAv5+9Rq6t54smZAtil+KdR2k9NtsbT
sHROACHB5cz8I4z+s10bi0TqkSiXyTPcw2BuctE4ZOnrUJ4FcQ2asbym9OPIpqluwuBxeUSydoBQ
J06UUy7XW4LkF0Z3dgxe7ukZHqSm/RTCz6vqiefQqV5xdUuzp5ilCQ/XJCm9NtvQvq4iPciIYJUi
KhEdUe9r39zLPPIhdMtjFWm2FOUgT03hTe413fYtb0+i1dvJNI1we2eXlwI8G50PxpWvZBVlv2n8
kaf1pEd3Jd1uV8MNej9BoW5ceNZkKdr4+WMg/rxtd8nhq5SQmcFlgB7qhcsdkLLIUgWwTCc9bHS7
CxJ1Xw8SfDmiwJCtWa9RSUzHZx5/kDNA5KhSkOI6XdorEmMs01GWKXppGx+VjcQTnTba3v6qJSug
1mHpouN7PQE3eHki926inWr/J3pKDnRXG2lceVKmJ2r+KeiYTpdEBtg9XzojLz0fmKN28sNXP9/6
1RYu0SjsnKCHlTevNyZohtvftbRbdA9FJhpw4VevJi9Y0PdWy3eJZN9BQc3cVw5jF74JarzynC35
mne25k1MMAnhQKaunSJRgk0p2AJVv/01f2/YfAVhwJjqrHB5kOVdHoaqN4o4MUeKQ12qf6pTo7N7
cLmaLQtjkyPM0/zy2jw9jK442smge07QhXeR9tgpKtwBHRoMjl4k2hPKtUw2yq2rOuQhZWFngxSe
tDZRPlXUIbfMBlIPCYZqG7VKWduuRKTNk6v/GkTDP45+y0kchijYDb2uf8tFJqG9xBocTR2ybasU
8nPehq3tyXnZ2UbmPll4h7zJHc/bC/U+NsTmjw+//1keg9+yVnpf/FRKt1rbw1KfI1tqxkN8T9AQ
2d2YdTu5H1vb4u06iG4Yr9zppdPP4DrQfIIRCuezO5aEjdUVck9ZavQ0O5b7GBTRsBEVf+UGLB1H
HiGdEvYkMz9/K4ScYE2jQn+yGDx7VmLUFdrODX+Mnue9FOX4HyYO6KrwVPAfI2nzpJnRZW2QVCRE
oLhAb7o2y23XldlKjrT0VXA+Tu0OZpSuSg7EUNDSA/E4CR4Du4LqPzIFsBe95oFq/eb2FVi0RYWS
0J6nCP97eQOUfoBthhrmSWjN0qEYkdwFklvux7ilEidDqHm+bXDpbAD9ggJb4hOuCgFhK3V9qvYa
0D5zU1YCsAT9GEIYfNvMdHMvb7ZE0R9IF1HwRHg/+y5J6OsujhlJiBXPOFoNTRqf9u0wgr+Oa7O/
D/qu2ZR5p21vG14A92GZtgOVFX7AlYvU9LgABR9qFJzbfSaqTlcItlsavGZV/ZAgb8PNEG04JSxH
atOfwvhx0jwsc0IoGxhT0W/+pIqK0ISdrp7EMj8qvK42EnS7Mk0+u8WHdd+ZW59YkWVaPGB05vyo
jCT7auLT3+mVzpmkz0NP2lnjmubz9VN3YcaaFVyCRGSCacxVkKdxbewLzU1gg5XSL72fyicvkCNq
wXEdHMcsH/4x0t5/XdnW63PLLyCSJlJhHu068k3C4v+OvLnyS1N/YbQJWCAjQLbuJU4yDA7qv3ZA
4SDk8W2lXaP79lO4xmu8cKxBKzPZoJmgNrX5aENWaNBFGXA2Bbw8sfJzPAjf4XBEcQqGknYtR174
ZmYxgZFwiCBsmrs7oUy1WI4Ki7ked5O7+9TMd50rrFzV6TjOriqPBeJ0U27MAOjsqpp1ylSq2SRn
M2iPTCw7qnQK4jPRlSOOu5VtnP7YLWOzmFvqOlWQ6jo5N9kvVtqugBwoxWMweHc6jTsvprrWDvlU
QbKr1lobNlzyDmC/WEzIdKjvzlV6ejVMsrxGEkgsdpr7KpsPWgGW+jBRztT+MVe3WvCorpHOLy7x
VLyWKbzxLk8b/a42isCS0sjouZxD4bHVR8dNXyC3P4jQyvTeCnZm4dBwPUBQQcuuXiOPypJyc9Cb
bCDAZqlGtKPmDXu7vY9LRiiHTlEbtHC0sC8/KA+0cgiZujkDpdqE3avJHBxh220jS6v23sj0dr5b
tcJMkLQf1BgWrcbJot9VbxGA/QrCvW6ufM/iuXhva+azxcFCai3AljkWNLrErUCNktlze4Df2m+G
XW02P2Sv2HjWcBJiGlT/u2+dRcIGuFtLDfX4PFSBEyETUdYPebn3ioMartzB65ADWnZVNQ00XbgG
8ycjDkAdyJ0Sw+ZCCVV5Kg2nk3aavmLmOn24MDN/MpJYyiSefY6IL9tWWNi1vJKgLB5CpN6g6qcp
f5VKBrLgJ34hs2b991qBs8j8KYsrfZMFG4xUMok49QknM5dnUKmKjGnAOD63ae4YsG+l44vlfxhY
MMlo/mtkdpvAq4oiUIz4nGVPUfC7l++yte7M0gHHBqUO6OiQ6ZqDzssY/t6oyNkO0h+t+Za5d7V3
n5KZNPpP3XirxYMgbkR/e/tcLzyYPJcEYvRPCG/nrAK1mQeVO0BjTe4hD0dDPVbdj9LKNwH43mpc
SXwWwhSsTYH0pCSDvtTlblFJrZLYYCFhdT9I6Xc1/GIxOpy3v7X0axzepe5/OR7vDM52rh/MliZ5
GJ+hoN7m+Y+qOqYoG95ew6UzSHVTo5M7BQL6zA9GVj61I9vorPVfW/9NyP6Y9Urzbs3EzP3oFROb
MP5F57HaepYEX/exDv5DODPxiJBYTcRVtD4vd0fRBykhKynOqVntpEHc5OZ9Idcrq7Xg3nBtUGLB
6zSN1szOQCu4OSDiqkTKtd0o6iGiH1MGvxFCub0ri3YsuJepITKmPI/yfaEr+iylLKpapV0Plm0G
zSb1BrsSvt22tLA5DAvh4ED6MU85B+EqWp2EbiOW5yKNNnn4I6AUWafyyrotFCCR+XpnZrZwRZ/K
pl93fJCUb/wwpGiWgSZsHU/ZRkNzgCTV7grFHj6u5HFpeHaJhlJAZwMm9XM8Rk6nPyWqbKfy8T8s
oooWD3SDUxQ2uY53wYRRaJ6ejWxX2fZ3bdDtx/7VLVcc+cKbh9YiU7xU6CaFl1kUgWSyYvUGZ6+L
hqOlxRsanCvh3ZqJ2U3FmypNYGECxd1foCN/y1SuPrxUVD6myqkMNOZqPG4M5CYxc784D2F8KKvk
SR6KnWquBcV/k6VZLnBhZ7bvcSxTq+MFR0U6Gu5oFf4uW8OAoSVRHiIjkI4jNOSOUgfGdtA6145c
w3ysVeOP0oraufBE7QA7dvs6elFmh0IKsUuhhttON/4IedgwsD1om1LM23t1TOJjqXp/wobcYlSF
F70oVKdSUMaoevNL0LZ4I0P9PIqhshcKwzrArem+jJkoP5qeH39RpTRw9MqCcF8bqMgPMqrkTZE6
RuG6tlSKgRNKjeWk1pgdfD0td4WP/mzlmephSIqRnrLWO9Q2vYMMsGTTpFrGqHLgv2RhVB3HBOk2
v5PUL5aK1DVoMuMlboxqj8BO87Ut0sZxdb3Zen5p8a+W+MlnZvHelHLmMk3J+2qJnk4/Gm5XW6Uv
RINv+r9eqMbbLNj62R20E9EdKH8NlK6FUEimpndRXIDjYlbf7o1QtLVeFvaNqFVbpRQaZ0hl4OBx
ASywUdfExBZi+4u9n3zeu+uoe2k4Wil7X4R/Um+Leo0tMlqUd0ffWnt3FmIQcqG//DLczKuKkGdU
kliEbn6WK9nRh3MhfFXG0Aa7dAytB2kNJrpwQyms0TiDSWkBKZ1bKvoDqpqdw9LYhFLwFNZruMNl
E5Qogb4YIJRnq5eMMSQkRpSfu2Jsd4EaCrs6Dc3NbT+w8MJBSw11DdyZVJfmhQE/kIRGbBgF9Kpa
2wRGhp5ljQpE5goPpBAr1pZOBGQf4FJAycEEPvsmlRsbILCCNbSWRvkQQTVZi2c3CR3kAVdc3LIx
cNcUcRg4mwP01SBVqriM83NaHOP4VSMK8SyaukVpV+bqrP0U2MwdHbXA/7E2bee7wy6YvYfiCtY6
gCS+O9qesKnNN7M4e/rnInnzICRtkx+3d2/p1NNgAzECbh6quFlZR/I7IDudlZ3VFBKG9lg2ie2q
glP3h6DfJ3rp3La3EKVQm0MDfnr/Jurvy48cXNkYpcFNz9XobYXhoYeGX15rTq8YmQO/aq+sG6HH
iF+J96oXHjtBeizc8ePoPEAS/37MnB1BKuo+g8I7OxvZWxt9qsbeLsiO1lgD1Smmmp8MMhZie+rk
E3HgbNF8zxN4XrJzoo7GwVVRViyo+TtpAbG/pvTCftQCYSPDtEp3qwhs+BISuw906a7Wy/oc1klw
UOomeEhgb3MaXxzve1hTtyP8G891ooROnyuqEwwi1XbkKDeyV8dOhorHa19r1j4NutGWi4InoMh/
5HXwp23ScN/1VrMVRDPZeIXpOaWlFRtRg/IoHyjtUvw0oRGVU0ciF7MluTurbj3YaVqadpW0/sq8
+gIp0wTyg8wR4D1Vi7m/yyMv8aTYSM8g8MB8JYG/z4cAquhAB6/bu0P3JEWZuS0a8S1sowQWbv0s
+mG8mQRsbSlNhSO4HH+TpOZnUVWjjdJ44UZgHvS+9ZpXI87WCjoLBBuXv3mWtUlyUmlSoqVn0D77
tBG+WrV/7xbSV0sIdqXSOmk52JbaH8DJPIQuMLNxLeZdeibeL9v8dFluVKGIkZ7F8U0Q7hQEuj9+
50lK4GYk37oG5+qWmdQ5odE5K9KNNj7myXOjfXw+jT/9zshsIbNmME1QIuk56b6HzREirm1TPKh+
tgNdtPJBC5iQS2OzJTOtRJQtaBbP6vC9Eu6h4nEi4UvaT3HSa2Z9ErVsV6n/tLD3MnwUervbC7q4
Y2CyeXNhYGTy6dIfjGNmqo2p49+M16h9s4yVBGXp3aNzQQeViWP6w7NHwfJjD/4S/n5ufmrHexfi
uTD7gg5E3yYrS7n0/oCcpz9F5A7z1Gwl1UZWUjXi/TGmsm3mbXrxxevuquFXVh8S7fvKwi00Fphw
guMRilJmBeeetBiDCPQsGxe7dWvrXS63Tog+2IHfhjZDD4DA15g4GdPU3/WKWW0IFTuE1XudCQYh
PliCKdnQEQQ7s0v8Ox3BwV2kmbEDLj12BD9XfbsRi/ylyrXus6TzyoWhZTxVMPM/i1XxwnhJBFNO
/VMb4uYliQPjJdWRLCGt7o+9FBhOoFVpAaWvmW0az+p+lUFYO6lYuPtBdxHxrtvMLvMxfUnkrvo4
dIQYgHlkdDkIS6mSXR4tetB6LQtNccaUw/TukL5W1qurZiv7fn2EObtAexg2Yy+gILy0kwW8X5ke
B2c1/sdLEtvyPpzJXxqYneHeGPTS8tLgPARf9fyftiwdcQ1YuDAQPBmBxoFpYOBRc2TDEA5+LhSC
TwDQkpnQkIoOhf4YpsfGfU1IS2t0U63vjf+n0X8L1p80OPjNLiqrFYcwRU2XAcKEBUeshctqEkHO
blFnxulYw/pz7vx0V9SiHaF4YGo/GnXbGGddPMXZ8+2bNLnTK4t0Hek4wgJL1fZy/5oMEHbVKVgU
78yRvovddhBBffuwFbqNqsh/TA0xoHhpRVRdMSLvIEbsFCDd91b42egOSVOsBPrXXgj9znd2ZqG3
pAhmm05qZbHwnfKMI1hn2co2uhUQ8HyXs5VI5dq/XpqbJTGy6fWy5WFOVL4l4cn190PyBglsqAwr
1+w6Ep7misnXdfAo13hmqS4DIU17sMaevmsi7RmW24OQrRExXn8QZugMM8kMWhs3frlPeaiJ4xjV
EhIR6cFN6r1Q5r8lqJ47ePaKqlk57otfBe0j/XVAw1eJ7Zj3QzKgU3RKhPZOC1zbTEVbFH/dPnzX
h4L8GyYY5qZxUFeXW1MKSDV8Lk/p9/dh0T1XRhnzMoy/Ole7T8fxs+mvvbzX1wqb0EtPezUB0GcH
3vdbiwGDWDyJSe7bY5Qgi2z8VoruUCrRWvpy7YMxNjEvUoWARmN+u1AlGryhbMRT2n9xk7cEFNjt
FVzap/cGZtcqCyQzHwMMmMO+m7S4BajA10Tplo0QXRoqXF106y/PnmyGyajXlnga1HRTjLUzCs9q
tfkPX0K/AIUGKrdXuBLNkAsFcl7x5AeBbkPvp+9BDTAUC8PFyuFe3JUp+gIzitrKfISDnoXsjYXJ
sRPzz36YfdakeO2V/6videm+2XrAeFSFQHVctT8Usesi2D35Hj30IE/ByfniQ1FUrwL8FYY0qo5X
Vn8Yssht3w8OrZ4d6JjYFf04vci3t1d36ZMnLDNIAVw9m3i5heIwGG3jatIpVPzkYPZasilyY40H
aSHXmrjbcYWUOujIzGsPvqCFnq8E4ilAmVv6nOrR3geWKz/JQfYwASC02t20ce9k46e2W2lDL7lI
IEnI6MKSAt/LzEVSfM7yWBrHU9QjsGLTrS4dTYiaLz3uedfKYnrUlKFdeWmW/AmMstI0xyXCITcr
t6RUm6tG4gZ2KcwLjAGMj1pFzJvVWnNHiN+sUGgt2YOHQSRrABtJzHu5k8EAjWLpVeKpkvR9UpuH
Kj3G+i50Dx8/Me/tzC79wESalg3F9F3utzEqD1Arf7ltYmnDAJFytdWJnWAe2xWRq4+WNIxAILO9
5oePmuhCmdz2j7Gs3TMVHa281Ytr987g9O/v6n+xL4W+KWIwrb5p7R3c7Zt8eGnVjzeKcVSU+mix
TuDY+ZhxkAeBp43Tmehyh6HFnOnsMPp5e/UWvPJ7I3PWIVB+pRH6GMk6qWd+W93midEwK7YGo1w2
NCkWGgCZAMFdrlqo926UTI+YVR8q4bdb35fdy+1vWdgYwicoVAijoCqeH+pMQkVGEOSR4aHHsvoG
TUvka6AJn2+bWfgSAJpTiQ843+QNL7+kQmBiqHR1PCkI7gVJ91j37rYo1wTYl8yg5cUz9lfae86e
pQtW5PlmSE6Q+zuhbE8JDLJA51du6KIZnI4OvRXrNp/cGzqDgnbTsWitvB+Edhfl9Tc40legFUtO
XVcZvgX5AHsJFZHLVYM5Jyr11OPWWJZru7IwOEocHMmwd1Gl1DbchIfUk456PiJ5n/0qZauym9D7
fHvzFrwFP4Pdo3HE7OXc0fa6P1BOCcdTDE9YF/tPgpZ8aUL9q+L65GDDt9vmFoA6DNXDEs4zDnvF
FfdVCzjZBfw9nrQulHdjLoW/m9JqDwFdv41f9O12sMbYQSU0/lY2jBNmrtrRlDEYkrr9U5ZuB5E/
/XIcCmSssw3wYAgWhemXTBSpJQQ1g2sxFRE5Rni6bWkBe8BHoxX/Fzc9jexc7vWg0QauYm08yXrW
PPpe9DUSeqRBxqjx97EOLgp9VP1OLNXKqZnY3TSCsSbAtBCr0LogOAM7Cf3vfLYONfHcSBppPPWV
v1XM/Fwra5JLiyv6zsT0E949BGkXpmmlIORMcGnrPYLuwqb0Ijik1wqZCynOhH1nUAgYzEQAdGnJ
Com6WjkYTlKcUwL7HsTitpA+J57HhPSz1J5vb+CCOTaQjWM4WeR5mP79/YcpFfPZaU3MVVT7Ui4Z
4G03lvkiay1sI4XTyt7mtsWF3SKUBgkuTRwUBFWXFqM2R3xBgzMyHX9HlA0CZa3uvGhhYlckeiVT
nAOJpBTKQzPNjNMYv1XCHyv/eEQ1aXP8z9+fHYa8aCTdt1JIls3W6cRtBUcLEq758GHECAn1pO4I
HEqaEDCXK1W4jZyqJhSeYm1+9RP5YLjNj9ubsfAkXJiYnbZwkEVkBAV46izjrWijnZe2A32Z/vBh
OzgjKDP4Hy3GeU1ZZzQ6rVqNY5ZT3Q0Lxy8flPblo0Yg5gVNqtOLxv3O3d6oo0kEqbx0qoB7UqLa
ZnK093x9ZVuu3xXMQIuE/CdQNfCKl9tiUgzOSolx4qFH2UnY6cY5kR7qaC+Lr7c/6NrrXFqaHTS/
1sUoK7Ek9J+t4i6RmWsNzln88VrbpZ2ZE8/1UEiy2JJPkt45qvKpKWI7r5lMSRGdQFlj+/HPItyZ
3BsIvCtYh2kB6Ikhsj4h+Y5+h4+W1GNrSLY8roRv146Absm/hua4xWzIY1OcDLmmvO2b7yVl2Nuf
snQWKKdM47cTB+U81OkADDFNxUxLjpLTqEahLYfdz7yOdkEb/ZTH7tttewtfNOEe/sJUFEZqZi+7
UMDd00h9fzI643esJ8fGWCNDuHYJExECkTvpPy/73ISrDpXUKBklKO+n6adUWzdttL/9GQthAyQm
pPswwUxh79y1xbHixk1LYpXnj4M27CK6KGKqo8V89JpHL7uL2+SYZx923BN1Clx6TObAzWnOzjnd
UNPvZbKGKrIcf2x/dYW6FVP1O+OEK4HR0irC0MfIEWWwa0YJFHASCQETYm3rkLZ/OulJ8L/cXsSF
s8AO/Wti8h7vnu4QGi+KFQVhdi1som54rKpopWOzaIJSFPVP+glXhOeFkEhFJASEtGGLfmxWP8li
t2Jjeu8v615sCiw9aCOQLnDoLj8DsJ0y9hWfIXQWdL7xp6QwHT1pv8fMTkEw09pBVaw4hulvzmxS
EZ/4AGmUyIitXtrMaRXLpSbUJ9S5Uc5EqCOUMjuth6cilJ9Mr9DtSFJtyDZW2rgLC8rgDShqMkom
fK+anb1fZn6TNrg+MIa+68BXcPtULKQh0HwqtFSZFAEUPI+GM1GgqCX4zUkBk9dkO7HSH0XhUNbM
aY0HqfY3EOjvPXPcWf1aL3dpWXGEOgVDcr853nlQwHhaRtycRh38yoTtjIuP5zZsGx8IWR6MC1eU
4yglo0EdkSMXibmrOZVSox8Vz9yM8cohWfDtNLjIoiDXpaE/zx89YKpdkqTtqaueJ1GHKP/hCUT/
rrcL8rfbu7bgLqCxoBJJPXuCi8/8uqomuprWbJrsGwe9rzMnCbPf8HasON4lOwzRAcjhwk1ylpcH
v4uCpE2rqjk1Q3zqveDsFuWzYa71uJbuFyz6sgbhoUTqPf+cLIilLnCbk5iesvAftf3qKUepecg1
xwy/G+nu9upN13V+ndkjKihE/CAe5xGZoJQpUOQGTeHQTn2IbX8lIyWFtXhsAWQykVr/a2i63u9c
rtVNdITVZCh5UlCjVdP+YRzdg6Lnr4XS2KJXf1KjbJeA3XHU+HcItpdNcG5/7kKBhZ8BO8+kcjfh
AqaT++5nVGJujrWIF0llZiDr+rELUvJ70Sk1nXZOvamT5KsoRg9Vm6L1JlaHwFRebv+IxTXnEpLJ
gTK9inzyTrLKrAk5sY1qJ/HBbM+GwXDSGpb179G/2lxogrgd0NlfxSMtJHG94HI1tM5g6DK9z4b+
JUc9s4pgdBAHfZOE6iZIv5q197OH7CzTEoNYMnVK0fzFRMFGzvqnxvSeDCna50r8yUikbSWuwSeW
rtbE1Tu17hh1nr9jTepRjAlYkFg/ZMVDBILCjNYKxQvvB3QDlJc0jjqP8vQj3u38CDGnq6XRcMqi
wCkI2Gkh3N7Xhas7yarzgDCwMpGLX1pgXtzLxaLrmZVUHANI7VCc6+GXor344k93uDeLz7cNLn7S
O4Ozt9jLMwsZCULaQngQKtk214SJFvw4URLDrmDRCPzm1LyeXJuZUYjtSSnDb8Jo7eqxhgwOzH+U
VQwta/5KsrtwNd4b/Bv8vtskVQ2iOiilFu0WBsz7HfBPKEw+ix+f/ZrCv//5sL+RwDs7fRYxsRJj
JzKtR3Ew70ofxmur3N3eoLXPkS9PRCl1cpp2Y4u+cGQ38pNevqTtW29sb5tZuD90cXXwK1NBH4D8
pZkMLhyAu01/UtEwr+Tejql4VSvv7NJho/ytTYIomg7dxKURXR3+32FLQR5X0XOWfbw4wJAmPVOY
fheg96lZa4LpZ91J16CJUQPH0wc7Mp7FEemNZuVrlpYMsi/iE7BzMK1Od/ndAehgRFR1+DhOzfiW
R3A0PkD0cHtXltzBOxPzYWBaogxvm213GqtgD7Cxr8FcOGV2H+cPuh4wV7ZyDJZO23uDs9ChTFWp
ikYM6u2PJL7vgoeseIullTh8eeXoC0BkRWFtLlOKqJyajrTcTwLDA0NKE9GfplrXRhoXV48WLzkG
2NCraYUkDxD68MruVJRid8+wUvHIlY4dF0Hre6OHqCFpxPZgVIN18KNBW3FES1/5f0i7st3GkWT7
RQS4L68kJVm2ypZNu1zVL4nahvua3DK//h565k5JKUIJefqh0YDRDOUWGRlx4hzECVDshpAeAJbL
XJ/sD1oDF4QSjHrU6u8M2raaF3koYV7fIWtv+YWuANwFC/rnggnHJRMjDR80vEPvYqv1QYNaDQdW
/GJQuavtH6Zb+U4qS/KujQ1t8Cq4fvDvi5dUbSTMLnSuHnsAMgMc7OJxts3xiTeKIhnhx7tFCEEW
ZAZaTgCXBphv+S2n86ig6qPOSIm4I9tS+pSqz3h6b2twDFtd2Gs8QEuKb0zU79ACo6hbR723FbB7
bSqw5pjaz2aCQPUvdUDZPd+3rUyPUVvbZ+j4wXwsapoXbz638VjVGajxc3NHeieoifZkgDgL8SnQ
6gcz3dk0RJUTgNkflrnP2+ecFIE5w8Maz1ALs9skbAoZ8/mKzqsHrjgcL7xIV6hxqVOR3C1UdQmX
zfLgpa6PbnVVmZ7L+qdSZc9ojGvRTlc6hxlUIvVPnpSorox+w7sdMbz7AVxiShdv3OxpGrJnl2pB
TCeJL1hfXkzfktBFE5P4+KJ5RcZKw/K26Dp3E5/xR7V/4W271RBFNi4eY2TTmXtCf5nVoTTum+qY
zCATLiqw+3WbrrADy5kByCY+VzCq7Pn6EVvZ6ygHIR5bUiQoaCy32sn+I507gRPPRfWJQleP1Xp8
iCuj3dgVk+VmV7IxeFig5o+XOlII4tMii0fF6iiWrFFoc8hpybZzNrJ7i400AJEQfXXzoXnpFE/Z
Xx/kquUPxDmev0ilLnv8ZJCWnltahhLVcXL1cLBVaBo8UvZYdfF2AvyTd5JTfXHRLM1OoGDCzkTv
Ojb/uT3GFXNScw05oNpC++eQJz4KYUNgcZLeAQAv65q9WETBnuiMwWZFJ2/qj9NCdow2PL9Sky8F
HqqSgV3Eu4uhJbuFhxmOn4gXL1wduM9pHo5aO9oBtWP3AYlkw3eV9E0f0U4PaK+sJrIyOANPQYjm
4GGCORUWj9pGgeZ93h0dnkAIuy1eqoZrgeER7dv1bbKybAtrFmRJECZCn1gIE93SRjUsrWCJ2D8q
aj+hqXZPpmIzFoOMtHVlVCbgEihY4aJEfVQYVZVyzYlbqz2W5nM9oNt5rzqv14cjMSG+FYAwckBs
BBOack/j2G+1x0mGAFu1AaJL8Goih4tr7Hynl0hlJmlLmiNNwdM4WuW4abSieCwJd27fe8gVA2mG
TlDMmrg6JWnweLSz7uiNpVX6da/NoJNvdTRaI4ar+6S4sweeSvL6lwmRD7e49EcgnetdSIKCgnxI
jbjpAPW479mxIQ+N8+Rob7R+MpHr6r/l6RNp96WMfcjEzJ0FBotdHWEBIFvYjeKbhQ/FxBS97o7o
3Mv3meLwABQXiuRJfhlhWRoaGj4EX3HCLjpyWqec58nm9TEe+tdC099HXQvACh2SIg9R7QDB7NCE
WmuxwEtUyQvgcvfoH5zCyLmiWo+Dd757NDI6+axOJZScxjBXY6BQVb8fJBvncibPrIjnwDTKGrwA
UGryKvVtwiuTcFnn+vJDzxfr3IRwDBLLRhvGpJVHuwQf/MsAHnrghXfm8GWI/2mSo3NzgQZLBZAA
wlO8zUDQJqQlu6w2bUPJy+OshZ3u+DyRvS8uXf25hWVWT+7MUh9HlOrK8ghN5O1cYFOUyV2TOTvN
JgfGypfrzmplkUBZuPQVoOqNmFfwvUk62BCHYuWxr8EoYuRBrslSm8ucCIsEKDBiHQjloBlJvLxU
UrtTNs8YUU4eZi/9FvPyQKwhzEv1QenRBW0XO1Mb7hNN2Wh8DuYWylF2L4m4LoIRLN3pzxAm1nAq
6tXQBjxya8yDNJ2f4pptaN3vHDSiAGnwJ+349+uze9m69GHUwvXmgHHpAqlbJyZ1FTqWoL+FNKRX
3CU0PaAJb9vp2QMIODfWCEbThPkaaJgMyoN8zpDZzUApoQZql29a4Mskvmfl9GugSQLtEnhO0Vwk
nP5h8KjNdbU4QnzYN9sjmtxCKBJLrKwcTVhZ+HjACgaaP2Fj9U6tTMxximOVHpiL7sanJHtJKjD/
drnfTy/dzTrey1QjOAKn34IbEwsUAL0ovByz8thVT85IQXG6BXeInyZfuoXbsFHx7Mjvrq/v6lTi
3KhouQVeToRfKkrNx6yHOzDau6HYMA3Mm0TylpHYEBEPcV0MZW9jXMmiMA/hUpb+k3IZL8eKFRRI
F1lZQB+W192523E5Eh526VTHuHqf2/e8fMv1t5sn68zE8hNOPFu/8M2qHUwk+gG08nem9UPJBom3
uYwlAZI8GYcQktejnmloKaqOvfbeq+XOKEHynLAgziWdBh+uXnBrZ5YWf3MyHDO1DZ5XVnW0+RDk
+W+nKP3GSnySbKEvuXGKn06LR3plBu7U7iobevblrppIwOsncPAGBe589aCW3LeVQ8tB3Vh/B6lh
MI2O73n5HcuhsKi3/kz/FNVehyBL2r+C1WHLvQ3aXH1P/wN9FL/K3wvK0Nha4e0Yto4WxmDzgmLX
zrV+q+PXHFQ8efbC1J8z3id9raPG8OYlX1RNdnOtXCU4CjiDS1oetQZhfdNx1klRVs2S9bf1ekOt
THLc1i0s3W86YviLkmptQWrItvLmqGszpKCAavM21/foyiWxPMv/a0EYg2pbw2zqsADWvgc8u/yY
7HA9+lCkV5Rp4w0/P2EPvblQW8CDBIJQ55tIy9VCUXW9BhqjDJq4AJ35UbW3zURCXXmIbwZqgr0a
rh/4HGTjoS8rxEsWHiZmP5H6OHPjwaTfi1LGQr66REjDo4MLJPIAUJ0PqGdqD36NGpvA+mYWP+tc
Eq+snG8L3WfLYwS8Xhf5T6MYONS8dSwQetDq4SXVvxYtkkmyjnmZHWFhzAkxS0o02MHBSp1h1w4P
xH3kmeSds2wowYtgPCCGx3LgNv6QiDrxIlqZGl5cYzygAN82JQ/BLbgfqSu5jWVmhH1d8aZ0U5Bd
HRWycxtIdFVhn/FPGMEYlkgSVyH2wPnaL31ZKjW95uhWXTh6aKfv+12XpdvrZ2aZenHKUCFH454O
HTBQw5ybAckjcc08bY/Ebvx8eHIT0P7ddwxkybKn/NousGAF/XvInl30sjk2MXJiFe2RuRDa1cHE
WKGokI3eHuQNkvh07eSgJwWBsgXWhAvIO7OzdjTjvD26/ZsK/24Zn5i3UwPLDzjZajyBShsnWQtM
vRK644OWfTehk9P+aYzd7StkoWt4wYMuzRrCRmjJyMqYJe0xNpBE7yf1Li1ICJ4xJLP1B48nr9ft
rS6TA/kPpPwQv4jZXsVOCrUeqxZySr8q9Zem1njN/tTiX9fNXFwOaBhapAh0DUlUwJ6FQ9T2gBZZ
oG09cs09OJXmQ1iMkiKayLBLCuUhM1xJNIO6n7jZYRMxGRISYPBFNUCIywp3YLzB+I56hgZGrbO1
oKZg0qxtp9y1Y2xvlKKKg2Qg1Z4wB3RCrKvf3ZKMD1M2gVZn4N49tNbSrVnGPBwRtgRVjs4Nwyuy
LfgKe2AqRvzVGwN7rpzQpMV7Hk9QAEpsBc0Q7gj5T8WAYEWmR2PjxBvKaY/m3G7aoGuuvS/sjAdz
r43+MDMN7Bmj7fM+qQ5IxyobPU2Hxz4rne8FrrpNBplN1vd6kGADNvmWgs6Dur3fFVE9H7Qpf+lq
Z/+ebHhi712nDYoXZa8U07Ot6Pt01IsNNNf5puEjoBia2vgO8FzBoFtlkKpN4XN4kjBP8HvnGaRC
KRBLgVtAIXWmA+joG6b6uo5HdVLW1EfvlLHL0OQejHx6MxSlD5XWAPjEo82WjnzAiGI9SPvOClpg
83Z6Fr/mFbe3qcJddHdSKDINZApULf7j9MUctqwqNkrdV35TGgoqgQnx+5R0W2UEt7o+4w/WoGQh
TVjtM6Mz/KYBzdlsA21Tq94fcChVflsyc4vuNKhZuWaynzIEH11MzNDIDd1HCwEUZguN7Zqp6Laq
yRI/0VM9mK0kDdQR6hhKm1po1ufFXTNw4hsWRpjZiPxyuyjCCj/5m+VYyf1QjlDTHLxhmxqG8gTY
F14XxOXAGaVZ4iupPe+o13cbdbbHB48mDY6WbfhZxs27jHV0g9wk0Cp1kaVH2hq/2Gyp31Eu7/dt
BumdZILY5IxXoiQMvMRs4VDAUTpI8+O8X+ToxhZaSPps50eHtXu3f9BRT4gPaZ0GoP5Q62pLu29W
9zZlh3J4sGdZ8vXCUy+IPgMFeqDhIPMgFlSQzqjmkerlkTjHwUj9Ec3c1z3NhUM7t/DBwXXiqme3
7oveQK4i1u8T8Fy2SeKnqhHWEKC6bukiMBAsCa6aMmOcjRRjSRSO5gp7Y1o1niYykNPqgNDQBeZu
pHIvFFZVPGEhyIhsQAaAgV7/6OaXWv09yJo7V1cG5Uk4addekDTnV5xJYko5+NuPQxxl1SPGLlmY
D46Xs+AD/48GJho0x8EpA6FxboGjMY2MkCo5JrQ7WHPrQ6/7uRm/U8s+WJblZ7Xy3NjGg5M9Ns4O
lKq7nvQvrN2pKnTDUNNAwOeXdgbnQ76UnRdmFDRzeDZWCcSem9TnLA8nsAXktuq78/eh/D1pqj+Z
c8Bxs1X3zRhvBrfwwbUX54/xZOFuLXyTvMaoQZP2SU8s36S7FCSejWm9aDOVnL6L8GuZgQVp4wLt
DNFV/XwGKlYgT5bN1ZE2v42+D4A+3RD+M0YzplRib213ntoS1tPp4xZeaUJWYjjog+ozeGOWydb0
8oo9G5BwrSeKCdWnGkao9e4UEXUkScC1TXk6iOVsnBxmtddS3LD4Pvoq/SH94c2vt5/hUwNCQFxU
s90NDHtycEjQ9A2qkGpIlZ/XrVwqap4v/Adi4WQcrVcOaNAH/DfrVHOTmwr4enEccKu6xsa16egj
LwA9PkctkcZULOi84oKuAePdAJ/8o83LX1rifgMps2wFV7fJQvcARAJYDkUIfmk2buN4mICYPPLy
uTG+d/qtWbhl8HBdSDKCr+0iOi9rngwmmK7Qx4+EEml80+t9rZZBNVf3CggDcKvg+Yxi/fle6Vtz
yB0lq46pm2yaeW/YlSSk1NdcMTIc/zUhnF86xHiCDGl1xHPGDmlns71LTdPvdFSAQOGc7AzQkU2V
kgU9b6YvUAAu7yw20VDPOmgus8z1uZb84+QAInMLzX8tTUBGWcSg7UnBzsXaOd0gbLU3zgRE5uwS
FjqTOfieC79GNCf/zAE+GZEQI8+QXUphHbh0pJYn+jRQWa5vzUOgwx5Z3o9EvnDAnDEv5hzA2WNm
/egZFJbrvaoXkoVZX/r/GhHLZSM4QykqZKhPaLmGnCAUf2JzlBi5LKsu+xi86ABKLsqFYrdAlddT
y6hSHnNSP6QlCXOTb7iRvZStFlpzsYGC631OVCfQ+bxJbLwDzHpz3ZOsHteT3yBscscY+oE0UK0q
2ic7yZAyf5tQWb5uZHU6PbTlLHrhBlrfzk8SiQEvYXZVHS2C1w1uQ8O6WSZ8mcsTE4JjN4tcV/Kx
q44qgvsZtJTEucfhlQxkdbZOrAiZKPB7jH0zYiDQEQwgXBaMqQeN7e316Vr1CidWhC3u8a6H+nZd
gaXqPfcAvTDvvfo1TyR3ocSMWMyo3BIuBXLiR7BjPM617vM4803952xI8mqS5RcBEtj5SjuZGE9n
EMxWigy78uv6lEkWxhIcaUqAy6ANxtJpzWbMrbusS9G44Eq4N9bNQBAWqCYkpsVOmBJmFgrKCojP
L5zHkJB8Rcfw9aGsL8tfG8tsnlztdj71BuFtdRx128/6L4riBHHBNuYkqzOtr8tfS8KxTHs7bliC
0RD+PVOV957jzXl9MDITy2BPBhM7XseUASZqxicU/ZqXvnYkQfByHC6eAd7fYQjPgEpjXmHasAEN
3be4OxrOtJnN78h6jKkZeFkSGJMEhr62RqATMtHH4ay0WJMKHBy5jh2daztSF76ePnrVJi5kdHLr
dlCNQJccin7i67bxptizKxfhMNI8w1CiPD9CwvXQpBIUyto6Lcw1/29ImMPWVPrBamx4aPXQOTSo
mKyxcO3onFgQn9GkU9HnoMNC7/xS9XejfehGyUZYfqS4EU5NCHeZnmplg+wW9nO9HUuEwK13oHjj
Dsp38BkE7fD79s29INyR7VzAO66wuTlepKODZN9xHN8tiESblaThc+15h0AH7Z5okEQvmHDdeGOv
gN2mrI+VBiIbazcmP5IxDwfvZwXNgeuDWZ08kIYsD2oQL4gJVTxVW+7VdnmEOntIjDgommNV/WRo
pFWmO2l39ep2gH4jEF6oT6Bb8twxmAOE1lLLK491yvw6flGVyq9l/OgyI8Ku1lPXU9DpChgC697G
kT4WzAo0iHhfn7o1B4QYHqy4JlpeLnjTiF5DosMoq2PBsm2OLGH9G1ArIB5qKKOXAbWqDcuJxOiq
azgxKmw+sBh2nT7mKHl7x4SVIYvDBoQSliHDu65OIjgY0RyIxpGL7s/O80YyLhuj1x4tisTCLh0k
3md1LGAOQDLKA3GW6OZms6/7RgV0rMKblXiHru39tHxy3dfrC7Xq5QDGBQAbGSlHrIqrMSNoVBzK
Y9Nqh9lkr4rLJLHO6mwB2o2CGNgdLuhMwReRmrUCkNHo/VSzrxMUZ/r366NY224AYoKoFahFsNoJ
sY6SqIXtxrjvWK/ubToBUO+FnvaVWf+qp7ekfbSG7BOb7dSkcX5akcdT+gxNNcc0bg8jCE1tDoVO
V7vv5uzt+ujWJhAXK8os2AzoxVxGfxoxgHtuhJIsQuwUafn2h0ENX7kZDonXAtBQqOZDOAynVjDi
GpTZtMYUuqR+Vht7H7toUro+kAvGUQgX4sqGJwXWH1B4MX8wKx7zjCntv7ST9qQ38ZaR+FUzql2R
/yhjUOlmx8JbXuLavaJ8tYzvqHKASh08YpIfsmyI03tx+SHAgSBdArpsEJctU34ypUVKa2123OEL
ab3nUvV+9BUZ/Dwlpj/k2Q5sPPvZNO/KLN45rfrTSIDVt7g9SAJbcd9+/AwUIA3ci9DZFLGHLvVa
pA/xM7R43AJlvBupmYQ9m97mJkHaNEcmywXhmW9wVwa2+HhjnM8BWhJNMP6C6slbhATO5yAGIQrU
6obuC0c5eweWl/LeoRVEYNGc76Rkp9jKV6i2u18aRu9JZv3TGeMfM+5+a/PwNsbIpqYeiVQ3hViM
XqqPBETT2w6lgQ1ENl6AztdD9ORXKFDxEAzU+8QCr/48b2uH3xsef4SnCBxKwmJIkXeZq91g98t/
9D56Jh9aXtd+2jh/IKh3sEYtC6FllgVunG55Y+1S1BfHHGzItI23aqbuPR2nXB2iUneSQAG8KdaG
PLy+bQRn+aEFh7lAcQW5dTB5CBdMBckUFZrEXbRt52/5jdp9H18HkQXOIKq3AL0KJzBBwW5SGkIj
g207+wuwL72MJ3NtAGBVAU8iujdRIhK2fVwqHm+Nqo/YHKpD0MtonWTfFybIzdiUxqCViAwjKMBH
MEgeGZffB04VuX3kSz70soToJesxKpaZNNK2ijGGKASF11dYcLVYg8XA0uUHht7LkI87MXTy2hEG
5veegF+r80dZPnDVBjA1CCDgB8HdeH7uzAnZOj2JaTRVO8hAFPpukoGahejh38OAfDTIqNDffBF+
efFMRlOBidoN7T5U45Arm1yGMVxdjRMrwmqX+mx0g6l0UWl+y4wnr9zcvhhQpQKYAUqmK83GeV1y
VFppxKYmVIwtiuk+lUWqa6txYkRsN9ZGY6ascGiUNE/c2nljSLWX6+MQ3hEfq4G2UVAbfHDqiW8W
Ava5ecxwKtIpVPqN1QXAIJhZOCVh2khOyPpw/toSTog6u0nRdWUfdQCO6yAI296q9SYOR7w3MtLO
+KfGIdcOELwCXaPp7aTtGZKB2EJ81fR6OgB61keJcu95IbArwGFcX5e1/XuyLrZwEGe7RTcGSIoj
19yipExlMnWy7y9DPAkyumHuOaEthjC/zyRAi+Mnfv/SNonnMDjfxF4gJUvQT94aNCqz92SbNV8/
8XmUHiHuAQK4i1byblazYZw0Gpmzb7SBLjkVq7Nz8nlh9k2dGy6f8XlVVzbpXhnK7e2/H0UxdNsv
fXsXPdQGQrzcoOUQcTfzjwRF7OvfX3OyiJhBHQG8xWUTr8qgBQAp0SGCC/ahrOGxQNd9mg4SOysT
hWobKB7AugBkqSfEBUo2g6ei7Flkx78Bh6p+3DwMYFwATUOxHHerGIN2mc1ASOLMkVqE47Tl5b7n
u1GRDGJlshboNZ6yECXG/a2en4XaVEFl3qcsGspdzTegqSHkPpMkh1Zn6sSIENGquTlqk5qxqMXT
5a3mn7i5zwahnw8iHUmWW3HFoozupzhAU4pR7D6xGidDENwea+LeGo0SQ8h+LeHuQbGCdLwxB724
8LOBCGcvmxXGWxurkdC7GaAFKnnXyFZb8HxmP2sx2qYwUWibQu5s/MK9gyfjb1lfbuza5dkP7nfB
Sq2PhKlJzSIA3TRUBGVIXtn3l1Ge+G/0DWkpwFQs0jhkwO6yQuK/V644rMLf3y8k/EjhloajdSyK
+YZo2xYsBM32+nZaNQFJKGC4wRAF6PP5EAw3LguAL+cInDBGs5lS39Y2102sztKJCWGWWqObSwo8
bVR2jyBz5e3L//Z9YZaSzsitZMIQvCFwxhDn4fbvL0wMDjDh3iJfez5FGm2Atpx6NdKmB6oqAQUd
8XULK/EfoFgAZuBlh40q7tPesgAUSjIt8uhmqu7c7F6P7wtz65GNTiS21lYDj0jce6BJA+GjsOBl
OjFoVsd6NJgqwPobu8vC66NZO9unFoT1BmXNSICz1aNpCuPHbDtDuk2yJGu71gFPJvgJwd58cSVN
oMfhdm1qkVqGwAxV+V0W310fxdo8gQoW7yMwuQA+L8yTQ4g5cyvhUa0rfplXPjhMPmEB2+lDYgc9
2xfXttIkHMCcCOQBftJn/u/bv483/EKBgBsVlbfzfYvuDzyd+oZFwNASA7jhT5zr0+8LM9QXjGet
h7DDiHe9CvyuZB+trACYBFUIJuCNCo5uYX6ygvLB0oYxmoA/Lv2ES37/8vtO0lvLHQduCDzmkUdC
H4Z46lSDocHbbOcoLUMo31LzRTOi60sgMyEcha5LcyceYAKylSkYQzTgKyTnWWZC8H5AtUPjjMOE
oWxZ+jBTX2skJtYWYsFLoqAKx4F3xPlGSkpeMw9WInOXqaGr3H4OEFv+9/MicCjRnapRDXx++uqa
j31++yV69nkh5jPtvpzJgM9b/SZTHionqCaJr1jxeGcm9PMJUut4VFW8eqP4a9f7vEbZGX2NnzgO
p9NknBvhkG4EhL2bo8EBwBay5tmf65tVsswipU+qJXR0lvNgzv8oP4vqX5/4vKPh2CGfvAiJn//+
BOK+Lq3nKULVshion5FPBK0AtP+1sAzwJBzTTdA10AoW0ibQ90a++cwAlisaZDLLU+v88yXTQdCW
0ClqeBuoaRnI3qPLUb1wSCC1/o8BRzhnrVuMrom+lMh1HguosiCBCaqBUJn92pUofq2sNWK9JUWN
KgduUOFQpKgreLOqNVGl++x3LXF7sq8LC2F1MzhxZny9GYIBcesnPMbZr1984slCK5S2JW/x/ZYH
fenHsgf1ik+FQg+UauCVsBhijESScuxHjUBUz/2etgcdNJb5z5s3E0yAmhfgCxD1i8pXBQp2ELct
mqg4KBzAxdt96tnnhfVVncxIQbbRRCrzx/HbOMheumtLjCOAkjDug0Vd6HwJhknVTEUx6oiZjx49
ks6WXDorhwGdMahuo5wJml2xB69i1BitQu+itK4f5jTb9hn1c6vxY+pu9EbGuLbiwsGPiaPngH4B
50G4RvHQQrNnMnfR6L4oNQkgPhEOauTcBoZbYg4Q1iDiW3i+Fu6082krUqWJGwg3R+m/4s6nvwzZ
uqxMG7Ao6F5fSJWAFBHWpZxcMCC3ZRvlHSgk0u0AxeFuR2vfsd+v7+CVQ7IQxoN7GgR/6JIUvBV4
QZx5InEbWXPkomBL/MHaXTexssnQcoP4D60a6IYTC17oibRz7uhNZLohcXfS5iHJ98XUftrrOCJo
xo4K94tphHT+c/33r2yq09/vCacwGUG5a8cmBDr75f2uu2GeH8pREuDIrAj3UpyM9RSnBqwAN5Ps
TT0kfUBkdGqyuVr+fuJzkRFq/z2WJgEzAmq2Eo8lG4VwMlLFpmZtYBSc3qfjRmnvY8Xnsk0rG4Vw
PAghvdqqsOLEu7II9Ca8vuKrx+/vjhXbqzracHss8f0cOlXqQVdeUnWbZZAslRyN69OF7L6wHLVG
SFbhCqzLTVIFPT3k33vZ22J9tpD6AMco+AjFupSW2F47tV4ToQMUFPJSSMn6bP33+7YwiCoxJtvq
CNbc/MqTB9BdVsldHT9Iy86rvgrD+M9AxHDHc0g3DKPdRKMe5qCDTX30xV5f+fUF+WtiGevJ+XBo
PBZQYmsiqu2gKqh6bxXZ5DdqWn/cHyjLI5eJPh4oDQv7FwToYDtCW0tkAnCaPmfDEEh28OK2hSAU
WZW/FoRxuMTSszKGT7S6vTfcmXVgNa+5sm2TTaw9MFlryuoWOzEnlCONsfMG25lwYGyfNf54O+Bg
SRL9HY5wSzUFuONTIK+iNt+990xyCiWTJUZxSKblKtMwWYkWmrbfAev1B7K9Tn2Ig89k7k6HYgi3
SeGkI3BCGIqlJ/4Mtefk+foWXj0lf+fKEC6SttBMag+siZRiiwZUS32ax/11E5LlFmtJOXQvk2zA
hNUd81/GbJZEjevfNw2oI6FBBz7r/BRac+1BsHy5Rbo7lh3RXfqZ3//3+8ItNWolHaoa32fW1kr3
pQyXsb4Ef78vnD7Hw6PPzZffH28yC6xLfnwjlcp/XAiIsgBRWgg4hSmqHC2ZHLBiRjT+ZteBYj/k
+fb6LK2P4q8JwUuxtkL/1kdo6Plgt5lKwKE/sdCg9bTwdl2w3iJlxuyUdTNkMw4DhFPnnepIYBJr
7vz0+8b5RmrB0jGn7thEtrWtKp/kW93ZlN379YlallN0tqdWhLWAGFuSawO8n668t2yXlaiEbVMt
5DJc1+JGrxkSVsRxBqusexgCtXWSByS/R3ecPoeTenRlPGmyqRP2sDbHSEiOtImA72MpSj53fP6S
z594SZ1OnXBxVINKDVZgA1CQToF7kOGF84krHZDaD+gjavji86AeSDxri8Pt9vGdCkgtWv0kbblr
/urUhODTlYpxHTqxTeSWO61/dM1P+KvT7wvbmM/9PGQJvu9EBve179e3r+zXC9t3QPES+TZcGGUN
NvdNJfPma37k9NcLu9ZK7CEDzX0TxfWxzL+q6Ysi46mXDUHYrCkoHquOYRvNbBsbwRT9bzMkhB81
BXbNibGFBjBg9ACidhID64ft//cokvPnfipumsGIlztb155nE8LO2zl50rKv/8swUHI7t0JwX/C6
hBWwhTjGnXGjrOzHnfR3oUHgeP59zU7BBdMgLNBblFf3EPL4xO83jEWbfWHWEO887vZTP85wSeUc
ahzNTZ/xFAuZBFoxFlqXi7AgA/kRQIiRVgZZ5xf2DlSwYP25PorV4wBHBIlilPWQeDufJZC/Finh
OA6qh4DT5+S9uxHk/++FODEhLHTpjKRAhh33xC9e+v2f6wNYPWwnXxeWmSxi7zNDPqSPX1o/yyVn
QfZ543x+OqUzW71C8KQ4u8q4kwbgq2ft5OcL7o70ht6lDg5zZe/cbf392ZA9uGUrLOyjuBnL1l4S
UlYRsOwReZxa5jDWJwnQZWjggWlMfLKorEc62sIgkJPKpyCXvYNXh2AtKcFFgxbp8/NFMKa+LejY
IEImaLbZ2vQb+wSEARh4YKAWxeul1e/cRJWRvrLGqUSuVrvzoHhhUslGXRvEqQVho9aEl7M3jGXE
jX/F9aPZ7g1VxuR/sRAABiJDCzJIywAa44Ou5CRhAEmp1lJAN/rW52CfeHcreqtTEgwIt6deZrqm
ZHXzpmfEz6d7DGE7TyBfvfncAXgIMgao14KUE6lgYckhl+KMdTLVbwav9mAMywdVEo2vzBWo41BS
QCyGqonY+egqbpxkJGneKgUsYGi3l7nWi6MNyWd0VgB2iAYnFMUE19HnY18D8VG/WbhA1Wc/1NJb
r1BYwIFbejeBZsDb9HzTKkNeKR7xsrfE2rOwrvc3ulbUqsDDCiADYErAggpxDLXLgdsxrd8YupDB
gxKnkt10uQTQbELDA25RF8UFseAzT2nTd43TvJW2D4GqVlZzu1wBUFSC+BoAAxfnQSQKVJIqQ29e
P7xBDVZttnZ3Bykgt7t5FFDjXHLyOHWqp4oZRwuuiXekBdtU11uht9E6aoa3rsS5CWGhXTVRJg2Q
ulcreSnnSEZfdbkO558XXBNRctb2MT7fHDKz9ItcRq++YgD9Mx4EaJBiNCF7c75RzQpiHHPfuq9k
bDfsMabm5uYJOjMg+CXo8A4jFMjcVw4aMOrG/izpJ73cSjhhJyMQzkJnAIxo5xjBXNMQCS3/l1ei
R5bXN6/04iwAsAJZMPirRI4ONk81QwNw+abv2mQOTfVmBJSLDC8KhQgpQUWKC/V8KQymq7ybvPwN
aArfvRtVWRbl4p77MIBgEg8HtHeKamy2RUhuDEr+ZhVPKBNn2j/pEF1f7cvFWFiUcdPZ9lLEE/1e
RbW6zN0xf6tYH1pWUJtBD2ooT9axebltz+0I5yLTSMG8GHaI5fnNjzTz/OsDkRkQFsOFsmVDGQw0
M9mw2Qy09NZkAHoEIL8B56Q5C3uWcDDyuDWYNtrTK4C4Q92GLpdBcS/WGxZA1o3tsvhY9Haeb6jS
9erZLab51RzCPg5jZzN1uxun6dyEyJCDYCCr7AwmtK1hPXkyNNfFdhI+L3jXrCdO7E74PNHuh3+B
+M53m/taVsa7WOvFClwfrmwV/X4iGqCwclAcMlhJ7xW18CfAla7P0towlkgJj164kAscwAyuLJoa
fHxlz6O9H8kbYe9DcvN+0gG0QlyDpnAUz8Vke8u1Tk1apkfWOxQdVUvCKnY5SeefX/5+EsDySUOn
YoPPG9O86dRd0rc37yVYAJTBUIG4AvJacOSAMbRDneh6lFJ/dIKch7euAuA3WAJ4J+QcEKCdjwCo
PRI3iEoiVm769q54oO0dmoOvG1mZJuQQF2E3IGVQRxUH0fOq8irDiuo0CTr9eW6P1w1c7iX8elNH
8gERGuBKQiaUd043tySxI5o8TyP36386pNsb6/W6mZVx4IJY+oBMANW1D2bRk+W2DO44daFY0eht
dSUwJKOQfV4YRa57LV4r+DxVny2193N+aw4IhDMgLllKaOiSupCy6Vov7VRCrMjuav+3k5eSI33p
WwE+RFJmkdmFwqm4zrlHQKU2FHaUz28daJsHTQs95/YjbaE5G7sWaoTLSpzvWK/keaPUsx2BKNn3
wHQb/755lUHvgCAceY6FpWdZppNVZnoFfdip/T/SrmtHbh3IfpEA5fCqVocZj4PUbY/tF8LXQaJy
Tl+/h7PYvS1KaEK+GBg2MHCVmIrFqlOnrKuunLrI00XlSxvLjNcDZl8G4QfAY9yRy1V50KKhtK4Z
0uN43B/j494BoA4OxE9IbkHJqqWN2TlVOqLI4qoRr8kPVbrb6i3kr+43AouXWqZzlZV37e+0OD3+
/PVh1hwWRWTnWEV/M27+c2dorNZUyHXIqIvmSR+csflg9d8tffd2XSridpJe21FvqlAUh8fiWRqP
It6/rZGgR5ymqiaYnlbw+hE0C31YpeFNd/IDuPpN/XPYu0oj77avAAlCBzwnoARXfF8tYElKrJfh
bdYPOXkX6QIHdr1jmXzWMxbdK8HXzU1UWo5q1XRteMOTOukvsQg8vpaPXCIcfLQ4xXmAL748cU4W
O1LuKPa19ZCZa0XrvCneZiREDE6JxrdL8W1Iy6pXqXMNc/tkts5JYJHY/19kFvEswdX5//LZNrgz
GCb6ezU5OlpcpxlFwB7p3sv7LfdSBXeDGlOaaUoCFegoJ7Vuqe6NnWAIIKJCaAnYdBCLqsshjDRJ
63FKpKvdBIg+ODkVnLWNNUCUEsUmqMRm3RA4p5VYveWUkkGu9pcYpZpytLtCAxBcBQ4AwMR4+aJx
xXIEjGjVMqyWXJvnQnfAh7qzBy+arC0VsBHerXKdjVVTk4ZclTg5h531XPQnI/Nq1TPV9kI0W2AG
t2ZMBxQX5DsowAfOeKmvG6u8phn0xamvFS+mIEKwKd7BoUPMTEMZEHcLoYsQRWy0JChv/ZY7J0Cq
/mLF0XiFsZsp6LTBr/hAlaYy7Zxc6x5R6lOl7nZmdNRJy0g5Meq51UOO6t3UmY1jXDV0qlEOaIvw
+BramiD0h2dxDZCko1/Vcv7HqC6GDoRT17rx5J+yCIOyKd5kdF86wuyraGVftp1VDYl5Vfr20BSn
IbUEA9gwS7B3KN9jcSy0gec2UFkqtAQ8GRM0z15VViiZOaJD0V/M0p0SzjDpcpbqQw8lINNBJMvP
6N4yDRy7+1FwTnEZ53YShlDQTegXAt7x/a/1pQLuIMhNUcWUTRMQ5Z7z3nL2u2MMh67ikCEsjbc0
d/3I6K2hR8TSrloxP6HN9HEuBQ+HjZVeaOBWWtX7jjB2hCuRXqcGnc8vgq20sVlRKavj8YC2gkAT
cqusNhQVCjIxr2X0on/U+/22yMAbHeW4QLgjOsNldTOzIWOv5uZ1iL/YHyXtdfcexXMNVEIqXtLM
ii9PclQoRT50WGFQPGvf6fTPY/Fsdrnr30JrVLzNLfisq5sn1JwsnUtJuprfTaM/KOg7X6Lnb+GI
Ivcby4xen4z13QF/LCKiy3HMai1LVTI71yF8rUzjqJflJQ13+3r6Qgk3WaEmz3HIlOTGx+KUiqiQ
2U7hJgs1JigAYeR2JridlmNIhjqZaUecK6Mus5x/TDMg6ZP2JVZ2Z2HBfYvVBmYbjZc0MLUuNckm
mv7AKsKl6adzDa9PqbVT1qjnx6u/Php48uJ2gHsK1rDVaw5NEoy56LP2lmu/srNR/twvHtXLLAYH
pipUDS5H0RWhNY653dyc8ZMdHZTiP8rnrB8p50KrG8gP7YP1eTc9jmOiRh3EMuz74fVxhmlw5nEe
iRN+nuSn2jg1u+8G1Cxj6vF2QC9uOH/LyXEygnScRetbf7HM7AjS6OPe2X/zX+DG6AqiDXzkXlIn
gjBQVt0sFT28jzLZ/ZJeyud8jFYOTaKjOR3Q5cn7zKV5JVCwtk1ITCPWDV5RTA/cjOUMRSC9kPM+
bW7N8C3RtcMkobspAvdZJQokrs8BNLFm9gqwqEhest/fucdOXUeDUbbtLerPleNWouIYkXzuFqVN
L1GthXw0WB8tl/7au9LLz+d26mjYnZUOTXuT2vBgfJ8MEZBv4/uRm2ZkkgBusK7Ky/kxh6asiC23
tyyP3PpJAU/b7hGgSBAvBuQssVV5SEiRozHcPDXpLc6+tse8/7ZbvIVj4LCwGxZY4+Z/Nu3JzMoy
vnW216CMXGBG13cbWE/vxHPzT0MJN2sB8V5qfK+e8u4/fj53G6RZoxFpgHwVUO8fpR2dHk/P1vcb
Du5mkxFlIFqyXN5pUtR5lpL4lkZHfTor5DiK+tds7CBbwxPaRBsTUELwhZN6X6TgHY3imzzI6DX1
VPe3x2NYK0BDTgQNEXRDuhJu3nIMQ0OAu5OM/NYnPnH1dreXuhTP1N9ZiIkmMQBNEI/WUydjBH+3
Ar5mtMr9b6PgNioOYFMghJXfKreIvVnUbY1txKUDsxwFt1FnkgzwVyE+1SfX0L9Ix6n7il63u08z
4iQ2aNng56GEla/9RUocoGWajre6QIfEFE3+9vKAgcoCMWLg3xBaWKffitS0jE4du5sJClI/Va+7
VwFMGQihg8cM7ir/6GkkMNf1mTyg0cVLkTmHKMz3rzPzVJEYQ0MfpAG4E03zqJ6mxplulD6H58jZ
HV4AwcGdeM7xiuIxjMIe4lXztctu5nHf/CAurwIUABQGyOzhEXOui57Cz84qbb5VytOnVLnslQ7J
oEx+y2Agf8g58Z1tzSB3pkMQfS3sY1gJsGj8GcAVvxDPGbsIKKUYnVKGQJtA6tJ+VXVPKU7R3qAk
r4azR4kc1UpoQE2vH0p0rBJ1CuftHS+fM0hwXUOnoZCfO0g0TO+aVOCf8pcCFADzgd0J+MpGvw+F
JJHcj0MfKNVNcTxbxjHwd6/0vQo+FxNqkZTUiMAEiurW1WFnL3C0qcAIYInQBBgcl8jILG127Ghd
lWhZH3Ty2c5fnL2heSYfmSLEB1kqBnCApfxOqpWipVEfIAiDOqnY3T89yIG9ISbB3wjPdClfDWlq
a+ABCGK0CKBO4mY/H88/szL31wEGgAgqnn2MqBgpbm6CWto36EcxNoFRPkkEAFN0X33CbZBIt8eK
NjYr2hWzYi+4X2sadCBKUpxoNKKkpktCTxFcziLx3FlAazTwG5UQP6Sv0vBd34u5fpunu8/nbuVk
on0+DJAvy9+UOoiDx7OzcdKA70BwCkE6BGLeejDf+RaZlmkIQmZoJl+dlP4X+hUWnYhbZ8PqLXRw
e6kw0M4C/ZW7QIk8grbM6dGp0GFX4AhvLAS4ULBlTUBNkVbiTkQct6MzqZgi1beU427eGKwDGljY
DIGLjJLDvxJm2hrmWKt10J4kcnNKwTpsfb3Nik4RMUeRBO+jRqqSVXpT1UHaH4zUM4bD43Xeko+I
NswpLAbcIu7Sz4bekqs+aQKdvosvXfb038Rzlz6JG6PQGoifjJuRvVaCROHG1zNIPQt/ISECu7e0
RlNGpZZKchPUmmfHx9ASvPYF8vkAYdVIOY0I5A+JpxN3EBjTjQOARALStACKgyuYj6Nq9pjSrJTy
IBkvXfIUluiU5U8idu6NQbB0BSO9wVvE4oHus52X4YB2TEFJXxT7lIjQwxumYiGfW+Oql+APF5Af
V77qvK/iD3YimCjRELh11iq0UdcoVMhopv7RrL3Hu3R954CvGbcZMPQweasGUmjiqkatqY0B1V1V
/4bQpqwew+if+ddjPethQA+uNtgJTWPPwuV2bWeaWQaYlYMivtBjUu92UlF+DUZaAN5B/gQHaSm+
USuKrqXNHIzdn+hS74XxgB8CsEIFJg7gBewlzlSMvdEncuj0QQOeAO01353S/l8FqFxBxhxe/MpS
9z1grEY6BEPzS7V+7WwmyjqEYY0xNUDDAuzEi6/BUZpV0gQfPiSH5Iw6doEtXR8EKMDs4xmIJnHI
Xyznf7CSEFn5agyMxHDDOrDlK8n2QoYxCtDGsuwUaKVg8bicRQp8YWyhmX3QgkEMPU5awTN2bZNA
u8SYxXEQGE0mt0fnLo0AyMvMwHhp5C92mR4Tpzgayuvjo/DGwLj086AH7WcQRIWXgbtnOVkz0Ukb
VdQK6ihQfqJUWdJP9Z9++oVSnEtYCB4OGycP2lidD3Ju66TCkEd4fU7Q1kUo6g4KtOl9PJ4NBRgM
AvMISFqIa3NrP4eOXchj3gapYrrv0WHnr+QjXIVoGHou8/d0D36OOoraNgAc5KAewT4j2LzMOHDr
wdKpiLipQNQDv7Bcj7GQLQoYdBuYEZqv048t/dgU7+zPaMeTiFhSNyfrThe3x/JMipyOQJdU4I1F
D1K1FwyAU4J6DcAMUG0Cxl2esmys0wwuX41n0I/WPIfWef9qw52EOXEAOUTFxnKywqGNpDBOmOfq
dtbRbHb7Nfj8O/ncBBVKNBsdibsgn9+h53RqCfLDb1kufrWB3kF8G57BuuWM0UvDDBbhLnDAIpvr
Rzm+NP6EesRWfjXTg5M+5elz+U9VHcrpMBAvzq71/B4uKPDGj6dSYQf90acwg3T30igKx+lUSeuC
ySrdSvrQS98n+j2WPiQpY8kw2mCOPqr09ljthq3GTkf5CEAE8L8s7q4MtVKrsyTCef3afEf6A0mK
xwq29jjyi3h5APPP9vpyWMMY55VaznWA1mJSeZb2giCww9EjEp4Vwl3wXXgMXqMQmkWT1QakIO5o
eVG9F2EGDeyex8MJOAKGalqOoB5b0mslXjb0i/LP/GPv9LAMMrizYMoAp+EBEEkG2PNM+iSwklMT
XkKRPV6v70I+3/phzCYzNKYmCSb7UBdPo3q2RIHr9QpDBQqEGMYP2Vjeew+10VKyekqC/ldsnxxF
YAM2R3AnnrMxDWpunHQeMEOK2+fugAqkvcSOKIxEmQiWFiEX5C35FJSu9roa6xVGUHoh8UDoScgl
IW7Z735HLRVxZ7xTjSrXSyjSFd8u3zdP+zcTGsYAi4oKG0SBOZ9oHOq+Utv0bTN1yUnE48mO6tJC
4etN9P5CFgqRR36v1kMLRJhRJ4GEBmPGWfqg/QBtSy6ihtlacJgjOKigG0asn3MhTKpXZapbcYA+
aZbjqegw3J8eT9TmSP5VwdNix4WSqb1pxkGYH7Haherb9NCTYyo0Hms3EnN2p4lz72IykQFUf3Hg
KG4bn9L+NIFUqRPcY1tH8F4Ld0bqsqnsvLfjoKXuMLjoDvh4vjZHgTJ0lPUiZoteiEsTmMj2IMlm
lARkPmiK24xunj0ZRfBYy9YoUC/ESGLRiG/VOE1Xkk6bjDIPLA0FgKd+f1ge+5NRc+FsAOLJV2TS
VE9sM8brWSXH2jrZoq6kG9/PcvAWbiENkGc+pq1mDRILcZMFavTzhxH/s3t2FtKZ9jv/gM51DchL
nQWR+imxgv15I3zz3cdzt5w2IoRUwxcInPnVOZrp58dfv3GoUTeCyh0Q6CJwzhOgD+D2CKe2iQOj
gxW/ScZtLyQIRnyhgRvAjNS72lRMg37M9OPw+ngAW4uLvaMaiMkD+MLnsOMpyYxxjuKgjk/ERVzk
sfj1/LDyJjwBGZ4JQVTuhJlNk5t5CKOn1ZeofJqLd7Ko8HLDw4QOJPnhJAEdDH635Q7C5dOh6Bm2
qP0ad+hv6uXVeWxP9mmwDs0rpa66P7K91MjZJW0c5nYYobFn1QteOV0sNFYVEXeul0ZHMhiJpDdC
YGDyluOS9LroIiqluJciVyGfSOQ9XpxNBWiorgHNjp5mfDH6TAbH1sH8HEjlM3Ekz86782MN6wsJ
QwDUFTsLAVC06V0OYbQmFQ1RzDToWi/V04Mdv5Tt8xzTg0P3DwbAQrzQWX4JsFtOlRPO6LonDWFQ
fKi1Y2kJrtaNuQJOBR3rEF1AIID3lqW4iqeyl6Mgb56KQ5nsdnHQHQBFT0jtsZobvkgv12eqyOB2
D6rhR4qKFYGR3TiGC/HsIrwzsqAhKqOmhPiEHkjsHGJz8My95DHAIqNoC9hzA0EMxGLYZrhTglRT
T+ymL66y7hV56U155BnxpVV3ewVLPdzbTh+TMpM66LHq61C60/Dr8aZdL7UNxDa76MC0gxAANw7H
zFJEjBN6bX+a5ru5FbgDa6cDLyMWRsJWZRhPbqN2sTXIPXKgiBLb30x5OsWfpKg+m1r17fE41osO
RXA3UIWGHQu+t+V6hFViTzTrSNBIn/LuFM4nc79rgAcGKtwsRHMRX+fHohaag6bSUngNx2P5TyHC
TWysxEI8Z2f1XK8K1YF4qXq1/ylbQdRwbZ1QQId4oQ0YPd7wfG4vr5tcrdUmvYJiR9PAhf7VSa8m
9ch+4wGsM+AALHqPs6Fz4zCQJrMGo82uJZoSGabkWnvb1uHsoRAAfgjMOaI+BnfAe12jZqfb+fUj
6q3dEYQ+j/fSxkos5HNnonTQ+jctSX7V56M+XPJBsBQi+dyZRhpxADId36+Ol2Q82QI3ZEM8Uj/w
QjSAqwA75FwEME7mdaaU6VVy3OLnXoZ4TP5COneiE72xi8zM0yugnuBIbfTdlwPkA/zPypJU5Im5
ye+rATPv0PQ6A3YTe5MIirxhKBbyucnXFNImqRGlV0s/1v1png+ZiGpFpILzA8dZGlq0Wk+vKlrU
oUWxfVb2sk2hPBx0Ccz/Y82pYfiW5q7rolRTywqzVPtm9VQNuz2ApXw2xLvrzTDGsJjGIr2S+QLS
MmHQeT1FS/ncES7CuJo7B3s0zLxS83rnQ7qXqhFTBOPALh+0LwPEndtIOTEGbQIsJMBjF7HXQtRj
b33MIB9vaRSsgN8IjsxyiqwoLLIwC81ArT+UF1MED1vfnPCFgcBEfTgKGHCSl+LTKu1GpSNTkHrR
P2V06vPD5Hh7DR2AWwj8gSofD17gAZc6MhT2Oo3Ry0FSfhrHo+bsNqRL+dylXIENUk0lyI+0oGw/
qZpA/mqOAJREVZWKdCjQT2gRufz+SOnRhjVSu0BGd8BCd406cmXrS9j/ejxPm3oQ9wY8GDxQJt9w
vta6UbJlgHsoQD1N72WVV+qlCI62OhMYBUpuVeZfoCCQd4vJ2FlVFhddkORnBDEjy9NE3UxXexYq
wLWCuAzjA0At9HLC4t5OTXvQkSkg56y9fHk8TRvSgeoBAR64vgDN4KuG7QYVANKUTcH0jBhZWB3/
k3iemVPq+75JZ4gf7Bfl3MV7b2UGN/z36/kkbpwTzax7iG+lU3g09NPffD0CfKioZsgGburTtESW
0FSnoH9RiksfPj0Wv7F58PX/iueu5VQ1SU8siJ+So41uPfF7KiLx3VhevHRYUTXca2Y2lpvHlOhE
46KSA9oQN3ueHFH6bGMMUICyP5w0NArhwzNtMarlMEVykBvEDSXNHTN0iRlET7etcUALHAz2tkUM
fDkOw8F7CmdNDjLTK0fPFqW3t4ZxL5/pv7s7x152ymiE/Eb+mNFPeXGa6WX3ajP4CsvWarBJPLxd
VcuwkhMyI1Z8pMNTqLlVJkhzbI4ChbGoFQJQ3+YfhpGRR7pSzXNA87MaHvrksrsvO3K1jN6L1SNZ
sOI8n1tNTHQYT8w5UGrP/DWLOMQ21hk1bRqqIQCVREyaOxK0QI83KtVASFSHOfXMvTVV+PyFfO72
rEa7xUI3VpBkRzSZRcsRXXC/rdcA2ROoQYQBuxWUdMudVM+p3pY91QNNj9ycnHR6JObPx1tpPUtL
HfxuHbqqrpGvCRTqOR+iarfZg3j2YMaDDSWefI2hjdx0UYyWFpij9NwciioRpBY3vx8RMDgyqGzD
02Q5R5Je1HkbmnoQ4ka21aCL/2IESIsCWYDcLqLHnOFuCnlo5W5QAq26jdKn/vx4/rfWGLQzKKlC
KIyxkyy/f246WwsdiKfxp2p2pww9uv3HKramiIGFAICCwQNQfKkiNcc4i4daBeLwIk/v5k97xQPF
hQJkmApGG8uHXixzts0G8RJfjuuDmwg5aU183iJlCR6Me/ncDi2VnsZNDPlT9WfQrKOutscpfbLb
XnDc1vO0VMTPU0U0vRygSEPD6R5EynR2908VDJ2Nki+WSOFdvMQZBp1QYviVBXqytnXlv1GAFB+j
VUHOkueFkaRxmhPU0flOHR1kVwLvxu4RQCojDAHDPsAUnElylDgylN6U/SrEFe06iuC0rY8D/N87
+dxiR2E7mtUI+VJ30BxPTw709fEINrbTQgO3yhZNHBq20IC22Qr6l/Zu+DMWAR42thKuHvjZKl4m
Kqqtlkeux9Um290g+5b1MY0+yn8xSyzZYLJKK0TRuVmCxtgMK6r4ln0JVa+cXef2eJa21uFeAzdL
IL7V0e84UvzWoq6TXxqCzM+Pxzq2JuleB1upO0cJtI8z+tRDR6K71uRlIuTZ5hhwfQKaiUjhynKH
E9ww0N4q/qz/0NMXB1iwXuCIbQ4BFQfMw8D9xjMwZOFQOH2UK36Z9m5/sfX9Tgzy3HcKuCeumsuJ
kbWN4g/Ga3dqGwFCdvP7cTegLTQ8JJDTL5dgGmZaG6Wj+H10tEMvi/7CXCAj+n/yeYRvmM/VRBJT
8alyjulTtd+Xx/QgTqjhggDWmn9y4pGQhj1Bb5fe/Gy3t8+PN+iWqQDhDOOfQ6wZkNvl7LRyPmtR
pcn+ZLhZB7JeF0xPvai6fVOLgni5isgC69jAaUHE3EyTWfbb6ZQPn8rBK6qLsHXG1kqjOB9YcbR+
Q+aK8zPspKPmMMmyXzfH5DmWjo+nik0Fd0mzcmRUBCAFischd5aTpHcayYlln6KrY3GS/5TjedJO
hnILRbHJjWONsB7UIKYHn5jn3TDLIapJFsl+H57N2DOiw+5W5owR414Fm8w7y5Tm0jCoE0ZDkmuD
fqsiPrqNJWdcjDBMFv7SeD4MKa/A1ehos29bpSsVrYumiKPyklDBqmxN1b0e9vvFOIY8dhJ99iX9
GDUHJzsXIspstm/4hUeFJjg9EIzGo5pzCEZ4OUWrO7MfKk/T+Ix6lv7LIKJS3hwHctFwL9lLaPUY
rVszsnp59iflXNfnOj+X+0NjrOANLMooekfVA//Wkp1esnUQjPvmIU6Tgz4X+71LFLMAP2sChACw
K7cWpAnLHv7f5M/tAc5f4j0+gBtbCnilN9pbm51Abh06oia4KmTNb8xTa/+0yggxgZOIhXhjtRH1
RmcckOsh6c3DB3sEmeYqUTQ/Tl+ytvbqiQJJ9icvnMMQCl52WyNCoAzvR7y9Nmx7repRmo66b8fN
UTee0aRb69x0NzM+DjuKHP5fDx9XbBhfLVpE6/5gf7Bo5Xa7K744BZwzWEotXqkaFMjJMzAbaSxY
+o3TgU2lYFOx6la4hMtTnhlEK9BUw/CL9qVSL1X+orQ7CQ/e5giRubeHC8Az3OYdkjCaW7k0fKo3
R8UevPEvHB0M4l8N3AWSUbulplkYfhrfxuMoopzYuJ+QiwDWAVS4DF7LiafKHNG8VHTfRJcF8k6n
z455ipN3KLsXPlg31+NOF3fVTs2o98hI6X7eqW6qHuzS66y/eEouBsQtetfVU9y8KWkPv+X9sV4Y
WTBDoSQEXgm4KJZbyprKUXLKUvel6lLGl8tjW7Xhi6CoDNkOAKXAncUHJBLNTLNMCXEgUlf6kYmQ
rlvzfy+eW+u86MyJVlT3ex3NnA5t/WLrgmQB84u5W28xAm6J7TAjQ59hBGF+RgC5yL1Iu+TSEcCN
wh3N/V40DjZgf1gI9sPZ9sJphjIZE90fGc/bkXYCS7u5HqA+ZJAsZCb412qRjMAaGrPuG9G5TF1H
xI67tSBAHmNHgZkdOS7OeqCJQWWnZan62nDq8pNWuYmIdnzrsrhXwa15Gg1DihyL6kco7Jm9UX0u
okOyuxQLlhwuJ4N4As60opUdSCiZhRKqvpEdotdedIdvrQM8aE1D6tpGKQ83T8MsFYquNSoerC9W
+cEQUY5v3d7wmvEEANILgWVOfmsYZpx1+PzO+BbZn9PsRFCX1H/WnK+PD/jWarBKGObpMKvLPWkq
FbHwuZcQn6ifqHMs5ye9eVJEbAhbh/BeC3cslLyx46zAcKhzmMdT+A680YN1psTV/hDyF5csg6Qg
iooH4aquOqyQsJqkFEtfH+tfeXwRAvS3Vp8lmdEICK8Chyc6z4x0Lhy2uXojoOgLLGqBtrkoACa+
cS7hEHI2K+snrewR58YIvPC9JB/q96MIdLF10hnPxv/p4G4lC5yLkuQY7D3+PRpPrXLp+j+P99bm
NAH3goAO+zG5VY+7imaaQRRflT5Z8TNabeyVj2ZPCJbDmYYrhSr65dVHGhlt1wcDjnSRuvWPQRad
wvUAANoFUx4MLqAXaFu1VDDLKt77Enzo8d1cmm7e7gYqshIoVPkwCDpD2HJBHaJMYy0lBsx5LB/t
MTlEs+D6WxsS1OQDRAgwJDzDVfF/SMBNnXSZ7letNyffULuNbLMcftc0b/9isNSLinISMFTyFrGp
pwhtSVrdJ+9H85nkT38jHtFBVDcCG8lHs8dWbXojxsUnJ+96UGw217+QD58ZeU7WVpcHUtc5eGck
ioxCMx3S/tyq/mP56+OGecHTm7EXMawl56ZFVjrasRMZyCfg1XoB+08icqY2ditj2mAvS9Q0rHoA
AWJThoYuyf6J6PK5oHspcvG0Y14geP9BAo48IXecjXKupSKHxdCb6fihq8bj4yna+H7GYgeDhMY2
aGHJXUWKnscFHRLNl+xvvd9V+1cY7ouFVQAoFS4hd9YAI8hYV07NB/9uOXzR98fhEY/4V/7qcRqm
uWXWtuYP0Z+peInHwnXG8/4pgkFiJLBA1QJ0tjRItQFiGEMZND/BBqLfG13kv663KUIFiK3AecIh
wF5dKpDbEeSsZdz7UnrKUKpHXRoKDMWWCpDC4NYE1YO2iq40RpugvlVq/Wq+RJafJhdNRCi8qcJC
nxPwCqMkhkfLNR1Fh2ldb30lPehoZ6i4hi0YxfqKho17qyEG7GINsamjRB1JZQ1+OH5H9dwYP5fz
wd6fJAStAxIisN9ImAOqslwOdSqMSJ7MwXfAmB+V1I12ZxWggLHMmvD44WlyZ87JtBhJ7XD0y68x
+ayLIAtrv28pntuvaPKt2n0B8XIJrH/kWSHAcqo7mKrb1m7m9J4sCdAw64Vh8X8YEJanX1sRrY6o
Ykph4aMFrjOorh4faagdyr1dcOGT4y5CcQwjHMZLgFsaIJPyrteV3C9cE7h2R4htX9/cEA7XXwXE
EPVj/FMPaMl8jOcp9yNUeR/NP87kqspR1MVqfVSYlresGzj7V02mkJWJZtpDSwJEpqtVkSt677GJ
WD7AFxr4Orgi6VMD3O25DxYoUPjEIv6bTfngEAFsBSgrkBIsz0jUaE1XIj/po1owO2jh7osbVgrt
joHiYtEV3q8Z0dBDM6Ik96XhasW+lR+FMLStEbA7+43xjhUMLkegozdG1oFnyi/m3H2aIpFjsLXG
rLcR2qyhUEzhI2pomh3bzRQ2fpQecqu+tMp0qfaDb2DU75Rwb5a5S7qGjlCSy55UuSTYe/MZb+0r
kbjAasCNWs5RM2ldT9qs9g2Xjkdd8v5CPNgUEFdBlGvlvUYOOJlJPpWIc4XADb8W3/5CPqv3heeK
rAJPkFlLJB7jGvJJ+SU7y/Hn/eLxFkIuAcBU5ES4l9BUlFWco7uXTztvuuWDu1s8oqDwzWCG0AiA
Rz7pJlHQAU1tffn72DyP+W5YEqvE/Fc89/VzhfmKKMR3phd9muXdThPEwzUDmBcMU6tXHArg49YC
U4Mffte7bxqo8x/PzsbxAnsRslGAggOuza9tXNpSFU1p58tS7cp4hKaFZ4kiKBs2AkoA40GcBlEn
Hg9uUVlCwU3W+ZlRHpIjoaL8/Ma9+UbfCoQbmhWismd5wIoCxC6dQVp/Mt+N5TMd302sh5vgnG3N
FTAScM3ApWsjiLnU4rRNFcYS5mqaMzfMfzfqb1USEYxszdWdEpvzOnrENQqzx1w1xtfq0OWCs7wx
BgaBZe8IoJ9B4rocw4gUTt3JSuNL5Byrh3ref+Ms5DP9d6lgpZTtrDAgHzXJknMbtMMs4vfc8C3g
9KFmC0Ey1haLWwY1yhxltJPWb7DCtTJ5uvq1yYMxD8Lu9fHp2FgMVscADjRcPzCs3L0gN7XSjXlZ
+18Vx08nwVytpbPyZ4YcQiUjOphz75UOjcNalcq6X5+05kJaAUP2hnjcNgj1IbOpsfJYbilm1Sij
fNT8sAzduo7d3TwQ7O0A7Bk49VCitM4Fy5I1xsaE8Ez4+7mPfu2dexM0ExDuAE6yxgylfdUqStwb
/vQ+bT6QUvCiXpsMlNYiCoo6EihZ9ZaOc6Oheq6oflO7kXGoHY/UF6MTOPQbawBKQAagg++CC5Qz
TLYdghqQNJJvuXn9GpEvj+dofZqRZMQbSAZHKcirV9jzIbIrpSptn/bt5w40RHmtASwpfX6sZmsU
92o4H4+mhj5lVoXOamrhKrPbj7tfclgIlnkCVB+7ie8A3ZktSjEVrLVe/1TRHkPw/WyWl148g20j
+MM8bTxKOKNEtFg180I1/Cz9Gban8qtcvIzqSZ5PdPyze6qw3gxuA14aAEA5VYqNhuJJpSFUdpTD
591dStEaA2cNlAkoxzTROYFDic+GFs29LJl+rrpxeWlFL6qNlV7I50ySTeV4khVq+cq1Jolrh53A
39hQgOAenBkgtfHCVbkBxImUNVNZyX7zHPefyLQbQGAuxHPf36vooycljewnrkVcAMV3r+5CPHcQ
Sg29q7MR4qnhxdGBiqCkG0YJzWFtWFU8ZzFF3O5BIRKJSQJAmJz/KdQXEj0R6eTUguOwsQYLLewr
7u5oebJAg1IB2aYZvwv5U0JOj2dpPQoLT1nEIzESNJfgj1uXSLKeAtjmDylQLseqAwzJnUVPZzYX
y0MNLQh5ouEwi5TwNoMOcTejCcrkW845mz9K08dOVDSxniiWCQcjIUIloHrj355zoqZKEzdF8NGu
dRd2ZfdhQJ0evp0F7pmx4NwLQBmRKHeiIjBI7tpK4u5P0SCaBO5T8B3BYwWDy3Kl1dqIs8ymedCl
oA45Rbs30kI879cnpMLlakF8pH5mVBjR7fFG2pp/A9liBPnwQERru+Xn07GmSmwrWQBqIFftFLfY
jUhAv0TTeEthwQHjqZTUMEvrKcyyIHEb8rUodl9riOkAT4gGcWgLjAfc8vtnOS8te5SrQM3BQNu4
qO31Hs/Q+maDBsY/Cz8GVyfvoOb6qLRKoVTgyjpEsls472LFlbOXPEaXz93ZOETukc9FjgPRVrhM
y9F0rZTPcjZXgdc4HxzH67qD6Srj7jMBLTgOrMIH1yhPzJCBU7cJBzQF0DPZI7NzaPYX1C01cD7Z
aKd4VI/QkHb5YaCyN1Tnx6uyNoDQgAQHgxPCrVfZvr4zsA4oy5PCkcugSp6zAiHcS9M9tyK4y/p0
wF3C4r8xsSFBx5nxcGrMcsYZCZq2RImJi3JWgSHf0oCs0Bvg763WejkOK4qj0QntKtDo57z4tJuD
Egx7YDdCxgZZcLwaOfMnkWJWUkqzYCKfxviQ7z/dkI+Qj4UNBfebxwOVyAZZTkpSdBMHp5ihua10
2b3QaCcObwaFH2wluMe6YtDZnFrGxaWfSum9WT8DcJtWAq9jYzuxyCdqiVGgydj2l8tATCVN7aHP
A8lN6t+/E+dnLTh0G2YEESC0dWG4fRhbbsMmCB6PRgtDLhnJSzwYnjToXgVS/1F249Gtmq+P521j
Yy30cSNKo4r0dQx9fTQdTb09yqLk09o7QNgbJxCOJlzlVSvIXo7nMRlB4Eiqk00iV7fdShcc861R
sHS+BR5KBkXhvMEQnNN5TpQi6Kbvqvp7FiE4tsaAgCs6WcInZAGb5borqWV1qa2C5PKqta5Tv6Op
/3gdtnYWs1HAguGixowtNVQJ8L41iGaDIjvq+ScpviLdqAi27+Y0geAddgTBb+RTlkpQ9V3aWZvk
QeX8zq5dLNhLW7PEEu/Yv1toNjuNQDo1G1lQzr8157NSfVGnP4+naUsFok3/WzKorEpBijjq06ki
WVD1L7Z17kdPJQJPhNm6pTeLDA1CTTAlDFXDl/86VauBejlPAyfzZQwh/lyqmjvhj0xuj0ezsR7A
NaEPElYEBSirwz5muMh7A0bLejVRgCpYj03xaLSACiOEbRDfWi43mWZStxQMiOmNdgdhB6TVRKmo
xUECHkFx/AuxoaX4MLP7aCZydR3Gj/9D2pf1yKks3f4iJObhFaihB7toV3t8QW1vH0hmSKbk19+V
fXTPLhJUiP62tweppQxyiMjIiBUrEEBymXJsmoMen+Rot3sOARZnPsJtzoONfKY317g2VkPXNF11
1fLcO1XRFoHT2lRwN/GnHrjkFmzhJpOYGtstxlfAK8x8EGr59A+t3+Ly984t50uF/AFelNAUTGo+
kyxNWm0s9OZqAsF4yLcajy62HBUB6CmLND+vzl6Ua6idNDSaWTbXojlL8qOyN8XCOXKRRwYumffv
EJPJNE/DXs/i5tpo/4kOWrGh3Wtfj1ppwPAM+LV4T84XZxoK005Ntbk6qv+n3U1OhI+/HZ0fgptD
VHW52VlEa651/uaZ2sYLY2GZhNH5xX4zup60UY+GBc31V8K+SL+G7tvegwMICuKjqExEKRyyN/Px
EQpyyj7qmqtCDiU5bNGEL5d+PrygYaMsZ7TIMHxHn0n1NdsiMFkZHwhL5LZQdIVbWuy/M0xRmo55
Ml4Ha/CNsvHV77vXB/3Y4AOglhzEUCIuKwppFpukG66x49L4UyztHx8pPt6/EdfOkjfTVMya2Si4
urZH6lSIvW7F4/jhnt07IGiCLUVyHSEOwIGFDZ7yNGOqFRtXJ/1lJFeCWi75uAUJXp5ShCxBvgIl
XqXnNEKGOi+iX+kXTRv9luaHeIsKfmWrZzIEL6NvrRYuOmQQovpk+FZrW+9GrkviUiGDrCMkxN9E
4vtXL7suJwokVLGfa59hTY5Z8VdmD6h6TOX+4f7JWlkzeAGgP0Ben4NS+c9vNFsGGWtWgMbrak/y
OZV98BSiLfhpvxDQmYDikneZhZy5kKrSlTAamHa1+u+Tdei1c7mbDBv5WLwpcGmj8niJD0FTx9CK
8lSDCvpKco5a9/4UVvYdOShkY4H3w3/iI89AmFqLaaFdc+lADU/ZzdLJkwZIQvEHPXqPihqep3Lo
pNSxr63xe3iLabbx/Sv7fDu+GNE3qYW+JwilXrOq570kdNAgmlvk2iuLNBMiOE1KEzE7LiAEnZBr
8yxtHKO14XFvglgGfh/CjfznN2dVTegE7KVp4fXw+DeyNzRhOTrg63hlgW4X1D7IXc9HR1NQTdJI
p13b5kl6sPPz/QO0tIDz4YW1KfVUV2mM4eXq2bEe+ulhYCcr3Z3XRznj7SwE+5Tl01BlUqtdi+nP
NL6S3/dnsbVIgh1XK1pFuB20a9We80+FtrHDq4sEe4RwO2wf4qXzPQAgoTBJZeDr5aOduqxy9b+l
szdhjSXC+xDQXbQ3x4NaMHlhpcRpleCyy0fddVjpFvWGsq2tEjDCaICJ0CKei3yaNwcVBD9FThLH
uKKDi0tA/r+7aRqfwo0Aay7ATMopqZDXv3Za7w62H8rt3tc0L4sFbQDe7MisQNZcglT3GuKLqn79
VqFjtBluBR3WlghZCY7ER+B6EeUFfX1KtKozr0OZeU3rWoO0sQl8Deb3KPwAtHPEAxGxd7Rmm8+g
S/UY93RrXfvh8xT5Tv4wnJovTrFfI2ZiBNdYypM0cmyIqYiv+9Hu1ohwmZDgAkobEQ2AzYV9sKeQ
oQy41a8xPdD+0G4VKr/fvfNlQtAHdW3QCHDv4FTNl0mzC6cobDm8KhdqGa5aRG5o/Kn0rw4pPany
lM6t9jacxw2N2gikiwDoBJRTjDiFnVna1liF1ziKTqEkHV/2WimOF+E1EkhbABQh6F+Ztw4FKoW8
dsxt24NkbkRRlocX48PH5L4mEDUi+0hqmHHeaSl5TdBsCHR8+5UD46N3BHgj+d9iKMvpqk7OgLO4
KmrjWvkJuLwPLNCNAOFU0XDUK1ZDQCUf6aus7jYe8GPwPkdU9L0yUxhe7lvU8FeRdEW8L62Ah9xI
ES3XH+NjB4D04x6lGJxJlUhqyyGUrrn1VCinYaswduksoVXou1JwCNvCdKhSiyiaYqSv9vRQOK+J
eSzY7ktoLkIwG8VYG3LXQoQh+Yi+5dFehALcbR4xBhESrroFN1sEvGVqFHb6qssP+WO5xWaxsgOA
iOiI9qCMAI8qwZvphzgb8klKXos/cevlu7nr8PW4nHH7oMQGdEvC6qR1ruY1c9JXtE9BfUL5fe/x
nw8vRLzVvjFbq8fwefFkd58aa+P8L6+e2fi24MaA0s9Oex3jK51XWTlYE9y0dFPSeMTONvzKlbOK
BxWCJsgC4soWQydjYppx5uTFq2V+LbveHceTMm3MZ+mWcXDcvzL4abjxZ+qcIrlfQYZ0qAaQCR6U
KHHDw+5NmQkR3DIbLPxhFkJIiYr6KXmaiv0qgWAuLh40s0HGVyy1HWhoFmGYFa/fKPs0JnsheAjg
YkzEghX0pFgA/dKsb8aoiK1rnv5uS0/b3ToF4wMdiqoz7AXSQcIeZGWfoVwuNK+j7JOHzW5PKwo9
G15Y/VRCM0t0XzavPRmPGbmWKds4RKsSAI9Duh1Xvi76Y5lKzKmfBixQY7kELBPGsCFhRRWQbcCl
g2ojTgogGKUkROtNubatK7gQ+/pgpsdwq03fiiag9AF+MZ7q7yo314SSGLpa0t6+Ai/p6cnnUnqq
osbLdlcTqEg9IC4Dfm2Q+iM5PpdT5SQjmt3Z1yipnsLHfNOFWTFRMwGChY3VOG5YP9rX9D8N9WPn
aBDPynxrqxpTWDBApzkgFU9qZCCQIhfJPiLV6XOQXWmvxHj6cSqL5/THLrPxXwGodUHiBEmUxU2U
UdqC5r7TXuU+8i10Le5V//8mQZ3vBc1bQC9iTAGVEdIp/MAEVBQU4EEHVwb+jHAZxQUeWiVVMLwu
nUgSn/c5q3yBEJzmHKp4aGGJRM1OkEqJzVF/1dT/OG+R9u3+6ogbjN7dCE2DzAwOE9c8QekcmXZ5
E5XJSxz7leI25ouW+oO2EZwRVBtVX3gporCGBxGBwxMRi7TUqB0NdYzC4QeleU2ab6O2c53eRfDb
AStmg3xMULlUGWp4ZXb0EjZHW7kWSXB/oQT7x6dgwfiBDQNlvVy358eoQOdo5kxRGNRJ5Cr6q7qz
5ea7ALjcQJkjSQZCQWECWVF0kkp1J8iHg3y0+sP+74fPioJe4Ms5Afb8+xW7spgSGU6Q9Z+fe2Nf
Z7D3j0deGqEr3st1AeYcZa1Q5NJy0FALN8P3Id948awcU9DLI4DLjygUTZt/fWJKicbiIXqhhhsm
fzTTUx23iTa8+nUp6F4NpxVxDfG1nkfASE2jHL1E6qOGrnyGFxenduv5vKIMHO6F+A/S30gciyqn
9VXdI00aZI3hMg3Yk4edRAB8O/CAA3wXVglnSSSzV+ywnRqkYoO29fTmvNlWa2WhUI2CMCucDrj4
YrA1l4mdslbGWS1B9zW4svNYgaN62InPwTyw64AbAeBnYqFs4dCOmW1EahM5wfSnTS/Zt67ffW4h
gNPxamDMAVRAsK6RYReNEdl2UETPYIQ193mV798P0AyWijfnw7/mx1aRKMIYmWoHlnRkn4xkw6wu
bRLfaBTNo/wI0R8xyteMg2lMjj0FnfJgqs9TedxrM7ABYJrlzdbR3EET7raCRtR0inEK2u7zmDzE
Wzx4a99/M77YS3wILclWCMZ3LlnojTsdSqw+fiFrCcJ2XkUguqyjZSMWPYZTgCClq8mPyFmyZIs9
dW0Ot0KEI0qN3BhMEFEGKSi+JHdnLGkxB2ELnImYFP3ip8DSPb1EDdXP/VuMfBVqam3UWyDDOz+h
zKqZmVbSFOT0V0C1t/ujL00dqo44iIhTpSLcLHw9nhKORorOCBTnotCgKZ4Yeb0vYmX9OUcB6suQ
PEShnKBiciWBdUavjQBtvNzsMY7+uT8+/8SbACvfAFTUIo8LE4TXiQhUytR0Au4+tAK1+GdqTzlh
LjgqXLQjc2XFh3e8Efdemw8/sjZmBeMtZslY2LYc728GsK8eGx4Tc6sz8JYEYcv7JkvjAbVOQYTL
Orddar3eX7Ll7QAoPoJLsBygKFs0Iyttp7ArRMeCMjcOpnMcdOIiZeNG3U56LA2XEBrPYbmA3ABV
hcW/5CaywdA/rxisTgto4XgxcyW6FcBfnGAuAch81IXhKbRI7I6GZIcZqdWgK5/0v+rwpOzskPg+
B6AS8T/uU47inM9BMnsbTb4VPcgzt88fcnuvEUcOCCuD4NJ7tycx2jooEp6poToGZnEopKe0vd7f
7ZUV0hCXAbgZ9eHL1H2XJZKedxUL5AwtmT/p9FGK9/remALKFhBNhwCOEZgvkRmVmV5U0RSgle5Z
y32k2z+wSPBcOcrOQtszWbDiMkltuwxVFhQ5iE4q4iX6Xr3m/hKSiTAlnJlaTCpmzliajaWNgRbl
bl6U7gfOEaBFQCHCFqIft8jiYbe14rTGpAZ2TtGs6iRt8XsJMQd+UGcChF1odC3rwNWjBqi2cRXt
GHcPQxV5SfKzU/dl5f4rCrBsgI15VEDsNyhPiBckWaEFlvnHDN/S/bvNNe3/D68KAd4xdSabFRmG
dys1cads960NHBMCJ5zUCAUe4OKaH1g0kzTAdyKzAMVgYeWmG5f2isrx3AA6t/D69kUfo6YZCWJl
yRQo9Ic5uGZ70naSP/EdmIngl8iNZdWpaY49zaeAWL7+1iiHvDnTLSb1xU30LgQ0yKicx5NaZIyj
Sq5qdIIQbfIN5hV7o1f/ncS/4wuhn5BJYImOKjiA1bF3TpFyHNqzOm4Eptd3418pggGnrc26oocU
DdW8mkt+aFvzWJWAKkbAysB0uAAohgUFgXBnscAoPxW9N9KAbN1za1uB04roNEKWMIOCcqetTRiT
dLixhtu65RYeYW0Gt8OLwQ27NZ28x/BxZ/nq3/6lR+nI/XuIf+HMUcNhQntSKAQCBLwAen5iGQX8
hyWoVEUZD6m86GEaPXNn28d3tdBRsw2GQHDnL2oNZUtCE2ki40TRo3QYp8P+OSD6wzNnwEctENgp
nB2KIA4LHOuUSP6UfYrsc7ildmubwd0BcKPCdQJgbb5SxhSWcaETFiTDU/yjq305/sA8eKc71KUg
bgzY+lxCVPdxaDfTFGThpdRf7Ex2h8STtlB3/FYWt/xGjEiNkaPaIpRU7Eah+CC1bKbvJX1UDD9X
0Xn1fH9rVm4/uIKIgNvIPvETNp9SY5PB6UI8xAzpBbYkZ8eqeUIQytyKeaxoIg91IUqHluWIdwma
SGWFpczq5KCcXsPpaAwP9yeyOj5yEvwUQ+FFP6Eqo1zpx1oJqOONzK23su9b4wvfLzdTVHRapgSq
k3gpKj/r3U9u5JU55hXxcCTscIDnWyG3sZpnTJMDOU5d1Z+cnUBIruUA1XAWVgDn0ZhTOL6VTYc8
RzYksD+xRHPRyGzDGVyxVZyHFSkouCFLHtOuSOVC4q/6qXSHwTO/Sc4BlXv3N3pFzVG2g5g7An08
eyPcS5pV2FZj4Wnf1/BpVfAR6rLbx1uNUtf2Gx4nwgcgfwU3q+BMqWmoW+FEoYRa6zkO9Yq9QTTs
Bh54PAKIAm8Aaubb3US6UciVCVcEpGvGUzJuodvXZ/CvAOHEauaEQFKrTYFeH83hsf27fx84Oh/N
UZGFR/B6/v1jM1gtC5UpSH4y+dHWgnCL2Gp1AryxOCowEXAR/SjHGuIpcboJrv8/VeEaIHi7P4Wl
AA0V9oB1ci5qQC4FjStBG2cohJmXUnkkTyTcvcPz4YXXFxhxTWUqMHzxbJees9WffqkIKFvEsrwn
JpBcFtTZKhK9lHPDuCg1+t8dLXJudmdXwFl2I0JEvmo0bIq4ggjn2KXHvaVTMEgcB4nqS3iZYIoT
3/BKGRVaDV2/KP2xOhjRxt22NEewo7y4GiJgMESKVCsCGFWJFPuijNcOF1ptUBSRnPUtt2DlGHEa
Drg2wHHw9MRcE2hColpSevtC5F/9U2H/uH9Kl/vMYzTobsvLhXgWcD58lCltL+VTfulLVzZ616Ka
22ykiJZTAJMIp4ICNItfE6Iyl8zQU63MLox45Qsj/v0p8E+cezTz4bn4m2dXorRDPBgYPjR+TuQg
tc+HIXyp21PSnpSdOGecKiS5LE7VgPgKvFnBpQHVn5XYbUkvlepT6VSWG8dquVYcHMwfEygZR4pc
sBqxXqk0a2t6af/pM3cnIeT718NB4slGoCwXKUcnzeo6mVJ6GV1pYG6C8sj7e7H0+FAGCboWvLvW
gtcx6t0z0I0rF1Y2Xhu7jdP5ZXSgaAQqH+6LWlkpiOJgUfzJZzbfdorYCp00Xblo5kNmvig78Sh8
RLhKPMDIW1ctqOUnh0hTjdqJi4rW07KKTqZbLfeWuodz9O6VwT1GhEvQvZAyqjWhpl104zhVj2w6
MnLcvUgQAZ8VOg4rLqZzJoIFzKipXZL+VMY+24q8r0yB353YA5jyZYbfSKNcRSPz8TI1D5JzjLRn
bStGtzS073wlINyDr4QAkeArpVMSKXIBEaikC+GPna3Jc4b9asdJUf4nRFBr1UCh7YiKxovkgNvK
TbZqVJbrhFyaiZ67KLAGhFcsB2PTNBlpqHYXSfGVymfZcdwq01uqHk4hErIc6rcC/jd01HYMIG+8
QLH71CtyDxEcNF7odtaFQTHQbA25QU5DjcCs6FvKSkz0Xqm7S6iXQC1+z7eo4JcGHVcSPGO8G4E0
B8pmrtm2LSlpmrYQ8DX8quSezU7o51d4WnFqht1uFCpwQcwBVxxsjouOPZwISZqsVL2g9VpSn2Jn
43Janl5e4YtgP7hMQFsnYlWrIc1LC0b9MtDnJDkCQqfQI/u9V8u5EBwuLBnv0SQsmCr1sVnksXqJ
Vb/W3G6/lnN2X/BpoeAQbBMiLyiaGkVTAf2/MBkM0U+56ltbUKEVBbkVIWo5jeSSGiAUvqTIEUYe
UYEX2ribtkQIq8SAaiucHCK08Sn91ScPzVb7p6UEXEUGHH5kjWDYRY+278hU5rVTBt30y8weyrLf
ZnHakiHMAszvY2aoUhkU0qesOOsokNa+3z9O3KWcO1Q4sIDQc7IMuITivdR3PSERseKA5X5pBz1F
Hxqvg4tLX1j09b6s5S1uIUGI/AtMChwTMUSk93FH9aYnQas9XI1wt1lHE2/OUwM8JJBWYgkrqTo1
1o2QBAac9NFzrB/3v35lM2bjC96aXGojQh4YP8of5ORcySdS7jZQfAroJYbIDa+F5wt4493ahoTb
j8gkkM3BZ6XtsT/357C2A4BuGcjsIGyDq2MuQA2ZUuBmioPwkf3M9vvLvN7t39G5fbz5fFVuSwKg
eBxoku5+ruotpV7eevPxhR1op5wNioOvJx1Plh/U8lcqv/XRZf8NPhfEleZmIpNe5HbFBV0G6Y99
lLK3/9s2CM5gIhUWSXSMX2hu3XtbjMIrJ5V3sUFpI1xWxM+EXVbCQq5rx4kCKfKl3zY9bT6IV84R
apNgOfAq5uosGKY0t1uJTE0WKEb0NdceFMSYdy8Rj7+j2hfvLlQcCGdJ06RBInoZBSF5jB6dcUPT
lksEXxzpbISqkYFESme+w4BsNzKq3NpAMg4KGqv0NAVn+2HvHOZChFWyY6vBLZS1gZM99+qnzvvA
8PwFiYQ8mjKJtJRtmoclwHNdIE+fFOOx2EnTCt8Pn49x4QhApxeY0iyTjdpEpD1ImhfHC3cW+b4P
z6loAI2w+C8hUjCYVqzIidwFRnaJ38adtOCL4QVbGjNDSTpn6oIw85P2LaV7kZFYHaQ6gC2EqUaE
QNBhvQBtYDuZXZDqvZsdDaA872/v2hG9EeAIR9TurdKKMr0LStNPVF+1T3pzui9iqcazOYhIW8mK
iDyOWhfoLTmoVPKrv/83AepczXDXkzitMYfW+m38DrWPDI9eBRxEgHSNiHsB910rTcbYBdFZUVO3
s7fISlYXCBE5RH94nEMsXjAHIFbqDiogh5/Jo1ztK/R8P6OchNpCHyGgwWRhix1g2hulcLrAORMQ
dHbT/rg03DoMDkANCjBg7ebrL9ex2rGW1XBSH6zk1a43on0rZxRc2jxHqsAThm83H5/aZd+aXUuD
ih4qyS+tc5sedh8h3q8GdULcUC9cljirmwIMkTTQC4SYnpTqn/vjLx9tSGVxsDlgKLChYiPPFmHd
IVK0KtD1o2y6uflMnJNCNqov1hYKNzKogWxOrye+2ir0wMzreqiCpvPa6iGbDuH+1DsmAhgbSul5
5l1Mo4SJnMmT7WAizK0UL92qel5bKLxpdQD9gPzH9T/fa6fByzZEPUygxW9gl/UKPBQSw9ea3T4q
qhcNkH0hhMzPrWC41Woc7WGkNAhbyQXz9VZSfEWnkVrEToClDK8esdIwzWUdrVsTFvQ/VOWJbLE0
rQ4P7JRqcrwlWMPmy8S5IEGFVrIge47NX5b+/f5xXR0exojzDqJyW2SaGpH+sJUJaEVwuXkSIBZ0
y8telYA3FF4huJvRyXo+gTiSFcQYtD7QNaQJqsrdCpOsCUApLDKWIN7gJdxzAZFaxWlnSh3QZQ17
dsrdcCNgCNF3G62oOKOReH600KgSndpdMFWHIjkOkq93x/2bAAAh8GWIwHDbJ8yAsjxk8tQHFA24
DxX+2D8+Ek0ISRt4lOOUzsdPy2zAQ7EbA119MY0vO/nM+bWDgkLEdjhDPvRMuBX6hhasbqQ+iFrT
/y01W9i4tQ1GHpQngFAPhiDl/PPLqsuiaUoGQEHe+vSsxhtuy4oxRfsvnpLDEUXKTzhAJFRG2aZO
H7DuWW2eNHLp6Mv+HbgRISqBFDeNw1KIKJzE1ePctTec9xVrqnHKY17uDMyuGGYrmaRIY2sCshYe
7fwzUz8P3VneCImsLRQqkhGLRFxkWVQdpWY3jm3Hgk59QWcwSk7N/qgLUq8gM0DiATSfeArO91pp
WI2qYcoCiXyVvG683t8HvpXz8BSgDTxe5PB+s4jrzIcfOzrY5qhOQd0caeOBcyNUnlPYpM7N0+dB
9u+LWzm5Ohh7EAeDfQKnnxBh0CgSp7kewl9t0JkebL5kC0uxsiU6rB5AJ2CuWEJTY0dDzsyCdYok
26vVT5n0WW7K/dMAfo2Xq/AuMItaz0GjMI807cEH/pa5Zf9j9yrNhhc2JRkLK7EygsYjQKzRU5l9
wECB+ASczbBTgIWIRTfN2I8GKZ02AGgtOSo7S/W5/ZsNz3XzJrxjJUwjdYXhI5REyJfe2El5uxAg
HKOsMolVZWEbkMl22c9ps4PKyilC6BkPEgRSYWHFYl5Zh088jPEQmLE32m5SPLXjftf+nSodj1tk
GwwxiMTQ42xgqdkHTUVOBTIN03AoP/CAM/B4gIoDALR8PzBCLGKQaAxqlJK6RbFhZFfUeTa8cNFF
rZ6xyZGGQIn8svA+omYIIgEVwnk3FniKrAcKcVBTXNNt5Sv4vXEJre0yL80DvQ03FaLHbcXlhDCk
MQbANLfoSZl7k7bf08DTk1eeAzgDj5t/wo0q9PEYptYwjQHy+O4B78j944OwAhcDAMFwhsVHSW9H
eteb7Rioo9eh+i/eOKUr1ygvXORPWwt9ECzh+/FinEYahgM0zfstv9Herbb6Ya8cIiRb0fyAUxuj
olc4RCA+6WVAgoegzY5TftrZ/QW2Au8EuGIIRHKIlOiupo6khSN3twfyV1bc0dgflZ8LEJYo79rW
AAoY/vwLU5/i8WHvZYDhUdjO38+cvVJYnkJRRo2mcPasIXQn/btqbGzxUgvmAgRvsutRQBoCXRzo
zXHsD01yGXe2tf/vHiB8xF/nPJIk2OuBxLXdNnYfpPXnSLoYG9fxygxAoYEwEhDrnDRMWKKmAV2c
0dAuyOXyYOXkJOP3yPLD7p0AlSEqqOAVQyXEYj+HUVLosdIG7cUcnYMq73/2gKHnRoCwTG2iyoWe
aRAAFtrBDt1Y29jrpa7BTUVhPgIlKFnF23BujvTQpnHoJPYlNyu3zDUvkzcCMWsSgK7DWQWBG9K2
ggSNOIMsgY+bIyd4rrDfSCxsjS+cVksqQ8PpE+eiM6/NfPp99x7DH/r387X5AhHZ6gfWYvih8sa8
AOHWtNtig7zdApKSwwvQIo9P8OZGqKMWDKuomr80oOtH2yu32+pFvbpENxIEg9Q0rBxqFRLi4mX6
Zm1RbaxoG9rh8Hw2bk7+Pp9PoE3VhjlG6lym7Bgl6C73QPbfauDd5OlyXlgLLgzhEI1xklKKkOIF
IHvXkEvX+bZ/mzmwB1BNhfeiFjxURytxV3ShdRm8cnxto41X1fLWxPrcDC8ocmUMk6H2GL5gBJ1p
zrFxrOqH1N5/lFCPBVwP6D2xTiJslkSalg16Hl7k0lPJZ6N4271Ks/EFZUCrdFnpgPK4TJrn1Edt
v/sIh4fXvL4DZhdQG72YpHqYmvBijV8SN09e7n/+ykGdDS+YiiTCI6foMTygbl3n2pO/RSu0omkz
CcICZWhPok8dJNSe3R0y5Xh/AqvDW0gwoPkMj8MI78AeD+mksNrwkhuy+6Cn+yt9UOMFhg10V0GW
bWGKRj2XiNYN4cU3886zwdWy//tvxxcsBatiQ47tPrwk4GGMnrTpA5ZON7hrhEovHCWxMR5yMlLa
gyHmUkhvdvy2BYZeO0A3wy94GKlOwyGFGVLGp8z4HRm/VWnjQl6xFJxqAaxF7yBfcQaqKZVMV7BE
WnswD/05m56Y9c/+bcB1jDgnOLxQxSmEkOow6gCPxX2AOmN42G41bRH0rxxUA0ly8L+/M+WIecKy
S+2oKXrz0n2y1avR/bw/gZVFAp0DMIVgj0I6TMyyRQWaP5A2ti79WDzG+jn+7JTHKN9J7M29VJQK
4rXJzenyOYhMpN50JcR0yik6dN3p/ixWTtNseOFSmKhZJmGD4aWL6XyzXXv4dl8AH2Aey8NDE/Am
rsrgvRBhf7WjoZNIY0sXlWRuGNjtBd7X0LpIPu+/eJDLQ2AeDxK4AWJll2QOaUZ10CwwvXaj1kud
jR1fWStOB8PVGo4SMBJzH6NzMouUeu5cosw3HLdgB4VtbMfKmZ2J4Ifuxg+zilo1SFXAkXyJzdOQ
HO9vxsrwCFzgyQ8wN/KRoptHymmE8YXtbn9QsHrjtG7swcoSOUjJ86wzCqMW8aMILkYlt0UcgFFI
l87oXStpG27M2hwQvUDBDwIAIITjweObJeqHZCgGTQNG6HGyjl1x3r9E7/16kPwHCkl8ttXKSMfB
yeNgsJ9GL1H3P5yRAUPFG/LzHMotOJGIHpFR75o4sKy/Y5u4zuv9z1/bgNvxhcu/LIDRqnOMX+l4
iXh55tGdPMbcIiHbiIWHj4oorcgOZrFJjgY6hRdaqJ6Rncti6xStbfGtBEELpHA0wgrRl0vfBT07
JPaGTdoaXzB6bZMmcWZifPlvnvhG/4EjdPv5gofEZBM45AbDFyG8eE+v9l/P2AN4XgjzI34hshIM
BsC72iSHqFt5JGrhZu1DabTeaG28mvkyC6YbCQvQVHHWPPjywjLVnVwkCZh+Ln3v6tPL0evVX/dP
62IjkHHmvRhgMIC0WaRUJRvPNqpM0iXLvHJyq3TvTgjjCxZbZ3AhiYHxpev4VAb3P36hahxyjJw8
8PKIZuO9MzdEGiN2bqe6dLEV6RSND0Z6QqHRxoWwJYSv4I21k0g/VXJtSJfK/spSVL9/zqu9JonP
A50TcXnycLyYd9E1PEksvYEDcBqNb4WyscerM0CBEqoCkY9cpKVi+JIoTW+iQE9PIdpJqIeoOtzf
icVBRdcFlO6DjAw3ApwywV5ErSbHVG+NS6JoPlWOcemZeeIpW/3oVqaCRw8HDaHVJAdizDcj63Sn
HBtUhBr2uVSeyuJob7UDXJnKTIRgOyqg3vKshAhJcTWAhMfHGE2y/tm9XsgjgbbhnZ4KezKfRzJV
aToQVJzaKdoOnZPaK1PXqXYXlfDCMU4PBv5wHtcTFCRHYVeTDo19scrXvjklsefEG4G3teW6FSGo
R5fT0lKiykbFx/cyO9ed48ryadA2DtiKndIBf0KMFbgGkJ6JMzG6JGFdZF9ir0HtjQOGhfs7snay
wDUMJimUMuBpzX9+o+Z52LU6+EfsS525euon6VneYjxbW6pbEYKSaA4IDXUugiovaeRashcmz9GP
+/NYXShkfMCkAf6ihS0xsoTpUyJbl8b4IoVB8oF9cEygxJB2gLaLOKiSaXaJmFN4idH7Rvaqai+K
CIR5CIGiTIzX2C2qSawitRuHEhM1SicZCdDkIG0Rjazs9EyEsA193YGWnkFEVx7tQnXVSHKL3R4I
lBs9LIBm4KzPgHPNj1NmhaWixSQJHGTGHptkwzFY2WXOsKpAsVEbD8aO+fC9WjHgZIwkyG3P9M3d
7h9P/YAeHs37UKK0eKXkihSbMVNIQCOviRHEOu4+pLPxBWUblaql6MVGAut7oh9Haf99ireugYcW
AJPcR56vjpqDmcOZKAnGI9Ovsvxl/9cD5Kah4heHFELmw4eWxuR+dJJAdz4baMOx5fWtHFDAC8Dy
gjoS+Ga28PmSDaBeqqhJ0FWBFp76KiDDfqcGJgIE8dBjsFOJrNt6HLe6WmEKKfnR6ocEfczl77tX
CYltvNXx3EWpnhhesiYrbNSJJkGjHyZ30DcMET/hM9cYyarb4YULIYx72g5RmwR0cu3wV0WOcXUM
ww1ruiVFuKcJA4W+E9ZJMEmPRoVema8lxVJ5H1kqtOLCQq2U9ThNKUVlrCSBFfoaO0i7WSTf1+rf
8YW1auMYjwhLTgIV++yzxv/A5wNmoCNdz10nQZsRr1foVPfQB+kv691pd76Bfz7UAZkAvNehE3N9
q9TYiJw8T0ER72rGS6FvPCNWjCl3J9HVCyElvLaE78/LKS6m1EkD/YSK6yndqFhZO0M8yMp7e2B7
xVLPisa1M0ZqFjTGm156w9FRj+ZWW3SFhy1EfYDjzZtXIRqKrMB8kbJ0CNWaQQqPvTXXMfHN5CmL
fJn6EjzZoZ1cJnmttlUus7p4gHNDpsOzc0I4BRAXdLQaJsilz+Hr0Ow35aCjB6YVIQ9OdCzsDfrq
mGgsPmRBEgFVdyTk9+6zCyZoQByx8fhW8WyxyGgnWyMkCLsv+s+63ltpArT77fDC6qQpK4bEwfBx
5SY68eOx2698nGMYSCjcRdA+QberxiSDoiQkqGtYWelV3s2WgimgIAC3KYBvoIoSDlZBs7ydWj3m
JRTUa7cAuSvnZzY8//mN322ZbIzQIAjFpbavwNXY2F9+PgS1wC2N+hKeDULRmDB8GbPcoANKPtEc
lbWnvlNdJ7Hc/YcImE8sDvJmeHAJQiwCZum2TnmB9X/iwY/kDQuyNgk0ouHxVlyni9qGAbytNEts
rFFxKDPfKQ8oZPnAFG5ECLscF/mUtRlEOPUhQscb/yPDcxYwmAjul813uShHcCM3SRJk5kNqnaSN
4VdMrIPMxv+GF6yEFalK0ygxfI3oQMi5rj45NRgEjx+YBBK7KL4FVGNRiZNEhJjWWCaBBBxRmCZ+
uxXQ4gdFPK2AHvxPAp/njTIoklbkVYceMVZZucPPJt9dmAZlvhUgxE9M1oBQWkqTAG0rinO/BXBY
/37gtzlLIZROGN5JWlOLqEQCyTqbANVtMaatjg8+MxRXA/KGS3W+PiTLGsoifH4yHGXHZcX+2wZK
9u/4XP7N+jdk0ksW4pim34CMtXajPvnqA7xivreUWgDSaGy1pKF5ErD0u96eWPsRJb4ZX7gLRvjc
aStV+PzJi/oXzOMDCnAzvrD86kgr047hDdsDGt8ePnIVoPKMX2d4eeI6m69+FFVDVNjwI9lw/tnu
ph/C4t+OLiyOVtRN34cjjv4PjfnaVl/gNRt9O7ywNjqTqiZKWYIyvWNBfVYgdf/z/vKvWTk42Wg6
jNALZ4Wfrw+4wfNhqIGec1LdrV6tpy73xoZtXGY8vinaIMDCobycbWqRc0hLeWxb8CQEYYTSXuNz
a53j9DyUXyrHASX57lJfvi034oRwa2M2I0MyKAkU8tVMXKX9cn/R1vYFoQyOpgCzH4Ku80UjUjMY
bU/jIDX9vj5Nyanbun02RIi1OHIFArXW4hm/4qdSfqPRn9H55/4s1gwfZ1hBpSxgb4sOUEUlJUbO
8AQCGBcP3rTZH8VFYcy/4wuGLwOCPNT+H2nX1SM3rnR/EQHl8Cp1mtTdclrvvghe26tABSpR4dd/
h3Nxv22xhRY0F8bYDwOzxFRVrDp1ysT4jfs5DUG8/I+i/LToSnBvbRZiIW/UK0L3TtTGBQVL9WV8
Ndv/cRKS9SEj47bWYhJD5/fUK8NP5nhc9QKWbuHNUr0/xG4modrJ1GZpRq8h88dhF8WnaDqo0Qcs
EVKLCHcjCCS6mc+XKs5sjfRaSa+6eTQuubEyvFgK+ZLfDi+p2rxx60qzMXxe/kjNA/1d032oHpP4
z63nFvRG78ysiIUityXdvnh0s5xPiGzQEoATz1X4ira63w2woADED8wmqhJhuefrhFM72LHTZtdE
g8eUfG/afa08D9kaIdv9HYfLAc4pS8Qg4PxJF8SwWdsrgkMJ/MheierczbQcIOG9FSDdjd4YC70s
IABtxj0rQ7X6ZoQxHomm6I2GoC6ar8lLlaoOb6c4z68vI/ta91827zS8MmSakKcG3ZRcMUgKqzZr
J86u9GSek7VE1r3mQGoGdbl4h6IwESxm820eNDcfqihhV4IeH8Mnp90expgLkMxQyXu7t1oIcNJd
U++Gbv94eRbO6WwC0kUoyGArE8P4Bfs+mM997qNyLDU/b5cCKJzoB4l8H2Lf82VK0qEFNVpaXaHF
2YnrT3V0ouz0WMjSXsA5Q8pdFMLfkS6zWg1VF4V2V/Nn5X4ztK+PhxffOFdNqKu7GV7aia5PlHJQ
LXZlGffLxs+7nROutZ5emoMASKM2BHByoGjnC5WzyjTThLJrSV+uGlnJzixN4XZ0cRhuTERuTZll
Uozems91wtDjjXl1v4JBWZgCQg34eLymRR2wZCFMMoa2jezr1VACVlzXePbWhpcsBEElKrpWYfgQ
G82ua/dtYYngLb8TwAsMk5zPrZqiaCMQfl3pkHuDDta1C8m33wbhWKqAwIs2h3Idn0OsgmbAPl41
9jpNn0jRHZOuPCl9s2KEltbqVpC033aeOgSFSABY+AltvWJYs3ILqwXEGsr6AThClFqXNoOD8Bdd
7EYAXbQ/FfsAHj9jLVC2oKCQd0UYFAFq6HG5uL9E9psWLCQXSv+ozTc33DfxsVhrhrKwUjCf0OAC
wYFaEclc0zRKGx3dma6d5ed/Dmv9jYRukHTHbHjpWjemQl23BtIFSRowCpdHkvyhxF7H9qH/WEst
TgR1g7h94jEmh111uyRDVgvoUX3QqZ+xFRWyOD42G7320KEdiYm5CtEHR+3MHkHv+qcyHBO22/75
AgqM/gsImgG0Mx8+tM2m7ooWpIrly1if1hoDLX09stJAr6M4FF06peEBTlTLzAa7JW+ff6fKivO6
PDrgP2CMRqhJztc4EdMbdUBEerR2DX8jayH1pdsmqhH/O7609gW6r1agXYrR1ujLgcR/WNvjxSJB
A/Y71JQhIupKx7QvXKbbIVYf6ss7d/Fa+v7euxfjoxgLJ0eUPkrOhpIrmZFUIv/dPlv8zVF3uuGF
7i75tf0UQRBKaBGtgZYVG3Vj54ge6/VQYR7slXLHS7rNNcDYYXDg4UcEzUDVNRdQosv7yNQB9YJ1
vHdQCJEaK/d4Se2JBqDwZIRqldNXUaM6jdOO0dVVfd3OPe5RAKdXiaPFisuKCbSNCELACUeZnzQR
BopwbZhaiEG7E/1k9gdDfc3Sq9UBHuKH9Qe0x604+QBYVZzGdhNd9cxn2Y5s7nSDfYH/hzg4gOxI
nknjo2PD0FMbBq+0/mz5p9E4bT9YCDnAuQTbDEK90nJZWmKmpVnFV/CdO8rLyLfHwfGQQNUL2r6/
9z6RDGo3MJuhzS/Ua3ua6JP9tPn7cRvAZQKQObjhZYrIXDUAcAH850qcUxQf196KC2YOJgfGAZBO
xJJlCseR6qyHWYquanHJKjDO7yN159IvVX/s15pyLegSyIIWR/IVsDi5DH/QSExj14yuE3qMpoeM
vinsZFzsD3gGMzmSZ0A6NTJC4UPpbjAxn+V/P96StXlIuipL9FJQtmDHk72tnWrLbwqf/3a3Y49w
pnBqBXOOgFRL8zALsAuh6QCoflO0uzSZt1adtzQRuGcCKoLiCHTdm+tENE9qCG+y+Fp69vCSuC9G
tUvLP1ZeF0tHDGRPwIXjzS1IbedSWO8a/aSgCINbvxJ7H+W+Tndu4WmZP6zV6S/Yc2hEPANQ+YIA
iwzX6lA05HZthAwzeSZ7x1m5jAvmHK3mBd0paFtwIaUdqbS2qkfLiK422iTHrRdpvr4dQiIcHUFH
gsYiaFAiWfTItXiU5S6iN6rmRx611RU7tbBGMwHSE8NF0NHkipNce1Pxo2FX8g/sAiSAAABMg7YC
NPp8xycWhaSMjORap4VHlML79fgCLs0AxxbuGjLA98jODArTjbICQIUk8srxOCib6YtcxPkFjB4O
CbBC8iYA22uVRKAKdfvUgHlmjUNqaQZwlWH5RJIfodn5CllFFXFGzBz5qfbYx+QUb0fXCtDlvxK0
uQR7YN3U2ZCQlV6jvHTGcfseALOL5zYgNSBilo4pA1trrjthDv4FzavILlvzCBfuGmwFgtagVnvn
P51PoMt4YZqhjXAsew1rd5/r0cFptns3KALEm15UHIAPQLrQEx3MPAwdelXzg+F6q4ybC/uMoQUB
ANBaCPhK+6x3+sQRUs6uAz9Mgcq366PZ8EL8jddcqShZLZUku5Lmc8c8NEWbNvMYiE4bgvsEqSK4
anImlQ6ocWsdN7uispd5q63BF5zm2fDSMY2Ntq019Iu+VukpyXaK89ag1m3tEblwlsB7IhrUoWgF
NkgYwpt1EjXqrd5q9MrinZI99TWKCz5wkkRtBB6R6LoMJt25CAU820av2hQo7cR+jbKVhNTSQYKf
hnJMQVcN0zAfnjhphyAjioYq1nnDmQIs/Pg+L22EwNyJWn1Ag+SiBW64hVGzLL8m/NUY94V55PF3
uDYfkALzCa0H0jP0t5xPQ1XCSWNpiNM0omrh2wTijYk0XmN8/Ygc2Gq0YgPISWY1zuIROanIzK7u
8FkfPkW6p9S+Rldms4CUhGlA2SqSOaKGQTYTTaaSsgfQ5trVh6TygJWYULPkHBOK8jePa0FmndoP
hAiRUUfyRfRRAw2edBTQy7Hr9akERIz49Fhq+8dLt3TSEEwFnhvPcTQMklSWmxlRo1l4KIOcw8vZ
W9Vsf5GJBs/AYorcDhLa8zPQlu2QOjogblrxkvM/7M1EzdBYWBk4B7Dd98wrDh+naHBFSIQ/dWBr
Ko/5dnAPRMDmQW9g2xGwmE+Bkyw1nYQh5tXtYDbI5vYPYgr/ji/DoMsh5Io95clVbXpvDE9T+0nf
TCoGGQABihJ7EaxwpW2wtDgDKwS2wXSTE/PiKf7APuPyAZEBugM0o5e8QF3jaWdogJOSFsU9J4Ov
eCAL7wpRde3AC3kveZR0CeJeGgnbKrny6TX/hk68vPEUfV87r5Z92H4n8AoD4TQ6R1pw/Of7HSH6
z/sGiByzpv6AlGRYrUxm6daBRR5HCW4tAKCSI9KzLlW5IcpYiqf2zNL/cXhprdyapEkihif5X2Py
I1zzl5cMLCyryAajOhSqab5AvVJkeqfWuHPOLjH9nPvx2hTuRWDtBWMwSBvQnktOwURaaPZjB7U3
hc8VeSosb+hX9LlwA+ahNYhAWhtwQ8B7wMM9n0URpYxz1uFlZL0wzW9LNEM8xtbO3I7emwmSX/aj
HisxUGS43+a+d75Vw6/H53Vxrf6diGyXotF1CtD64G5bpxj4RnAH6LvHIsSO3q0V6tJQGgjKvTtm
qCFtDe4UWQK/kPm9+4OtlS4tCsCVAK8i+EvvokVxyJFDH4BiSDuflF7orFyJxTW6GV9y2IjSpiNA
JMm1c/yo/4TM5PbIIIrG4A3iyOIpjGfA/Dg1cY61G23MILH2ZbhjKKDYvgkiZg6qblFuKqeOWJK1
eQUOqusXd/qa2t8ejy4sgLzF0N1Aw0DHgohdug6hzVkctRNK97ySnMbet01/WHvCLG0zSnHxjgf1
jokugvNFKuHLmEMxxNdK/d6+dOOvx3NYGh5JQqQ84ZLDTZPm0I0Or6oQoYKy2KHJy1q51dIhApAO
hZkAOMLbkIxoOWSkAucRavnJqaKp56BlZ7+ZAwz1ErdChNq6eb2Mdp3QMIcQFJc6h2HtcbS0RABo
AikOZKNo7zYfnmXgPWhbC52gxj/gUYZfH+/AvZnWUL/6/8PLbkCmxoY5xRh+TJ6r4Tk0D7Z54Gyv
Jz+LZCXUuLQdyHMCjCGA19j2+VRiTQGdVogSn9r+aRh/ud1vc3M/HOy08LtxJfCGgaWei1AzosWp
GYO6QT+kfLfGhnu/GRge6CTwK8EG3fkBLBv1cTSz6VyDl6hU/9HDz4+3Y1EACjZFPyjRtVPyyhhg
6Saj6XQuB99yP8VkO74KtWlItCBMKsrUZK03Vi6zSqdLLqCV9Qho5eK19hb3ZhrDovcdYk/IiICT
YL4FWhgxWo5TfNH6HVh3qbmfQPyC/shr2duFtRIESKJJGkAf6HQ1F6Q6o95H3aifWQZylrx87ja7
yOBkgZ8KXCMiEzixcwFaVVAajZF9Ll5V81JkK8U+S99/O7x0HfKeDEmjE+vc8ucsOxXDir90f93m
ny9rPzQwUe0Jn6+xQ8F/EfefZnNLHEgQDKAI6cLAged6vkKhxYGPnah1tu1P9KmuV1ZImgGITBAQ
QpgakS28gVCKMx++Ku120qy2P6PRtgeWrd0wRXvD/LXpzr1LQatRuACCJR08M3MpBtoq6o3F+rOR
2N70LWy0leDN0jRuBUg3whqrzuAaBCjfYiBhDKSE1xqaSJfubg7SUUUgdsyyCSKikwImTfLLn0IE
3/9+vFKSy/EfKUjcuHiQ4nkqZzsLpXXCsoOUiXvEPQ5eax2stdV613E3js27FGRYEHwAgw0iENKu
W61TV1TN+bloTo1zSFDJyk99HHt29kLN4+B+GzfyF96JFFbyxoYnhOVMj0p+Ht/0ct9vJDq7G16y
4b3RpZXmUH5uoqCdLnSjUn8fHxFUEXZCsh6lR/PPZ2DqUOMu787Mab2Y7Tp9Y1TrPxKEXRWeDnZf
OsITtUegBGh3brzMscGzRbYpq/8IEHlOmFaYPxnq0/Zhk2u2ws+59hzyJ+oe2uL4+PRK+vZOhKSs
uhoQo7RT+bltnvl42kh2iuGBpkPED5YCDtUdWnYoSKIW7TCcWfucJgdnOmz9fODGoQQBfkeyWTfl
TQaUwcUNH8/RD6afnI01j+Lz0XYMeD0QRy/UR3cacvLZ2DXnWnsNk9dk5evvFRSiD4AqiYI4xGQt
SUFVo8lblvXNeYp3ie3j/DSmHzVvabutEFvMA1FXgTtElTRUurTL3K0TwD3q6hwGrfnmrEX6xX+f
Kye0pHwPj2IOqA+QLsJYdL02pVV1Tsi+r144/9HYntnvt+41nA5cNNRiw+24Y/LMhqmvSJEpZ6bu
jK9c3XwTRA4WiECoDNw32QkkRoc26lluvY3O99r5vtZy/v6iiZ72YBtBtgVhcBk0lBel2qM5jvlm
EPcvtSz/iPnK+tzvAuq8cAdQQgh6lrtoU6I1Dne6cXzLJ/C0Xnj+lOovRrviftzPA1KQHIQRgghF
fq9UNq9Y5BTjW1oFKPNbM3RLkwDYBr4lEtlALUhvaz3VcnuI9OFNHT472qGoPdAK9tsVK57uN1Kk
A0uqmI6log1vSvlPCp6l8kVZI4C592/mIqS7PWjOYFINIqgLxIJIEZJ+JcF2rz6ECNSyIDL37hfM
LVxLjVBtc4iwG+ZZdNfFP6rWb2oPBdqPr97CruBpJzDLSEgCwyC+5MYVyMqyNjoGMGUETo0G3dUM
SCni2g+HNY67hUnhisPjxAnQUDIlierULNZNsKC+xaEXIjoR7RwejOmFF4fHc1rYoJkgyf8Aj5dp
t/o04LqcSvIbtVnxxqYAULuCWeW/c4G7Pl82QJg5uMQxl2T0p/QLqw7V2nV8PAsEo+YiGFigBwY8
8BvN9xM/luQvZU2739141UAGFyRGiEfhBStvfsfNqbcqK72M+Yt9YNPKKV4YHiOjjw4KUZB7kbHe
hNpxpxMHj+/sz9D6tsaGfrdAAsmAQCAKgkCeAys7XyBl1DOnU5LyogTN4KMyLlojNV6UgGuBmB1e
ZQgLziXUaRTqsRqVl2E4FL+G7rflBBuPKvx+wDFAJgOc2H36lJoWwQutJZcke06dZy382q1V+N3t
wlyEXGORwVE2jboXTKiHvjjQtbzznQbB+IBjQ08hAAVVIi0SrTNjbEYFzSuiy/T0JXzR197FSzMQ
4CGcVFFSLaM+WJZ0lGfgltb+cphX7B9vwdrokqNZ6+5UkhKjW2XmaymCN93KPbhTfFghgTAVHhTC
UTKvdJvrPaw3COnV/FL2TzkKp4ZX1u+0NQDR3XkVghBdFlwk8BfkWBSIt1vNzgb3Mk4+6DyQZiEb
YaBwmdFeEohZZNcQn4V5ml8JtHKlRFdC98JqxdOcfdJVW59GQLgZyHihiAZzQDeruQTSZSSNGm5e
ouofHu2idudWvzdv+UyErFpZ1uqDCxHma+NkXjJsJN0UqwQoAcwCSo8QbZbLOsN8ipyOmOYFFiji
u9r0TGurkRNAQAu9k9HqAP6a7JmbPdWyIUTPFdPxSoX7lY1O0Gu9jRcOlCArh2MOigFEmKW73SqF
zhFudLAXPlF8I/GMT9u3AgocvjkimoLma77bStgq3A4n0Hqi/RM/tGv15gvaCYBlwegJaCOun3Re
p2oMRzUz7Uvl+BwxlfZcVjtt7TW5cMNFQ1H0YhZBgztyUruJCXIvhXPpvpUT21mWb1egdCt26UeW
60aQmO6Nu5Yy0+JdnzuXyfAR9Ric7cpwNhFpO+LaanjSYvzv3Vh6Y1R6j7d76UABhAuGRvDGQRlK
N0810JouoqJTULNT8k/R97b4wAqJtxhSLqLrt+w2NVXXwIqo9qXhxWnS24Nr7R7PYcFgCNpyUEwK
rwlKfb4HGo0TLaeuc2FRedCbH2HkrKzSooT36lG8V9GfQ5LgNtYYqSZYlJGZ90jtTUAWf2AONxK0
+RyQcrGzOuoxh9xvEq/6gHLCfRYmAs7lXSfLGKAwmoeTc6HK08B/18lJ24hReVexokwRehZxczTO
ns/AstouNU3YOjIeFOM6rnlm7+mOWegDClbQDQOBASjMHSeTwkDmqsWNeylyv1b9HvTJxlM1+tT4
jNB89adSHpjutYmvaPtpc1gHwiEdBZIaYmD4Zz67OA7DVkuJdYmHl+ar3m4jLHlfvNvhpe1Xwqye
0hjDGxX1Dib+2nq83rNIgtJawU2UtXo9mu1o22iQQ73UfNI2llHh8zE8+jdhgdA2/Q6NkeqTplXR
aF0mt/XSLPbor+3fj1gIUBJo3yz4debLn4bwQEYT1XO2h46mHgBlH1ig93Z47y0KkLqdC2Bjxhp0
VA4vYbbX6RvdWAcrVkiADN6DglCCMg8AECwJR/1LeOnyT45X5J82rw+AYaLnIRQ5wJ/S8eynqekK
jZILb3b2m7mWyrvXf/h6vCREK1MEyWV8MYogtAmAIXIBpt8T7aCrlVTnvRmCADzsoJneUcySX4PW
R1UaqWgdxNmb5SC1HXnVuPmOAWGPwCDWB2GVu9Bp2hVVg1ICchnGc5qeqpUjeu/YYHhYH0TSEIaA
lp2fIHMkIGJI0L5BUS9j56d/df3LKjGaBJd4P0agrABmCP6TQBXPhei96qYNa9BiqThW8ZvqeNT1
joYZe8rG5sdCFM4sLDcC2kCvyPOpe6S0Y2cI8Xbxpvbc5d83H9nZ+NJUMrvJ7dHC+FPpIbmWr5Xo
L5xZlLQD1COQQ/eY+KYe+5pHjnGxQvBbv7Fg8+cjgoIYDarbUTgsI+IbwyqGocWLQuO559nNWkZ1
6fMF9z2omnGqbLmYTC/Qq6WBSrzkjdee8p8f+Pqb0YX0G7e1rhtX71qMzqovhXZ2QL/+WMDdhQZu
Ac49kvNQGfehJk5oRLuszoIMuPpisANzRLllv5GnEWEO1HIiIwz2byR1QBUyn0dM0kaxU1IGrfaq
klf3+ngWd5sgDS9594wmXZFUEQsqr093drt7PPzSIt1+vewypWVDNMQ6AuevstL8lAN0szUdJc1A
yiynZp11lpjBlOxJc9D/xwWS9HafGnUO8lAWdMqJnNW1vs3iv89cPnw9YOjwLRDvg8cnLZDSqzFH
7RQLWjIdy/x56A8s/56Wn4rhZGpH0FAfH+/InRKHBUVGBCcJ8S00y5HmM9RTGVbdUASFe0g/w1D/
LtZedAubjlaCoFqD0oCSlUEMTU6LFBxTRTAaOYKkpzpD5Xa+cv0WDq4u4k3I1QIVfZcCG0Hhols8
ZsFoevBsdvZY7h+v1KIElCHg3aiBbVx2iEno9JYeV2VghoeI/O7tFbDe2viSQ5Yyg7bFUJaBQXVP
G37TaeXyLQlA90AA6lAkA6dSUh0dul2XnULSwNZ9xIOyNZd7aZ/FIRItloFSlu1nQhWVFM2UBshK
AVFAyL7St3pNOK3owQqmMoBVcDuk65EwK1FsNL8M2mjvIpiMsuONtBVCwcLZQH5IIJVBxSVpwIo7
7lRzhQZNsU/102R5KJUK/95+lpBbQ1tzlOEJXT7X4iCsUAtTTbNAM5GFQn3Ayq1e2mqoCVgKEYdA
e8r5+KnNh0yHiYYR6l5/54261bPUBQJdJLKFCExhPn6s6mGvsDoP8vgp/GyP268CKNDEsx37LACH
8+HL0ZwatSJZYEdfexp6OtvY9EjsMuAzIGEFAGPBV3IZUxISF0WQVL7ZfbPGrc+T+fgyySTLkzEP
OcY33L0LfpXt+3v7+XK77siloamMGN5+QQyuTVc0hbhGkhUSCVlUEgn08B2nSjNmUR1TlgWTBWZ6
1j3p+gU3ojaTJ4VsfmphqW6FSWfV6TOwo7plFozqi1N4uvb58V1bsHCALIipgH8aL0ZpfIPmgwVi
o0zojJI2XpeWXq7uysNjMQtXTggQNJBAL9wh61OjwIqpZR2AWiUv9nX5AfuDPDmC7UCD4djKjWVy
O60duyyrQGcXxfDMYmWdFjYdcCFRIQ8oCZSg9DxJSlentNVYYGq7/NOn4Vs97NbqopYWCVoDAWp4
OAhfShfbLlSjSgfIGHLmd/jZ+kbB0wR1jmBMQi3ifZHM2GDhCiWtgzHO/HE3jB+ZgOh+JCpZHHDQ
SIdJIdAa5hDXwRu1q12Gn+2nCFkbWB5cifvyj0wtXbvPaywQmFS6Nj7o6tNjCQvXAa+3fyVIqru1
K7V2wLYQTFHmRba2Q3p5T/jf5eYQMvZCtNkGbNUCKF2OYMXJNNbjYFRB9KOKTy77wH2DUwnbCcIw
cBWI43zzoLMJj5TRsqqgKb+Nla/Za+7M0lm9FSBtddpT1sU6BBj5UVWO4VasE7wXhIBM1MhDySLX
OP9+J2OT1pOeBXrnM9sb1qoCFj5/Nr501fShGUM1xvhj7Sm9p359fIwWnL3Z8EL8zfKX3aSVNcEx
susTcbwQ8YbNmDyxQui3DEA6yqGQQJuLUEE/bCWaw4KUvk6nbo0ye3EGN8NL+2spVax1loXhG9BU
KftG3fc1Xblti7twI0R6XqlWzgeUGbGgyA8OHNbT411YGV5mKoUP01dZarPAKnxarhdeL42PRxXS
o1DY5l2QeKhjB1HKlAVuu69KT9uMlcMWY2iEMfD8BHJA2uIkz3meR04Z5Oih9CdrPLriaC9tMt4J
FnpPIYgIaoL5GTI5rXhkDWXQ97lXHbvwOepWnNU1EdI5SqpSZaSFCDchnvUcfUnZRrI+4a0iFSCI
X/AHZlO6bLXak1DnZhHkw47VXqR6248Rbplo/45KMTAdzFepCZME/BQ0D0LyKTGfwjV+7AWbAyOA
gAbiY8jkO9Iu6HnfuElj5YEyHduMeV1cenV2/PV4FksbAWyLhj4OeDfASM9nYXVMIapCikDRAlKh
SycuxJrVWZMh7USuajzr0ZMoqL/n9rnOd7za/rRCryzh6QkOaGQf5rNIQQGkWh1CZMPwrednffsi
4YGOgfH2wetWri+ty6gIiW7TgLY/s3RfqQdqf0AEet4Bdyce63dtrSLNYtEUR1mADqAT2enxRel/
P95qcWCkBwrQ1Ch3Ey3A7tMzmZYXjUs1Gozjl5QDdeIVqDZ9LGPh0MJ3EezGSO06IGyYb0STGjRL
4haxhuqoEO88EG8rD4G42EiyImAiGlSDkFa6GOWU2XqVQUbOmv1ZKer94zmI4zhfJ+Rm3htbAZAl
OEzmczBLFIxzNEQOwmPYISKz2boJKklQZkC3inadkg/DY1Ikba+nwQSMw3O9Fga4v2xIr0IjAYuF
jMxd/pvyMXTdPqWBoR2pAyd1b63VeCyIwMCC3wBRGAiTNrkfHH2sYzcJEu2gThw8fNrOWGvhvbAL
MyHi9ze+UiQChyl61QX5D8MBpWC6OdcKvmcUBYIHAmBaRE4kLwNxjq5JMg0CvmnNV5J83nyKkBYD
HEBgEPC0lU6Ro/HWQrg+gXmgvnXSkIF7LGBpFwQ8SjDMYb/lq+Y0SWGWiZMEeE/Zys4uz33jPxax
tAe3IsQn3OxBPdSRElU2NpqeNP1sbvfE4L+I4guEDk3Qtkpb0Jg6D6s8xBYU+7zepSsP23uF5wBs
BxsqIjL3VByR3mhgGnEIyGNOmvWiOZ9d8G8PL7a++VkFQcJCCK8byAlpnQDEaF2h94L4Swnqrr+3
78Lt6JJxy1w0h0avtxj+pF8Wr3C5H4+/cJAQt4UDIJ4MoiXHfJcjy6j6vtaiQHFfB/KWIxDgruzE
sgjRkRAFC7Bu0mWOHauyM92KgsQ8NPnzpD+TcGUWC2cVgE3Et0UgCZdCsgqtE6dUp04cODzxhz+m
JF65DItzuBEgXWhSj5OBHgdxwKZXlb4mDM7S5uctYjyIkCC2h5QAvL75TnRKH6pKw6Azpmrft6qX
V18e7/XiKqEaGtgoRHLvAvWTWeokLQwoje5YfKbtafvwAE+IVKtAgMgRXLQza9OiJHEQZsdaO43b
+PFg+ZHmxssHNwxvWxig+fqMUUbziWH4xj33X8PqA6cUbNi2SGIAmyFXJqRx6bAJ9HXQqMyjeuxF
f1YfUKmiAbUiXg0IrsoYGc3pepUWWhYo9GQbvr2xycT7EgmCQlGNDlJE2SqAUbhAoJvnQT0eJs1P
nCdwxxkbif7+I0WUz4GADcQ68n3milEUeaRkQarv7NpvXS8sf4ztsGLilk4rSlQFlzt8jbuuA3Sq
o9ZqizxQm6N7brMPHKfb4aUbnYd2aHYD9purltcDDtr98fg63HvDQH4gd4jWN+Cpu8NbMWuKWj7k
RaA7R43u1figuUd9I/vN+2aIjrtQGEK9yokfQ+dpDCZdrFLmZ+Y/KHH7wDYI4waGVuSu7jNLHMGY
yqRZ0KlPSfRibkYHiKCwhZQYQsNwuKVbbU9xok65mQVJGPoji/x+LT25dI5uJYjf3/gxYHROiJFA
AtN9FA4M9ANqD3FbINOQAUBVjTS+GTYOOFSRepuct2zXDR8wC4A2IP2MQh1AmCWzoOXjNCVTjuwq
ii/1XZxvDsaArxOl2qYOpQfop/QiATNXlGclxkdYUuuPzS/tI/pCtFiBbRZ1pDKu0Yoz5qTugGyY
67H4SMtDbHnN9gQf5oEIgGBqAue/fJAAeeyJUyHn5pLv9OqUH7jN4sUJvSdA0nINzVC0Tm6NDZZJ
97XhZPReb+6raXMoA5MAXRbWSrQuk32ASC9bS6vyLHCGJzU5ZStezJJKgtJGfT5WCh1FpMsWMtZ0
WYLh29yfzKc083h+moqPSBE0tshG41TJUSUSJm5CbaTq6eiXqKCfPLTfjdf00oJHBp5AdH1ApTsg
5ZY2v9bRgDudOwhoVPpxms7EPSdrdbYLmsNQoDoEJ6+KUm5puVjbZQV6mtMgy9BtnI8r67Q2vKQ4
QLDHqBZi+ClB1cZztR0eg6Aeau9gHhwULMr5npbHY1YYeRq0QK+MfrFSIbf0+bfDSwa0A8S0GSwM
H+X7LP062BsbewjTBswNCOBV3DfUA0nLr2olc4wkTYIJGbHprG9ffkFFootnCSCacjqJT+jSWHTa
EGj1wfkz2dj/WHw9rhneVQg0iNCh9PWu22pjxTse1KXXlQdjDZu0cP5n40unp0EQzDTE+E7+d0R2
g7K3o1+PPZiFHYYXj1AVahkQE5OJ1xK36zOE6tG8uf5sHlX+5fHw4oBIobbZ8JLl6TrFCHMbw4+Z
l9NjiqJBkLeYPnp9VZuRxNgNsLyKBiWIGd5R1BGHpprCoi6I48JLjJ/Tt8dzWVqqm/HlpWIF4cYQ
ZV3QXht1R9eA1kubfTu8tFS9znIatfh83XxK0pdpeG6qFT9gwTYAzIi3GzpywqeXA6tNMyitjWLU
IFGf88TP9FMJirrtLyBQzwDFj7JB+Ht3b0RXR8EuidwGe257VVl5yebSaeTNbyVISwWoROlWQkLM
vLQFi/Zu604LQjQRVNLAYwRDPbc7pLCrUkm1Jki+gadgKH88Hv5+pzG8wAGgjEVk6aXP16qs5kxJ
20BLT0bio7x5O9QNYSqUIeBJBQ4/WDUpWMLTdsTTpyJX6+jyxMtRYvl4DneXQQgAf6LgKMA7VHb4
WBgpaPpFw2v2Wka+tplDQBpenOQbh76qinzkJoYHwSHCuF5KfkXm1ji9JENao6ZLTNqGaXgNO90D
Z7PXa1vNDyQgEIMKVLitgkZsPgtXbyKiR517LccfobPP47XqgLuTBAEiFCNC3CIZLZ2kQicDKL1K
92qob6pS+hVeiP3moAyEgCsdfcBR/4HAhnQb9ElFH3gex8HOaH7qzc/HB+lOJ8HwIHQrgNCiNkpO
dvdJamnIaETBqEV+AncV3GrK+JbYazUCC2uFCaDmCiy1wBHJNDro39HjTkCQZh5Mfq67v1u+8kxc
EqFjqfAS0hANkDPSk0FafaziKMjQJcQ6o2s65YfHy7UkAiBTgAMEMQiSlfMjpQ8ltUY1wSzCvfUj
pAfz9wcEoAILUQBQud2xo+Z9YWplRcg1Vs80e4ESbNYunjgwM6cAW46UwP+LkLzKyZne6wSjIHf9
kj4zfnaz50b3DLT0Q9X/2otoQVVBnHgyiuaHYBudL1mhO4OGCZFr7pUVSr+HbKu5wHxQYS6uBhwo
vOLnArSQ1KhnbyCg/KWyn+N2VYtwtzhSeJSCJFryMk2qZK1qZeRqiNYRaumZ6cq5XVoh+LBQ4wJT
BFqB+QSatpycKsUE9Hhvg652Y6snGDks0M340g40fIpRHdKSqxu92o1nV18fn9m175cvBTNJW6JN
2TXvdy4H8aTz52MB793E5SN7OwPpyNZh47aNkJA4vpp7auKl38hPPSA/1fcfTnbE8Op/dOaNiRfq
pzVGXrEFdx8A9AZ6pMFNv0MokAQ0s0nICYzVHihOkECpa/RMC5oY+FmEoBD9QChWNulD3IdWNiTh
Nc88W9vHzqHk/mSvhD+WpCBhqovqaZHKEXt5Y9mtqVE0NJSATZxOzDlV1t/5T32NOn9RCJD+2DLg
IHBx5kLStDYm15wg5OukZ15p/EgUb61YdeHUibpCgVYUHW3lSD8puZqCcSC8ohxJ/YvRrcFrZDTF
KwaXHqbXlJ1Qk7CsKBu4Jw59sa4q3RqUFcOj0yVSacgMgjlmvkRtFBZTlfYh7vxOMX1Kdo+vzOLq
vLe8RA4WTcak2I1SWiRpTCe8Ki31yjj3NiNRRcZXQezShd4V/s98AkXat3qX4LiOe1V/csqVt9LS
998OL+ks26XxxFQM35wV/rmOV5Z/4T7Pvl5SKHFYNKhjj8JrUhxDfRd2/mpz6kURor0eCLyB/5Jd
Bbcp9CLitgsOhp1DTtzZNcZ2FxpBlX9FSLMo2rZumwYi4vjY636yBsFbusdwc3C7UKkAninJv82p
lQ4D5+G1B9Q4go9wqKe/qjW6tUUpSN8gNSsKt2X4up7mbmErVXglnR9fcsNrPudrtKyLmyE4ZS3Q
NEGU+P2N2ktpM1BgAd1rm3jdeCSTr5MVP0EoNclEoAG2cDwBS7xvpYOcnZqSVHdgIv7OUCKkeSz0
GWqq+2rFHC7djVtJ0rZokdJbvIckrv0faV+yJDeSZPkrLXlHNfalpbMOAHyLjfCI4HqBkEwSi2GH
YTHc5j63PvSXjMwXzYjMX8yz6MpJhznEMWBVpbAkKximsEXV1FSfPvUV22u2P5tmExFMBxkaU6IA
QQep/XWoP20OCsJwOG8PVygGYEHCoZVIhns2NO1gIG6EBlybEdrC+Nz9vdjqnkrgwZAwvlJ8Covc
TdI1f2rpMP01AyRc5hLAkBANQ2XbgVk+aebBCHdy+Aua/UbhYqMWDP4bPwIXk2jaEtGiKbUDo7sb
gE0N99uvB9RB8J4hiNchPDsfPwl1eM09sQOS36XkRNYCCItHFDg8JK/BEwgA1Xz8SJK0LAaCIRit
U5NuZ1nme4waDt55hsc/BA2QrCht0zZzAsvu3CdabWz9yT1mbCt3xk3Ap66aDOU67Wu5gYbJX1Bu
ma8FlhcsHj4bhSicURbBa2H1c7vTTRbqVmAPXlPmT7sSf1hrnZIW9gDhWB6fQEINRITCIsks1ZQ+
Vqxg8OTok5192XyEkM/kTeh4gAL0CPMtzqpel2psU6CNe9Xcydv9LzQVwgoBmgCwjtiFMB7H0Sli
xFb6HDTzrHN/3v78t9yGYK+R2OJFWWicyXs3z7+fSVJTDvboBENxMKO77qdV3Cv6LrHdhu2GbyHb
VaWXWb60Yr0XrAd6rSEBiUcraPBEXORgJb1Vx4Yd2MW9Tg5mc8qy3e25LVxFyKUhJAWcEwJHYoQz
zOqQqaMOmNB0alRvjH1qHFBGAur824KWjhgIUHDfofUDEsKCoz/1VA77qonPqu0N4F42Vl4ri+Oj
ykCHndKAOxfMSGEbbZMxQPP08l7KfGethmFBEcHDCigYaqrw4hKJK3BXNErdD2YQorFUqaQneZxO
nf6Q/UKMAhFtuIJYIyCTxIkkRq3LpUyNoEtNt6KuAzqXzVuBOCRKn7HrsC1iEGHUSUcnVGwE6XDf
aCd1M5cB8rS8XBWhO4S18edcXZJaAbx9TIyg13zCDiV9uf393FwI6jgbX9jqNCKVakwYXx525Ze8
Jbu2SXe2DXJnp3O3NhXmFh5ID7y+8EQFw6yI46KqSSZAJvRAh2d7LMjh9mwWlBzvRt50jRPdX8HE
OqDgtDGy9KBSfTCi1aqbOCtX+IKSg0kOgVv0vUFppqh7utFrjTUMemCPQKG7VDs6lhdbbq/7t+ey
oIScihfqAcJI4GSEe0TNrM6Sh0kP5OmdbZ3GNZjB0vi83SyAjSAIRRtj4WSVhaaA9csKzDoIpcfs
vP3zOUUQyBlAwgH/fD78WGtWnIGbKNDZofaLNSbNpXPLESVAoCNOcJX2VKNWdZK4toN22OWFL5/y
TxJ4aloPYKtfmMhfkkR+A6VQR6lMGztghp9UrrQWtVk6s4ApofSTl6Qj7zZfKEMOc+Yw+IQlOTJz
rw4fs7XFWtzqCxGCbx6lLG3QFMBGpPDZot/0tYbni1PgNChvbXevOnOZsUK6KknsoAgfp/yU6F66
uYQVhoP3UvxThHBaVaKYSUkhAmAxoz/E9QoYbelKApYEjhvgaNcQXxRM2HC7Uivoarc2fPNTBi+k
XDlKS7YDLHKoRsc/APoKk5AYeFFGmcABRc8s7R71HyT2dP04ZcftZxYuHKCTyJUg7S3cGukU1mbN
JBPvjIMWIpzp/8r4cNHf+ggDCjU/szFRiISCXVzgOa4kX1uLci1pNy9xQIcMRGWvcgtwICmqB20T
zpqXhn5b7wdzh6JWtblfjZoubQqqWXBqQSCNRAM/3BdvvpoWCCyA6iVQelc1PJvsJOmhGb1KXblq
l44YJ8vF1Yf093XARU3lpo2YHVTlUUcfpfsEnC9rrDgLQhC/A2aTxwjh5QrWxEyMqNMbqHoWv1eL
D9R6ocWHzUVAeFqi0w7yozxtAkrS+ZJJZtOlyDlZwYglA2pwRRcXzJUNYjloPHCnFsoe5sNHUS1P
dt+YARvdgvmluRLkXFojeGs2tJBXh4ic3kCPjUNjd2ZgpsCnSa7W7hWUP641WudWVXCtgN5TOLsS
54sX4xVVbZdTWuEQR+TOzn0bXPoV8VLLY3bqJr3XTNujF3gTgCyCMwqDNE/Y+xybllBrhNZbPqhg
NnMZY8kuhxdukZESq5BlDG90n8Y72XrebFNwofOWYxo8RHCJz3fdLsq+AaOMGeTWvVM+rYL7F0/V
xfjcDlzo+ZC0FWtDjJ+dVGVfr/VYWhoeGGbO4sQLIcS8CCkG3cw624DJ+pDKZ+ewfXUuhhdLUIY6
Lwa1xvCpTLwmARPVyptvSSlQNwgYM8oseA5mvjw0jpopqiQtUPNDNu2H+qi2x+2cKThDHKcLvmog
XKEUcyklK8emihudXxw1eArWkJULngiHw3GqZ7zArxKGsSl3U1zYWlBRLwYxaGImrmWuXONLQnCL
w5Zz7jd4n/NJTG2Y8TcTPPN8J+nHOHpMyYoJXBQBAjvUoeIlAzMyFxFHsV47Q2wEkeNl5mNT7mJ1
v/1E4QkDF9wB9TmC8HMRkxSppE9GLTDzZ2RvjW77AwANokCJzRtdKeBxn4/vSOAFQSNDLbB6t7ak
XWgoKzPgIwgGFsVkNraAd+cF/nEuocLLf1IZNlv6RNOd/qFNIcjrUr8qdtNaAfKCfuMdhnpImHSQ
nCnCdEhU5opTjWowqh7gO65OjO2hhEsJqqAbeSNZ6Kolq4HRv4z0vbFWxL40A9RBAuqPpwZe4sIM
pFwlDG4hZmDc1Xu6sWErf9rDJQB6BsX4b2Rq891gudVWphzhPMUe8nzHLN9cj/ImAWEjyACwTDQe
UlWyvm9TLWDqndr8iIpqRbGXVogHtv8UIDge2ZBrlFQQIA9+eGeylfO6oNS8sBkJBigdt0/zFZLK
3FBqhalBbt+r0ymid22/4toszeBShGA3ql6pJmPAKZXL9/QRLeg324zZDIQ7dOqKqtacQQ3i7pNm
fdoe1pyNLvgvRl0pPeI3aqB+MEbqm5Hm/3OfL2iApncZQzkfNmA8gvPHhQn8hROEBoicWhPkb8iU
CFtM1IhEFsJplbJjfrTGHsC3T7R4yN0BRwI/6bq7UTNUWZwWoxHU7YMcn8vyvm2OSW7/giWCjeMQ
TtA6XlHxkKrOrDTSjCDTPHN0K/l4ex+WFMFAUIiTs4CFTbzd+rpNST20RpBXTxZ9P01oXLDiLy2u
FO/hgvw5giq6cJb0Gn0izQgrVaIw7rmO/CLdrZymRREInwHPzGPMiqBrbdjEOtBJRmCGOysH4Bu3
aJ5+76uvv7BaF3KEqaDwUStLQP0CZ9gnugvei+gX8JUoRkXaDeWWIOUV4aiqktQooZ4gYopcvXzm
kQOgvW7PY8k2wa3n7PDwC65gu6rMqDpVCM6a+r6qX8JfeNbBj/lrfHWue1Y5jES3Qj2I2QP+kRBf
VvdOsrLra7MQnL9Yn3SN8lnkplc8d9bKIi2pBtxjJFc50QxCEvNJjHhgTbKBSUzUHc1XWryP6xUR
izOw8ZhAi1BshfiUKFtzpDlrjMAIX41Hbfj8C9t8MbxwiWoGlXt7xPCK4ir36ho/yOLXI/YDG4vN
BshqvkD6xJzS0EsD4JiT3hzTtdDT8viIbIEW0UZqSthf1SwquJowHOyulCK3iX78wvIg7/nn+Fz+
xTO0VVkhgyIMq4+W2o9OufKMWzw/F8Pzn18MT2WqDo2O4fuPNnMN+ZCNK5Z1SYKFV6KMCjPUvooo
w4S1bThNOKGVfaqUg1aRQ1dVK0KWduFSiLDLaciMyNAgxCzua4+MK57G4hyQtrM5HBM5VGH4qrBC
kHdURqDZ79TyoVU9pu+27zO/QEEAg57tkDXfCPBdIG832EbQ2CfTq8pfmQESUYhjAYqJ3iTz4UNl
agkzKzOQC58l75PyadpMxsth0cAxIMGMSOxVMk3LOouWFTGDlN7Zzt32VpB8fORNUacIjxtBq/kU
wG+q0cTApSPXXqf7/WZ+NmF8QRUmtSFRoWJ8Q33o+ydDPXdrrX+uzxFPnuHuB/gMiSgRb5MZo62Q
HO7eJLuhARi5me7azXVfyF9fChHWacpygEEyCEmbQ5570Vq7uGtdm48vrJOdVLkW8vHln33zQtqX
rYoAwBmYx/AsQRE+wnvzbR4SomXpRLWAtqfEPm6/jzE83v+g3wEY+YqquM2luElzxK1C25eL0Sta
5v/CBC4kCFdyL/Vxr0WWFsSvDJXr6umfG164cEL65wTSKXXHysuKNYwCX+H5q2G+RMIBKislteTJ
1BC6iL2s3ivtbkQK4qvVb3/+QBKP7iEug/0WX+gVK0lc9LkeGM43+xQrm7FPGJ43f+SpUpwm4Sjl
aIJVN3EPdfte6HCMnrfvBJJlHGwBygtZzAtETp3kYVcYwSgHUvpRWQtOLikaTySD3hToLaSt55pA
htZKW1j0YIhOhduW2w8ShuXkqbgQOH3AfHiZVbpkT0A4aW5f1241bEcXIvuKBxvuM05ILcbbalD9
V10pgem//vCdrXE4LdhSHu/khae85kdE59EE7Y1JwcAqE7pq7xfaF6d/3bzBMxHCpVnmeRoZA0QY
eykPtGal3cyCniEgzGOp2GW414Kh4FUkCZqf5mcp3oFDUMo96asVP1Jtu0VFZhRXMr+akW8Q1WBk
TMqjFoROaGHkWt3KNBaOKQCA4N5DkQfeziJ9HVw/ezSNPD/Hw121szaTmiL5aeLZgUZwBt6BIp1J
Uyp1hfbuOEWjJ3eya8Sdd3ubF04SL4fHexa+BYcZzhUhk5t+6BMtO8e9lyoeSfxpTZWv3/7AL12I
EO5MUstFXucQEWY+Wt4i5mygv9AalHRRCvjMDGR0eWxViDBouUNRq6uAPTX2E8tLkz16qylr+63w
wLJwP6D0Cbk3rhyQJEymwGut0itkoyt6MK0H2XGhgq2yjxPPcu5t63ObrhwxrmjXEkEehWwQ8n1X
+AQ0VbZC3oehpZk7qa6DMuTRU5k7dDuq7kN9rXB7YSXR+RHGhd/jOBjCkSCGQxRAM8lZzfw28cLh
kE6euZlyEHlXQA2RREP2FUXDggVGt6amLlOJgO32pyK/V8BduVags3C2ZyIEG1MMJfoHlxBRNvsu
+Z7mO3n8vll9LFnHPQRjj2yHmAmUlB5kq/aIJhzGfREeel12i7V6uMVpXMgQXJI8a1tCuwknO/OK
yqWlX8jbrQAQ2JwlG9lY3o1tbgUKhSR2DLTNeYyfswKp95dhLWy2dKqAsuEwbN4aV2QUpwNTgc9E
CyJH8rrkpNbHsn8Xjpvb4+JYIaMCvwQuNO8AO58Jusn1CN715GygsXZ/zOUVv2dpMy7HF+4TVPMN
xpAycjYtP+2e8sRfhaUsiABUBK4Jx8Qj9CtoRm52ZhQabX1W6F2tHPX6xOLNkQ8ONcSLmAOikdgU
9lunFKQ6Jm3O5QdZxrV4DhGTva0ZCzcjau4A4AFfGQfxCAuVNkmZqH1YnptTGj2kzsoM1oYXohKs
jaNqTED33RhfH5zi2+2PXzisWBSwb/DCSjhYguUYq8SsSB6V56nd5bkbk8eYeenm1jfAtXGSEjzs
8QrAxTU/q0YPlYtz0NN3HwzwoJAVpV5aIgvgBKTFuSCxjrZJ7YwmslKc09xjphevvfUWzqlzOb6g
aklZlW2mY3zd9tLJZ7mnrrWNWdqHSxHCCo1qqWdyqBXnARFA7Zildxnxp2ElEbgoBTXNqNgB2Pqq
pQjojcIa7PTFecq8VPWU6kA617B2t8/U4nIBwg+MFqgyUFIz320zRAZt7LDbbb4DqMap92W7Euha
mogNbUPZhq4hySKoNRoptXh4tGi1l7zTx4PmTeOhSVfgFtfHCo2teWUQElLgMBUzs7JK415qkvRc
2h7i+qxfObbX6zQfn0/yIiqLrAeNxwLjq4Y72Xtn3DnFZuMBEXgUYKmQx9HEzONopAWRHJBOx9Ty
W1CXxttDjthlPAqAKIXjjgz2fBK5WclApRTJubbvk/RQFD7JV5jXltbpUoSgG30kEbxJ8uTcd55a
esTYRdsfsfNZCOeJAcNGtRizMNs9zXf5Gv/6yhRswczadYW8S4bxu9qT2SHT7vTtRopPAYcVZa86
bzk/3whH69uwUML4PKl+p+7t2DfXPJulWVioIgNVAW4MlDnMRUhhP7CKgqHOHnzUWvbhS5MettoO
eE0XIrhOXuiE1fS9RUicnEssVHTq6FHa/kqbi+CzvBARxnrbSA1EJNYnBVit4mjVnmmsTGTJeFxO
RNgO3gshwnscaxXu2uFYy/tfWChQZ/FycHjkYs0MQuQMZToa0v3yqU53VXFY5UpfnMKFCGEvtNSm
fZup8dmiLmB5dnG8PYXF8XlBGZ4UQGqJL/JWUkhNEzM+R6YryV675hbwJZ6/J7HRF+ML3+/wuFQf
Y/zOeYpyNy2ebCB71yCei0pxIUU4TgVCg0mDMP/ZyPZqek9go+zz7YVam4hwlgZGzabJwcZufbKB
Rbc9J70rhhUha7shWFn0rFNipIfj88j2obVL1+zT2viCie01wL/MkY8PXmLgwcjKLbEyvpjAlpLC
sRML44OAsv2RrYXL14YX3ioaTa2mSXGYEJioP5krbvja6ML9oBKq2bB88ZnSO6Pe92u9xxdPEKfA
QwwP+AHxlqZDa1tMY/EZtElGfciTp6RzC+3j7XO6OIsLKcIRGofYGtQGNonYnpEfQ8e/Pf6iql2M
LxyhFjRjZWQB4tROpz5I89O4xlewIAGPIOQo8FrhjpOwyzUlQKOPUXSmpVuj2qM6jHQlyrWwSKgL
BcU7SgBg80SoAutpoldxB1KxMHQd649aHvdblwkAKjx6gaZGEMIWA05hXecTI6EcGObRjDyreKLd
yk5cT4KLgIevo7L52v82o1grB61QgkL1rEjf0XjNEViRICaNJjtL2/xNQvLZMb1h7QWxND64dvlj
CL3H4RvPvQCiaY2RlrESOO2JTu+qNQaSxfFNZKSAmFuApRpmbygIDCgB0V+S5HuGp+PtXV4UAEpR
JMpROX+l0mhjAmCkhAnoZuvTkHnGWg3itdHgVZTwJBEE5klaQRnUpOvlbuwBPda8+oOkgOo1qNf6
Ky1NA6EfZJBwh14ztRBniHq5lZUgAWgneu1BErJ9nS4FCLOwq7DvAfhQAit9SMb77Yx0WKSL7xcs
d6MbEUG3FCWYQneI/TUe9rXlEY5pPfVGX8oYXrKOfXUq5RWTvbjH4IwAVB4gbXQCmatBV40FyTtd
CSrdQxuz1nnnKA/qdmcYi3QhRVgk9D1CTSIqiwOnTsFhmvg/t+8xWDXQxRkIKnATCD5YSSfwHtT2
FNh24SdR4W/2VJEFAbMWoLvoJKPJ4i6oUlgPQM0FqoGuxI4nT2uMx0v7jHpDWCTEZsDVwn9+8SjR
JlYlis3kIEM1sVEdYmUt2rAgAQqGhxuifeBYEGNwBIiUxJKIFuT6p8j5ka25GNdXJ2BBqOzmjXb4
cRLWCMllpQSPxxQkaNJJ35mfAKS6vctLEkCiAivB2R/BRjxfo0ppdJvZiRxM0qM8tZ41pV5TrUSW
FpaJF/CDIIq3rQfMeS6kHItJo6DlDMLySWZP2Y/bc1ganusaUhCcSEO81uLJGcNOyabA0bxodLO1
/MbS+LxuHBc/yguvqiTJMKHKYGIMPDN99GTJK87LgrkAaRe6mCPdxPlvrfnqqJMVO0XYsOBetT7u
PSnabo7AYQekAr8NgKASVr+r9YkWhLKAHiNg/eOnSX1K4v3mPeDcZthmtJU3wbQ/nwQCG6NV9wy4
ZrCCvabN+18ZHkhOrgjg/hDXSI86UyKgFynyLwX4y53tkGleJwc3HsWc3KUXrGlM7IHJSQYQIRAF
0SFf0QC+xvNnMxqvo8zaBLEIzN1VH4Whb4q2oVZQRm6CY3QuUv/2Cq1JEPz4LonUFiJQVh/uFGUn
N367co6WJSAHhwwc/iuCUrRQM0rOxBTE7R0csJI8qGsMEAuqgGX6SwT/hAuLLRW1zFrGrKAYHTeX
uCrr5Evx/vZSLejzTAr/igspRmarUzNhIol8tLKDuha94IfxarPBH4e0FRJkIJ6ej++YZTHSPrMC
I/5qlnf2eKiSr/rnZlqLgC4LgunA0womSNRs2o5q0vclCLAUJI+PYezrZB9+c7rd7QVb3BbYJ95y
jJOdCcqtOobE8CwyA8n4lklea78jIJ74hV2BmUJyF7gtPISEu24so8xuGdgBpNJltR+F2xUEbLCo
RX/jLrwqyqsnJ1FG1oPq1DkY+an7w4q2ezRomoYnKPJAvB2SuEx629MB7aSDDnTT35NkZReujy36
c+Ftwjt0gSxKHN4ccHnoY6oG7egxzXU2twEDKMXANQowEmKH6IszP7aKVuptmuljkBrP8V6Pn28f
Iv7rc63gHeXApYprDkZQE4anVVupcYThrY+ke2jix2x7QcFcgqB3htXlYx5qYxAS4nb0ha2Zp4Ud
UECMAkC+g/+5KvuXY9tKNLVgQZowr6Km20faafsqXYoQzDjasqNveg0RGmwfnXzw7FjZGtrprd+0
uBeAm2AyQDxjx4W9iEqmqX03jkHfnsBaUmhuUYMj7hBJnqW4Btt1pm+uhY4XVg8vCRleLEwiaPuE
Ozzqm5w0lMqBow6e3Xb+sLZ4SxIQQDHhICBpczUtIqW4YotyCjQauYZHwz82bw6cWLhQvJsTDJ4Q
iytNtAY1q5AFZfIo18Qdy9Ttk80xVwDQEBnAPQjGdFy0czUcwtEmIC9hQYY23mkzefmaOV9YppkE
4YyxdpLSXoGE2vbsz90akdr1bYEnI8wcoJkcBSb6OlpoMr1jcYeuuYNrtA9MOoyDqzm725uxKAY3
H7SFF32I5hDsniis10gXFMl7aSJe1t2xDhGbrHVvC1paLjAS4T+ILWLfheUCoV1ipVU2gLf8o0Rc
S1nZcL6hgjLicYF7A1QsoIMQwaxT2ytDp6ddkPw0o/ax+a59oUP5WH/3ts8D3oiF9zAgiFf0V7RM
80yrRhqQ3qeuXq/sx9Iy8T6MUAxsOy7y+bk18RJWB8CPgonE/o9I2dw0B/0LgcvC2AY/WmK4HZgw
xyhMwgJdfiyUg/J18+qgzhe+LWdeBShXULsyVkHnU6ljkJStW3002PaYGQqJwQAI3krk5q64LPDk
AL44ksfA0HeN449rlFfcZgvHSIffxPvxqHhjW8Ltl9WGPk6O2QfVGLpPtvq+DlceMQs7jO8Goomz
VSIIK9waqgl4SNc2fYCOP5PxELav27cAlxLyi4DgAT4qXBBOXDVyNjRD0MU4/Wjh9c8NL+xwY2td
Wk7tENSjP1keWVOAa2+cM+r89fmCnZCTFkGOAePb+n6gblgcFOWuqnbDdrd/Jkisnhia0lRSHYK0
1m8yN7PPDkPjVtzhm6tAIIgjOgEFQR2oSFxe9yTMEDKCoNKfDOhc0p1u78nSoUXlO+5shLcAYhOO
lMEInIIRaZUyfFHkO230++1JAweZcASH+D/XMTRzrAszb1U5KACv9jt5q93A1YOCNLwseB8I9LeY
mz2AX1O9SnOKzh33Krv/eXt9ri45DiDk4BNQnuIuFTkwSyfrckAVaKCMD62uuBIat5Xv2zWs85Vm
C2IE1bBGi/bqCDFaYfiyTtBq8/PmicA2WRwTibsBxe/zZVKjmjmocWzgc+wm+2RMx7Y/jtm321Ku
54EmVTiysIAIsqCR61xKXGkgRs/UPIg1DwwwrqRsBqbiGOEKQpaOI4JASTSXMDlV3doUEsqfzX22
FRwnDC58fkrtwiYMgxP1nil+Hz7fXp7r0zT/eOGKBhhyJG2i5IFk39WvzDzmaBBXHW8LuVLpt0nY
HILs4E+RNjsyHSkyWi0PUusuah5YfG8aKx7TwjbzWwgxD16QCF6i+Sa0hVOgc0OcBzIwFW6f7m7P
YGF4nupFYZTOaXbEctlk0i2iDEYRdPLxBxpu3x59YRNmowu3XN00zYiZFYHRubHmR9IRxNX5Gjvh
wi7wSDvga2Az5lDt+RJFIxSutJIqKJXXPjwk40dD2r5MMxHCaeooen/YTVYFiv1NVR+awt+8ULPx
+TZdhOl62siVTDD+ID9mwyGyTwyEHGuNMxY2G843HhFIWKNdgJg8YKoWpX1UVUFHH1LLpfbKLLjp
nLllvC22ibg4HnRAJogpHCltiS6HZhUQ0+1Mr52OheJW6Uep9Ka1ANSSLCwZCBtQpw4/UDha+P/j
KqkLsAwbrlL5Q74DREsD9AW8xslK1uLK28G8EAEBKQtn4sPNN9+dOgxLOZQhy3ghg1/1XlTuw+40
ja+3T8HV/vBXEQp9kDvC9QGOnLmcjoxxOPVTDoYcH49hutmgC+MLF9NUlaFeMIwvp70/TZKrlFsV
/k0C4o4gSEd5iejWprJdG70Jg9i1+7o/R8YxDd1sjSpvcZ1Qogi2Vs6BKSYwgLYdKMmdLJg+SanX
r3FYX9kTTAJvYBR2AWWDN7BwtGR9UBonpEUQO4fB3rEWGYaVdVqaAWI3KLBBGgk1i4IIM87bUB1G
iEBNyeRWa/iaK8PLp3AxvnCSDJ3okdUPRTA2vt0/l+Aebl5b43j7vC4u1F9S3koAL6xWVUyDmUuQ
QmqvrZ/7+kOor6jeykTeonsXIjRqDKY1QUT9U7FdUj5Ina+ucRWsCREuENsipZEx7EYWuom2V5J3
WeOZ8rd/brWEO2QC5X7sDF3BWyMZqaeXrrQW7FzeEGgFuKPe4DBzA4KEpRoWsVIEQ+zZpSeNbin7
t2exeHJRxodeNogNXsWFRyozifQ9Tm7ik8SNFPcXxn+jGkZJMMy6oBlF01F1LOMCdr1338kIq90e
n//+7I7imnExvqAZaRjStGpJEVT4+OIw2vvQH7o7ZeUNsLhMF2IEUytr4VB2EabR5d/C9MFwft6e
xuL4CJ4iOI+rFk295jutRswI1biCZzX5YCMd1uqJFk8SIh+wTXgPw7+dj8+6qVLbCMsEGjJUAyT9
YQ3JsCZBULpInpKWKUURoMpn/CNu9nQz1Qy2Gg4hasZA7AjCcmEPRmaO3VCaReAYdyPDNbRSHMPX
WDxKvIkkcpJ4EaNWab5Gw6CgTboBbVOt+7T1jcSVvkYH7auqrgBXljb7UhD/+aURTNJqSFUIQgON
GHQe0277YUIGAZFl+B4Ig/CtuhgfwRCilIXDn5JuFb23sj9uj7+kc5fjc/t7MT7JTTDaFSH8GgTT
JK/IvdHZk/pdRX5lIsB+IGOIksqr95hjplHGSpYHleR9JGuxqKUTy0GrIP8zsUriU2xIrEmpY5rD
7VDjFwM+tLmy0WsSBOMn96w2pgoSCBr6gm2re7A3Bza5UkCvEdvk7U/Fii6wkZahpAw58uh3JP9a
9VvfqxgfMH9O8Ih0Gwq65nttRl1HMlQJBsRVp4Oh7W8fpSVVQBgO7MK8PvqK7ZTmvZpQuE/ggnk1
unebSeLx9dyiImjD4VVijK7PgaLvwDUTtJmbjy5Zg8Quff7l+IImSGOVpVmEA4piD7twza11aEh2
mCg3hK1DMzWElgWjWiiN0sbmQB9jCY1n7W+oX1lRMf6Fl0ZPlCAYPS0F/ZiCzMojGY5y9WQ675sH
tBnftstYfgQAuSLrgFfhvM4PkdOFk2ZPWfPYfsijOy36rzLWf/0+/lv0owz+63Pbv/87/v17WbEm
iWIq/OvfH5PvTdmWP+m/81/7f39t/kt///KjaJJC/Cuz38DA/xDsf6VfZ/+yK2hC2bn70bDnH22X
0bfR8Yn8b/7//vBffryN8sqqH7//9vWPPAECtaVN8p3+9o8fnf74/TcAuNEBBMr2r5cy/vEXnr7m
+N3/9d//83//j//5f/7bfyz+3o+vLf39NxSp/o3T8Rt4+vB+ary6YPjx9hPN+Rt4YQAbQ7W9hpsC
B6MoGxr//ht+BwAQQMn4XYt0Er8/2rJ7+5HyN04lh+pLZJKxkfAj/vy+2Tb9tW3/UnQIKCYFbX//
TZsfPrAbA0uBGkXEeBDeBhOuoD6xxcZ2kivtVUNF+NFUojNwtenHrEMRXm6VX8vUzu9BKESPzehk
X82Caftay3fahAYcpLQ/D930ApfH9iot0u/Aa2z7U9wlh7RxyEGN28TPNId8aGhlnMeMotg8Hsys
cSetL5HGos1e76MucJC09HWjmF7lcryvrCwmvjSlcuQStGCoJcLujDxUXFa2azDZN1KRvxTwbQ2w
CJy1AVcQp9qc60ZSqQprKNNeZTKoXitL5bswi6z7QUJ2G+zltlu2YfTRQVOYIHSYM7pM1jGFIS3C
DxrLmdtNxFRcMlXvOqbad2qrSY+IZZeKp4foMGePeCgOTQxSuL7GA17LbL+Aj+B2aNbwQ47r/pC0
xRem6smJlPlYuEqv0FNo99WO9el4KKXssaaAJVyc1n+chtnuc+N1MXMABFCFDDQFDikeN3jkzGdu
h1OkJ3mpvUQD2vBOrW49kg61z2mXOI9kjNRDHJvdTq/09Js9KuWdhNrsk+Kw1JWmdnSnzGrcMZKr
z4lkE2SUkP0cWqm571DXvrcGC+GKAnVOr+3EstGlKWgrRpMZRzbJ7H1WAw4WJWZ/CNu88obIbFyi
ZpOfAKjkOl2RvRShsUY3KNDooP4DN6nN2QN4NhLdDQSLbmdYjpqa7CVS4tC181L5ZCd9sQcEUnvo
mz47dNP4XS1HZWf0XYSe8/2wYo1B5H618jDFyHXD5wGCxhFJiR1ZkhhAr9pLx9qzrjftnYSGaH44
Upa56CbGPuVG+WikLD9WgKvWWlx/rmgj3RvTUFauSbrvkh2aCAmWTvUcgwjq2XE6yR9guHcR0rzv
8Pym4Y4pufGxVPVac1WdTqcEoHN/NEfp45BK9oNcRMCjVF3yVFhVfGhk2iHuYIWe04713lJC45hL
43Pcq+HPdCDg00/jwXmf5Lm0s3Qq7SrZHHZDkndeqBqvam0O75Ja+ymHcbuTotF02wndihNQPB9Y
JtVentQNGHPRxKJ3+6qinzsrlnyrQP9nZ2hsAPeS7NGM9XxPGtJ+jYZaedcWSYN+LHlyqKK8fG30
pn/uaYwGUzqxdx0gp7spureVGIpJ2uG1tIr61EhZ6UZS+Ujx2FLDEUxCzOI0q2N9ouDOcZ1p7E+D
FUc7G6dxZ7Wg0alIDXZCRQ6Ja/NPkrpQOyVWU+0zI88+pHEz2a5lNe2J6T15Rr+/okGVD60+11aL
/phmE+5411Q3aYiUuGPcs2NCq+RJzaryJUXblx9Ul6PUDYkuucwqEyxIZp4K2Kd9lZfRIW5toF1k
mfyh2EW1x5ZOL7i6OuISZg/PtlOl+6yQsXohpV+AJnIqVzXHA/rkarU7WsBBupSytvMaivp/Bpt0
6nGdPylyLRm7osnzxu270HjqwPjYuqYxKqAyrOkfllqhNK1RopQeaJjE+pHJKFC8j7Pa7ncgnkK7
V0dFb6dRQwhajuNzig49Xzu5MA+MlmWARKPxYSKt8wR/f5TdsahRCiXFmrRTDGL71tQjNFflzZ08
VcUJQN3qYXBiAJpjwsqdha3Bk7KRcxzDVnPQr5t8LmVruMvjTvu/7H3JjuVKltwX8YF0zlsOd4h5
ysiM2BA5Bd1JOt2dPtDJP2hIK62llVbaaKGPaqH/ou1m1UPXew1UozYNCNAmFzHkvcHrwzlmdsxs
nS9setU+HV8nsoQNK5F+oihldz70na4DvqewcXKkAugfnkTafSFbst6W5b5/Yj7cITzd6d4mnbTT
kQ5JkFWqNJQ/9r1XtxGHpPel0za7A5Q7RFe69ApnGxfhVT/E1lWxc9Q2SbxO7z1dbL3aYr0lltmD
FTs76VlaXeuho6JaV9RYgergcbOm43hQgWKYUhXsGLh+qIU0W+Ut8YDXnRtf5tHCfK5LMBhoMsRV
pD4JPmedGG5nTfpvvYEgsjJkGj4c7fqkmvrCvo/hbAbsrjg8ljjIXL3mC28Yi6LHlLP9c59v5VIp
g+cnrO5vlBxmU0euZ/oQeHBGLtK1sVQ2njv1jIilDRs2O4V8iZ8KX9C6lzH9Ea8B/yGz9XMmc/c4
yMB+ilds50om/d0E71yMb6e5qlJWFDcLKvEDvBOTe1ZEZKgIfGywKLko7kJLknubmMw1G13Xc7ym
8VUpoING9sucTVXpM13LXQkgbNlCjuHabc8dfHbuElC/YcXnfE3adOI/5iweriOTxR/BBCVxNsjh
Z2B3fVgmG7aBUcE5CZLiEK0mvd4jGdaB3hBgCnksbwcliiq0ozr1CR9uoq1MTkjcHs9B8tVKjCdU
k4X2sSlNasLbwsvuMwSHsW2w0Qh7n4p5sK1Kg7l47/Eg0sdi2fLtzKLM+Cvc5jE/QACP69Fk5rME
3K7b3fdeNzht7JGOQfoFc6D6izE0q0c7aBA61reLDIKq2Ep7WBa8c6e3o5lYvadEkbqPlvGLzlKb
VPtmsUDoShNf2UjQatqVrbxiM5zZlnyrRJptD1riQVcL4zPFbHFxeXoZjLyqaDe4WFer8p+W7ijP
ItZ/28OkI83gfHq9Tnkhqhl9LIT092O4oarz3c0gdFFRmqjajPpuDfxamxkKsDmmZUviKb/mWJ1N
N5ulr5zz2Xer6FJHAWdb04mubHOhokOeixJyvqU8ymSDkHcPkP7O9B69IOtBHn59Zxn2rfUxj1sp
yX5jaR699B02juYIKq/ibMk+U738KJCScoqDIbzffR4ehIvTk4lFeWQowD6XXM530K42nVadbL2f
z8G2Iihwk7xdC9F3V8OefpC067sqvCwT20/lEZ5FW7vxGfVPl8MUMjPnRfHlVMbD1mqxygNDBN51
2PVbS8tJt3FiTWW4QHLRgqzCk4eTxTngUxG3v95Htm6imRBVchhlPD+LUgMN4nl6+vWf2UuZvPUq
q0M5qBdYXj7FQ9mu/aAatbLomDhGnveAwUJptaQ2ItkfQp3EL9k4dO+wmCuaMfD8KUXMGz5A+3N0
k+I1K3RaLYN5dXlgYKEX4uwS0QFzBWWFTpc3czemiELtljbCyXUTB8t0RaELajejoqcem53AyawW
ggXHOO6Ko/HQWiRIjzwpZrOj0SJM281Gc8OhjQGuH8PgiRQmzCsih8EfhJTyQE2Snn6VEBixkm+p
IL4FCB75Otly/oGSNIfrEX6GjLR4HFkC5d8UyRI1p4zhSODi+BzGzmPEz+NWNnsHO1DHAMx2nAPo
chPBtVDgOnqJEp5cCfSdDH6kenyA0Mw1uNq+MTLOpyQgWASRXm2TBn13QKZ41anNXHWTiHrUDNmt
kmxtAhFuLYZvo1rAgLQEKijCA70s0MWv6TVzqJV2jH9eG5tgJWs4/gepWacqMeMkXk3JzDHoFZQj
aLl40pBkGn9YQs1rFnGGxTOPn3PqbhB8y1xF57Q84aKXh25YXFtSa77F2kY3CTXLkyt7f9WvMr2G
q1z0JpjIP4pwm9shCN1zGfqpLp0qb4B8mAM3yp+XkQ6vaiQyrKjd80cflOmpoFY8m56IRqboQcZ9
euAkBGEi9+jO7UV/J2n5NCirjgkbxd0YKXLrrFgr3OMGvE0k0IZN02soYn8bykU0cL0IDyzC505K
8xGgIKkc98mPgkPYh1l6W4fTvNzkSD//Btfn8p3ka/llW+c5qYRU9mdgKDsBvKQf+Z5jU+duUQ8x
G6F6mzfPW1l0/m6QWt/KQtMH42AAq0nnWrd4XCoeGHudlivarnVAEHIVMXneB/6eOBedZin3eleK
HT3XWZtFQXjaebxeeaHH7OzC/G1YU7dW0yhmej8nOjhgrqBLXoqxEPc8nT76MfcPa7DElbFKHqJ0
lqc+7cuvKKLjNmEe0RvFohrQT/ktcan+0Wdpx6q41/oZFicPqs+gie8ytqgKjdBrsc/bl0mtGD0L
wO+hiLYeSNzTrCbVpOEyjvUqFZcAgBYZVTwe5hOiRDLf9Cvw6R2V6NUeZvuRF7O5g7qSJU1JTM7a
wUYZVjzOowimyIaislvjKvP9MY+Da57BTgzTgRiDUg673QzAFSqXru6u4HQ6B67o6wmDWSfixvDb
ZKAzWAx0S9Ugd5JXa8J3uNYvEccnH5dPcgy793XsKasiVehDCejtGuzVcBIq5CcWBHGLTrOvMjMF
zzpgQc2TTL6ZtTTXq8/CJy/zDsdP0UzlmBxQ6s6V6fasiYKhvNnXCDqNnN7vSaqeVgj7qhkXejGK
27n3zxwV7GHyqW7EyoODCJb1MO8pUIgV0AGKu+nQkWipsouWtUHQS8JwG+CzbjyGiAv0z9ylZ62y
2NWJD4YvPpq5bYq1x5g+jC77sApCZdsN3MSVoyZsxgVjzFVGMaO+xhP7rrbU383DJL9dXMh+dOso
nsMlFfdB15c30vEghSXqpFUVFUY3AyPDcUcn+hgmSjWUTdHBpfIW3nVjy5bATVXhU/mImIzyFvSg
aNdpHB57aj2WJNmfc57MzyOXmOIIJnbobVS8lHNsg1oERXFK0k6c9ssBEo0zzkNG6TodbObcck2D
vY+eu8Xy6ldlVywjSa49hxluxccNjyl2uKwLYtEOlPAo5vXEmby/DHSfg2iwYyMmAhWZKRJLq9Rs
/Z3p5X40EUyBVFC+DDJHYzcuEm+RZXejjTZZx5rK73oe3+PF7Gj2vF7rOKX53jJEfMKwzY/l0SJL
4LpfBvSXYZAfo5iyn5ZtcZPmVBwjXSCle9XZjlM0V2HVT1pWnV/MAYs2PBpB5T2K47hSsIlOqpkY
rg6cduV7bhFymqeDq2DhDePYHAZrng60Kkae30rM5BzCHiLCQZG+JTAW+T7uergBUGUq0s/s66ps
1FjW8dPgccfhXMuTLyRm5A7NYq5RP4T9XOO6D1BIF/q5yxkOynXOrsfQ+cbupj9rveY3CN2dDoFQ
Q9eqlWp5EEXsa+HL4UPZQlxN+Bt9az26D9eP0W0ZyugU6ll8mddYjBW7SI4ahVqqzQkjLyNj82GN
I4t+jUVV75OuzgjcWEVUrA/GzLYyFEdUNbG4OKClTmjNxyS+MnGKPrNIbifZPXn9vTRTdlhkCaRF
yJmh/lIkPaVkxSPohl7XHrPKa5UnA4IeVJJ+DbzNHxeysSMc3f1rSsezDIw7+2yGF6zP7s1a9A+z
hXhn3AMy1zLdk0prmFf2uqcnkyAyiuYlvRts/BYJgHmZtuivxbKUzxNN9VajGseUPfK48B4SMjeC
UX43EL81cu3SewCCfVP0vHjEn0ivNvwIxrTBFZIKTcT2LTPjsFV7OQ5PIh+/lRfQKYLqp2XwSr2R
kDy9UJc/d1E4PExRsoEj6OY7CMTSm5FqLPcR52prF04+U0SVPwIE7N7IVqIRt+Pav++pGD5xpedG
h1Z/GhGHUdGkwPhTGMVnYjuUsTABj68c7lIADByn8RpFiAeEJnkd4Dad+X1s+Zhix+0ojdDMTVYe
hjUYX+PU4lMozN5/7UIov7fY3bklxa2WR3aucLMHVxEQq5ssdeP1uvZvHeuKvXF71zexjcjnYYki
Vkd8mU4jDX2F8aOt4T1xZU0mltwlvkyuw3JD6qKcQMJsjJc3cHnVLXUL7gPPUH0kqInGOptRNmBp
XmuXiye7Bzc9RkGmKswg3Vb4eCvOk/isAWqfjHAQoVEepdeZA/JLcLxVifXTUckx/6x3QW2FbG3a
lDpJP8f5FtFKYkm0wpUYEJstOlmsh+gDaADk1Sg+KPgpWsEZ5oXnG9oLwbt3zKeaCqTbXAORTqfK
zUX4EEsgixWcjZA3bWRV8jE6UT9Mrx3Z46t5COIrHvXiyUz5za9PKrcl+tDCRjGay125Cktdt6NK
7H0U+7LtB0gQPT7DcxkRHKrazh80Q8RQBcjGvxCkNZ+XddXfYwWLAIsZEByguvBY43j3l94UETVY
occkwQxhhUET/zCpWTz/fbz2j/T4Bbm8RDbCYRM6DkDqf47DGTY67Vkm9hc3WfzFW5jKqijdLQV8
er/Mm7jp3DK+jEr//IdfGEJ+aKvg5HERWP0JIddqhllYr8IXP/SqpQslleu2pBpgQM2rbUGEUbIl
Yxvpfv/891/6TwTFhXa+5DID4gD3BquJP6G1RK1iiBZPPxXx0r3/wqknx4J2Trg7FpbMh7//ev/u
GSMW86KCRHAf+NzwF2HyN8w6bJ2J470Vn9AVYSPj3KnlRuTbOEC+lG9a/OXycZv7q/brP41D+wPp
dvwpLhyV/n+DaEuAb/7Nx3Qh8/5AtP3L//hv//w///f//e//9U9E219+73eiLfoNTTbki1il0F5f
OLN/I9owJIIAQ6hWQKtdvvM70Rb9Bl8FKM2jGEON8DyCKud3oi38jcDKFsYXRYyhN5Jl/wjR9kea
GlsXkTfwhcTgE2imiwDoj0wLj9UAwH0rn+N9HSs9Dx8ZBmT+Az6n+BW+8beEDpBhDD9dVGmXGVmM
ffzxZdTWy7DTJno2tPzUDQaT8AS+o34c0WGO6MzHFIB32Lm9mtLIH13mPikyJ0eMlulKK3EbrKUA
tumfyI7hmipd0+icU7QW1Oz42XgYXigzycnuBXuUiVh/dtijL0moIK8NuYH+C+qpUJoUhvEQ9ppl
Oi6dr0jXfdsNYeDSpqGOxJLVsAeqaRQmwC7w9XWGo1Wc8mqczXQU0VgeSELdo+olrVD791Uc5Ai5
LNLjpsrrLQ9eMwHtonViPITZqJrJpvyTSsu5imVmTuuYXfX5eizXOG8oDd+jOTgiltZWm83GyqFN
rQ0dD4vp42pSgh5Co8jBB/NH2e/uDAz7Ey3lM0MdfMVyDG9GLJ0az+LksStWC4/3Qv10zHbQ7O3h
MxixGQK4q5h015z4seLSgkIop+Wko3yqbTzyet57AE0uQUPelQ+iDKB6wRET5OQj9t5XuaLAQkcQ
Hr2af7oRuQtJgf+mm1YoV8gN2aWuiJFxhQ7P1MsYAjUNyttLZkrlaNTMIxlrGqQnNYcfjMAbMewK
g6KrS+sJaHRjKHAjHkj0ps6/GqrXauUhku7ncKzkhkXpIqWqbbN47rlHbpkYprz2W8qefM6jM+Xh
yZTmHbcArcZRTcAj+XpApvowHocsR8YGWQdZpwFESo3sk+gQh/MhzoOvdJsOmdm6yuX2SaNyflhY
DnX5hjdvCqfjBs2vuBqtLVs70uno+k9YGy8+/L6nGz0QG0QvK1eoDHmeHdI5JLqO+QzPu30A3Z97
NHYVUXN0l/f93AYqWqtQAXYr2QCqYru2C5gwqGyfeLKDUxHj14Xj+Sc2vwORu1a9VmUr8rw4kT6M
qjjvQeNY8X2hJWvpTKd2ISxp9xQxyk1ZEPM8bT0G6ebEnCM9o5vqHQFGWOZ3IyKvgD2W4WMXx/rH
yvrzEMUfyKV8FEbl0LuTz5mbo2abmGr3JdjroJOvAZKmGlX2WWOna1+gCgW/UQOo75scS3+YrkHn
3SspfI3rD/z4OhLs3EuT0elvm82vLTHmVmWRe+Ajqrx+m29z7v2tlu4OQOR37dGqzXR+6VPoTaXB
ggkw1Y1ktOFDBOyrzf2KShwr2C6AXmUC9gkIrqsW0G1aB+3I4Vfe7y88+cni4PMMXMuiNG52+LJX
IinQTsEvk0L4j5NngacPyW5XENk1UIsUGlre7mHkDnoK38AQFl0f1ivNsOb49Bbs9lxuoGJQ3ksG
VCKIi3ZIyovzDRi98gLsztc78C/oWu9NlDxTzDsNgLiuFyKbPNle91J8BWPz7so1OvCiW7Fx+ZOd
Gar8VJbtXKqPmLufa7/8REBTnSxpDgprUNe4+lEnroG6STz493n+yrr128CeI4eWUQYCRwvpbgo5
9IduDW7h0HpOuukQhqAuo07CnpKje8rHqRJz9xwv5Qq8DEAO4+h+yxQbWaVoWhMV/cgzh94Y2y3p
Abr7ezQKZRVI7Gw6uhgbKzlTOzwOfv6I9jSrgKRc7f1mb5nu9HFJGFxPjQ8qvgdJFZsCRw/Q6Nhy
V4W7bzKVPE8xavJfC10VKz2xbmt3mp7VurDKyGWsAj2/CAjMDpFK0HSXrmyRPeDQTA6fsMRdk1Og
zyPQzHb0DBzvJkhtuwiRyaiya9mHYb2QZLkueUjqcRZzTWIF852J4KTGEmtcv2NPEImzBB7PrlkU
2uwUnuSzXGvdt6qHeS6OfsjdM85qv+AFlJo+snAtsScAQ7s0a4PQZ7ebErWNALQNRe8q7dZnkckD
Go2iIRcMv2AlMv1yDx1jDUlegVYIiEA9j8t6QxdytYJmxGOBvz53QTPCEbTqV1zG5Z7oVlqTVznr
yjpWbLpRToa3ZB/KvsatvfZtamOs39CW5Tuelzv0JTgrnDz6nE5kxRG55ic9iq0dg9k1UwetRp/i
a1TNvN1SsDgMgpd6LLvrkUYIUu6oa/OUfVnkWjR4nQ9Ox2rgLr4pA9J0fLxFl/xVlyseUfwyzvAo
2HdoSWZBP/Yp09XsEY2DehQk45IBmN/ATM8dli8JysPGSIQSfUbDuS4RmKX8SsshxGHRyZPFgHwL
QOtlVQ5CnSK7M9iOR7wE+Nf5wyXxTVdyHOtTntQKL8Xi2dUWoHutkvJTXipkKFk4jKS06GGxGPGm
sAhwypbxq0smUqUCwoq5iFXNIL/AATyfhYCAFEGPIH8UjllCdtwKawkGtEAmY9B5Vo1Lh9JkJUdo
A57BLb8vQHexgOwh74foKMB/tDqBAEDS+G0gJzT13VEFAa/K1LGGZVNbKG+qLIH1Zh/hmJJ6bZGX
TM+SWHceNsABCTDLqyBK2Y8pNtFdSM3aHaYQBA8n+V0E4cRp68viBhuCf+wmRks3dSezoxcAwgVH
CgcfYx8NS5vbSVUC9EpLZPE4xKVACG1kKo6MmPsgAcg5ymVthQ4PabEOVa5d2si8uPJTEaIEsUBR
N7/AU10jJS8E9pHrBHYtV5NGBSPISpp9keLBXXQaNsgftfX9Abl0rfYY1wZmV7PSAb7YtjPeBWoQ
UB2gLscTYTCc94PZmjUOilOOgIkDk8mXiRbJDXA7i4E+9pH09APHAgZFI9KU0Ysd2IfqdHZUue2O
dsKjUxRQ96U82VLZLmIvsZGzNz2SO++GstoTdZ9C6d4uObRcLvOvRTBP1RBgvEc4HNhx1gJw4ShH
QMv7VX2OHfaFZFjphm4lrl8711wt38KefgvNGWUXrdXC4SPjw6XON3rfxReu34BH4ymqEgGw9vyr
cu799HXqAHF1sRkXiKyZ1A1fPDjelEUKAMPYfROY3UM1ZEIUKhc4vfcEc7HdiDtNoQhlKLicCz/P
0rxSOoK4z7o3mgiQ2GAqsG6Hba69yOMrdKCigZIsP/Xaw+W4N7gSJ1fewy/K1APFjxg+IObd4/yW
fhLnDgUHnNS/CoZz81LNHn0/QYSzxxTp4yAgpA08wO3wNVAlJBggHsIOtUcnXfSS7uWA3RUQvNFy
qqelc7UYUY+IPMCH0Nv02AMTKkIatqEPhwPEWChPlu4H84DvZ7Dt9SDxTw9pz3HPoGqxl6IuBXhV
2eDy3YiBoiCZODtif6S5S8EnX8q+/kJaLKk72lxBzUUE4dDGAK7qdM4h+UAmRjqop0H/mK28c2nM
ni/D8y1KVQ5yMykhRBg4JEzl53iS44lN7N3S5V2N7DYSxrdb0D8Fq8xrWAhBJ6b4XToiUWyRuOOQ
N58jJGH6mnjyDhPfsdW7zxog01hECMw47gyChSiQyyFIYiB5IKUrlgsIPJeCtXnuEfGe9RskGXRp
UHVhSNZkFljNLGuzjsUDn013iEQAms3mfQ2wIwaG5OkN+AREnC3lcJZCmE/OpnexmeI2ZgWDY6B+
y52PK130N8QUn6Z9m6syojgGwLo3qML1Y7zGpy0KnoZ0xkGlpv42Zvlb0Wfft47n4K329DDqPGrB
vHLASTnCfay7zRMl2mWxXc2HAF6m1r8DBqONtfJ7LsjXzSwaqVX7NUBZc4q74BFk4uvCtvK4STug
6ksenJy/LaiZMT6PRwZUv5n12lfIKOghYNx8E1N6iyN1gIMB+07VmF2nE53fRCz2R4zNyXbQYJqQ
3PqarSrGmpq+9DF7s8U+HEta3sGB831ahKu7ch6eXNCB8sl+gCb1EIQBv4bUrWFy2l5RtVsgyUnW
Cjngx4OUNVs08XrtcCKmtARHhU/unvMiOkydvxa57iCHwj8R0HE3L0EN8h0b5VIaiW1/nRhkpyX9
SrL0ToInA+6HetQOa4fJB1QnBL9G5KxwdaHcg4roKdhRv6b6svy5CnD6DDFqhhBbDsLTE0Qo8KMY
8juoQq4XNXwtxfR5tqM7TLvQD3BQos2gA3QxQVTc9Ch+MZWV6idDwh11rW8SLLiDGfuzx2qo4rE8
xx5F7tgj6m0y5e0ebAcxrk+9NSALDH/UZv0kIF9D+RTikdMCoB29N3b6BBz+TPP0Sxbun5ZFABje
oqMNiuzEQKdjKDYGJbkHZ55uZ7Q+6LDn+OiWYG5l7JN6HeeXeSuO5RCeOwDotTdA+627N4Mxj2zD
tBolhrTMB/rxF/7y/8Gq/1AVjtzTiyfz31GF/5//9c//9F/+HVj119/7HawivyFhDSYQf4Gj/gpU
JeFvEONCmxrCzwkgFlCk34Gq8DeAUHBsBhpFkNJMgOz8FaiKi9/gWXGxQgac/us7/4AgHOjXn5Sp
GGGBtXgMYTgmdeFK8qdJAeD0M9iryTxDnimbIAwt9KnDDBhiwraKwukH3KkhcwSiUpmRnXddLuAb
5HS9r2t86wLQFt0UfkcWFP08BfOMW9WAOxOxO0kHLxjI5YYTndcbRNRHTT5gZCNSwKeWOWOngWCc
acKk3HGAKva5VBiK2CmxbTjoR0rUJ5gMhqKJVrc1sF9Qn/qg/D7pNaq3JW2TAToLyAXLY27VegdN
JrmF2Cv95mcDk8s96p/7MB+f86Uv6i0k8vtaWNM6XFCqGsIgfSb5ssGajW3zcYn25TxB//4hmZMQ
I+DqQ0jNXA9bst3LDfJMF3n7E4l/svYAjb+EirDHhZf6pTeePI0dTuOEOMgejS/We5GWy2HbRAgH
p8W0JoDkKmMRQY2Y4sRbIzM2ABwGBB2InFaDDvHALd7QcSmnERKscAqbEJKWq5QsqPHlHDZaEFf7
fNgx3ZRGN1FBAbzEqzjlHFVksAkJYOai8SVivJo3173N2bLe9zFs47d1H4rKicECnhNiAp6fQNVP
Sy6+FmWAIBugF3UXkuDEPQ1xKnYvUG/DTRqlzDc/5WM7GDnUgY3Kq9FP+yMolO5NIaRrr8fQApAi
dD8A1wI0AE+8m56xiVdqZ3jzSuKKi2bytIOiR18UxKjSx7ABZjgf8x7sVe778hAnXDcbBGJ3vAgK
TAKAwf4isnhvcXfqlwk6uh/WXnq9KVnv/Ug/fIBmC3Ks9X5JY/oAEfRc5SjQbjaeoHcUG6uzjt9S
Ft6wNB3rNFJXAxO8nRnp6zXN0IWOVuCCgy4jZBvK9AhVjcAiqabpjif9NXXFcLD+skYmNVRxjIsr
1CgTUmshLAkhitQh+jWT5xAXZzPSYcJGYQjkHPKBtIP7kvEkabiPh2+MWlxpnJ5diUIRxBGmMIQ+
doNP3uS084YIMExJoL5lIkvu+j2Nv2cFrIDpiAsC1B6Ab1ezpBRHZUQ7k/whyxy/73Px2o3kKt0Q
WzcDi6mWBfgkOuK7DhVgm64JabsAt0iyA7YU/L7boi+LcaD4sa4yTsZmmHjW9PkStYLmYWVxDVaL
DaHVG+QLAg7epnHPD0M0bA9bGbzpFHX2RQ4VhXiE/gVSOnTBY3iGl0u0oOSNx3ds/tou7sol8hFq
On0zebOcvSgxDCGR6kYGnT5kfuse90TaM5jQoaFll9yaMnZVxmhRJ0iGQB/yE/JDVI3hccnJl7iA
0C5kGeQAw10f8w6hyBfkckmgSejyuu8wtTGk/NtcALyg2AFu5xesiuoGEyHJLRQvwExS/t1QCbw6
1rdmt1OFA3zEYTPJWneoD7dlV4cC3TCqYWRhKfwxmx4B6YFc7QL2MQwsbEymzbMa9pu+D/vrdZtk
E47Z3jpw/k2E/uvk6A6f6BEyFQ+d6Hno0P3F3BZXfJLbsaPZBom0f+Pd1tepnh+L3L+pZKKtXgBl
WghPwffOyVOJFhhIDt2nCrrtvlIqAYizji/pEno4eu2FvE51AnUn5i++0zxYXtIZO0vEb/mWXZHM
Ts+IGwjgSggdLhgxUl+AS7AZjwhima8AaEuYHWjItEfYTq/9q5f9qShBbBZ9+cUUKLw9NFiV0tkH
3z3gnsH90GQIrpaJ3dA1rcqOXM/pPN3osISc2VKgAGnRHfXi563SYBtqsizk6V/ZO3PtupEtTT8R
amEITC6AM59D8nASJQeLFEXM84yHKL+NXu21WW490TXqLfoDs25f6Ygl9l3tlpOZykwSQCAQsWPv
//92z3QvsoAkimFGCMLtyC35Yo4RWGJUFtYumnMm16CjNhyuQqN5sprB3wqfpEpbtLabG0zOUiSO
NvmIlsqscxb1wLHU+Esa8RWu4Q3F5KoL2235SJ1omvnVfII6x1tksZQCgkaJvTQWjUfXi/J6RCl7
DHWd3xUmSB7rXtW8KOXkHVia5HRWry0V8JREMPoMw55mR4mb4svQ9hnpLhGuG1aSTdrIJxrWLx4G
mlKQLtp3TZa8aKjL7s3QRz0aLBWVPqijeyOurGwj7Oi26oaDojecLkX7Yo5RsrME0iK5MPzXoJGY
GorcjW8E0jVvuuwcFan9QyKycsUt6iu7lQpG2MqaVccSfy31xQAgQY7GWy0P6q9Ki66pNLBEUBLf
BhkEOgeTKOF33UrPjFe3jY24XRV6V8/r1BpkBGUzpwo/j9VDoNv92irqfN3QxJA66aQ/xL4a7dt5
qjMnsEbOkt0ou70xfA2SxDwUof6lMi3OfBUGpxhen6NiOvFpPkpDtlmIylMojr0Is1Ufw7ab1qVV
IK3IlbK8DyniTR4/s1Pj5KqCmcNSGTY7LCUIrBtLuy7DLLuVEGIe8iVjU+r0tnKERoKrF/FYenYx
T8fCQvXuSBrKXrnYmWO9JQu7tnMhrSasEd7Y+JmnDbVyA3QH6RJF7V3ql7KXVVWzGY0IuXDGwa9r
jOuSlN9hnlMfJQIrL/pXkhfTOAdU90rVnUKJbkWZfZIxEmzmtCSZ6nPdvLCfw3DeNKG9xpYn3cXG
OKD3pcFyGs7yMmo68qwxScc9lTWqTAOhDMLdULIcVsiCT8fQSX7Xab6UCb6a6Rxuc/aFTUuNao3i
oictFcgHikvhUYvq+qiaQY7OvuE8MKmSSTfqaR0Ok5fXJotBkQZbvZA8PgIMduQ5UzcyTTTesZS7
WoloRWauOGTd7MnJiv6VKl/rtYFfbfQ5HvcJScW7YmxpEQ+AJXT8oM5Ju/Xhuu9tHGQsfrdI7xQ3
5n/fyynGmDjrZmcwx3xZVNieEuNHRF/iVVWX5S7RzW7b4MA7pZnIbnoCJs/ug3+OAGvaxLmaSVtz
DrX8k3WpafCRYrKN6QpLtbINZHb3ObcwxHRdvZsi9qP/PjD9v9lo4Rsunvj/+sD0H//7f/zt3//n
Bwem95/7zwOTJjgAyTR15kundfuCVft7dV9bjkbLmYWSN22+/3Fo4mf0hXtoQ5h6r/0jHvn7oUn8
C0oWC+cd6dh3tuD/R3UfRxdlanB+9A4D0mReOkh7y1eyfpD8G63RzlRvv6XEDJ8U93mMn72af12D
bjpU9lVYXMvZ8Gfkg8hFgRJX8ZEXBw91Nj+SfPmENPAupvlJPvDXNWAnLeA6qAz2cjb8SfwSpDMu
m7SUbrTlGAGNNwpItZuUDsOELoQNPcHVqykyjkpiYj4iCeLZtb396eV/4Ep9p4hc3AUyDo2m1PDn
UDou3smf7mIYldm3qyI5F5qxQ0Z1LtAPVFQis1IhmJA9YeibbFbOcRReZ5M4iL7e9VHwtZ60q7EZ
7kRdU6Ztvg5Gjw0mRLL15ztcVBR/usFFQ/TTDVpUmkg/58m585t5Hc3JlRWbKQGs/xl+9IK1jlWI
hsr0RLHhhtMRzV6kKz9fKjSC2e4HOz5nabQVgixjpLu4Vx/aehPO030atatGV9eYrzdCIRD885Mu
h/3fn/Qfl7+YEKkGX2nuguScd/MDw389z9a9JfWPmhV7taE9N5N1L5efDfB739rfrksehMyxDjTi
0pZuZ0g5orZLztUShKudgxT7REeo82BpV2wZDz6bbSTLktuppuzGffGF5i9X5KzjT0bgw1tBsYNx
n7SLCST51zcgy0FayFLGEGTyrULfKbJsyR7Nwl7u06OeSC+mlZ7l2FzPyvw05sE9h7XbOsOc9ed3
8U4guhwUnYSNwaRgy9LUiztR07QRtZqcY79wrSpC8T2QtuiYdS1iCk8SOfJiwuBKVJhNn337OUEp
N6MSTGtxtfREdWXw3dGgPEy0OnAks+iI0O8oWBVTtzdE8JIG+o1aSl7fKggrk3SdKuq+y/SHbICU
M11T470uFOL6wdjacn1FheShmb5L1Hc5vDh5OnkxXWzWZmIrTpgl6yQyvbY0qQhhhhfWI87Lv1KR
yNk+Zhh8/IaWvi9AUpYGERfaqrK0TUnOpeSstPmuQRztZiUuamH5+wItkjQYJ1mfdyblQKdSaB7e
Bwdjbja6NHzCVvtoYTBMJGNYuk3yZxdvyEQhwMllTs9mbV8hdj10mb9Hse/9eSZcpOjeFwUDqARe
JMgtAIp/nQgRmbXSrrv0nNW+F1gDivBspLirBxiKhs+W4+WmL6advTQ1Xppkwd+SLz6AqVUoTqQj
vW4lZNlW6raKTxYdcSx11JUfK6fAFy61dlQw+lUxF3djI38y99UPHtnWaO2i0BKABzcvRnZoO62t
NTofs2FEbqXTxz4K1jlpjVAxsZRQA1XCbVaefEnztHSQvTQwzpPUnuzQ6Ny4K1HJpo/gILdpROlg
mu1DnxUHLfR3IkU8QY9XztHHWdNvrST5xO+vfbCOwtchEiF/S8R5GWxafC6qXdAwnezoyqeI5oh8
uDMU/9YGTuSIhiL7UMP3LDZR3BxqzIT+LB1CBCh26jWZvdX0aJVmKHBb1ZnlWiLRMh9NI1lBLXuc
jf5uktPC1bSNmkQ/kjZYl41xTg1tjdvqJHXJSbGTh4QKn23kD71BkrZIh8dSxh7R18VtHuvrP09S
5QJxsMxSMgYwSgSRhP7bcoUoeMSVHi/Nnqunxd4UG9XBtHE3pCPpl1e8X41XJsm136W7aCQL1Zn5
t7kaWPSldWQN38OlsNvGb3++sQ/vS1Mg+ilY+d+Vpz9vqek8zJZR5+E5tfNjKtnurChuXcPfCOEV
RsYn7/6joApbKCYe+oKyl10uChSqLFkfS/zypfZkT/mV5GM0V24145tqzNa6h76A7XtnNsbOpDy5
HyZe05+fWXz0ERMWIXRFHQs5Zvm+fgpZOIEX6OmXRsCl4AQ8qmc7s3aqJK1IlD2GnbzBIkads7hR
Zb7euDDPuV7cJYP9FITNFRDz3huU+EGNiTPC/mQnM6VCf29UMQx5NX0azeHcxiFpmeIYSPmOCuk9
8eq+RicURgJRAjkgSTsVgWe01s6v7luys8ZyLEVhEkrTMeckPdpR5uhK90lg+9Er11U6FFKIBKUq
LnYI9BpNNBtjhJqqupLnbToL/NUJmnJy/ZP5ycxflt/LBZNCjGzp0E6Xv/861ipaq2qYtehMouxI
8eIcZDEpXDJxuNyVw7RIaipTfLJOL8vwb1dlBwUPTZtk3vSvV51q0uVG6gMaCMl4s+mx4YtP5vKH
T8YlINstSe/LjQcyjS6CZIjOaEacrrG/w43dmWp5SNtiiwcdMZX9z7Wme4+AbUoXJoxlBhQG66/P
1Zr6YuGhsIKF6d4WZe+ILF3JlXX/50/koyVaN1SZrroEe+JSoS2QRtDrkLfWpQGJInVdV/7ZT/y9
FmX7vsDtHV9l7WftYT6cmcSWtCbRaY/xXo376buk5N9jVZIZ0Zr8jorG2tVbdrhlMVBUqM91Un3i
IlkG7HKi8Jw8ISdJ6N4XA6qbVZDGXRWfE0VbjWPmVbm2Lcvgvms/o6d+NKYGDZ0RlHGeMy/nJK7l
MSJHGJ2rJjsW1VJzl17UQsec1n7JzOQ4R+XsQHF9/fO7fO+3cvmMxOp4Zail0uHnImaxJ9XqW1MO
zjNWpSycHqsieEjH/Avylm022dshE1tNHl/pYOqonXnb0Gyjj75Uvu2gvaOBC6niyBCPeVZsFana
FpJxF/sJsJDgteh5L9rcPqV2+V3NsSOOWKGGdqVJVO3S5nutA+vTjbus1Q55iGJg7q6GMNrk+bTT
LLAdf37aD3cYOvhZdJJHoaZdHttVtDBDpi9EljamNnOnDsVGGBicbDS8eu5xvsrcTDXWCUQgGXnT
sjp8cg8fvWpk0UuNesnRXEaJxlAqpRpXwbkCiiGIxbS0RoqykibwK7VxtUjSUT42QKCyvRgWca+2
gg15LO3H3ii3gLOHZt70vuXmSPz/fHfvRetf58MyDahmL8ujBWX310WkVjqUVlOcnFE72W6XUkZJ
ooPcwvuQ9OzNTir9SiVn6YgxeDFrfVNH0vehKe/qoHpA3Go5/gThC7UTgNuZOl0vkHsHt2jlXBlP
pMquNbaHWu3uwFkSTVg7VDa3YZNsxfDZmvH7Kvzrw1x8wF0tY3lMeRiVmLuKjNot5vAwzvNVrkYH
abZepE8PAQuE8HIAVZAMBhEMiTb9Iv6Gu1K1jEeCWih5w26MJSMnjFHzl3lC1+/jMR+SGr93fGV2
FoWUdpVK4Zq94rPJ/vtEU2WOV/SHMBU6E6gXu6tmIUe2Az8+q1K6i+fqym8WLWIx7xqp2mSV70Vy
+QN/xnWdaKYTx7pHzW2XxyZT0vixdDlCo+mHrt3GL5Tgz3OvfTLd3ltn/jZaxFqEHAu0//KkjiHD
knuN9IVsFjeT2p/mJD819Y8wKJGm9vJGnYKDXuJ8ke+LmRS6tEnkEK9Md412z/vz5P8gh8RqzyLM
6diUyeVcjFhiyI0EByE5w7R6igIABf2tZocu/2ovxeZDZhluahTfO8gnjVbu/nz533c4rg7Llzy7
TAPHy/cFoSjzW9vg6nYFjUB5rsgGhOq90fo3LKTrP1+Nj/mDmUqky6PSEmtpavnrp54NcSdoFZOe
G1ncUDRcG135LNIKaYEZGE4isKY0YXPXNfFLjYQTW7bYI8ZxJzQAI9QFYrP4JaQmZUPhNHD+U6Ga
V1l9pRUsYcvZjXqk5UUd7CFgKMWwaUvlQdc43Ojxqq/C76RoOlZbOh9cq1m+U7T+YHeIB1OxnuMA
EwLdtebdbGmPiEAfbIXYotF7XMBeiaBu1OQbxcQVnGoBvXTQl4UFeJhMPbctOnw5XYWGfdva+cNY
h4eSTwDakO0pyXSsg7nA7T7tJL+/Hn1pW07ldl7QSLZYxRb7ra+dpX5Y5VVAnTNYtdqwaie+AzM/
zpm5rlL5FBk7yVI9va2Ep+XVarLSjZQ3P0INiMworzGIhW5cids4j2/UHImCHlgJbhXwGkn2in/d
xWFJ5RrWY5Abx8zMjpiHbKcajLUyjKdI6Du7YUBqgmAdLauZ6oWToj1xBhXVXl0oqIir8JD42XHG
rM0ajQ53zG+pmR8M0dzX5WOkZo8WpBgUA8Ymq6OtNESPEqGF1KBx7WVgi2bM75EmS0GS+mDkveJC
bMLrM6JGjJN7gvcTNLwvqYqnoEaFxLG0k3SMC1r7GiOpdNjsT1ZFfsN+6bVqNUblAbrqG8WA+xR5
yFqNqEnjNwD+Fb/ps/QjMTIPUR5sPZrpmiGNFEBdjPWwa0ztJq7zO2HFd8XwVsnxFVnU74W6OKYA
RGaju1AUGlUtaD2k7XItulZ6RPFjZd0Zfr5H2+spmKLrqN5YE1JNCdxiAv4PlA4x4kQLL+U7fY2u
jJrtpwg3sjLcjyUCRDgoboDOWtarb8YYM2GCfWnmHqSywPVnea/oL1PNjI+1TdsbW5alrRRLh8iy
v6gi/9YYwWpQ0gcRzDAuoifWeh7DOOf1tDM1Gr7rHaJMdZAfyrD6wjK0kSN/r/bmyY+sNWYxT6A1
Uozqbhpar7fMXYaodMQXkPTzymyr3TBLGzRHpWv21o5g7SuNtLMJioJRfJNLsVEz7RD06T4qFmVQ
vAP8YDhho57nKvyayAi+tRHzfeLjhPveRGoOjYySvQQ3o7Gbp7knqOvDIHWH3roKhghRVfc0wVHA
I/Za2MNpMOpVVPruwElGUjQ3sW7Tsj0PTX+up2A94ZFDKczMoMj5w6/va78JvUJ+QBa3MvL0Janl
r9oMWqqroZj0eNkS+F26Lwhy2k/2Frpg/r7AYYWmQRXLqrYciX5d4JCIzFUnBukm1IS464pkWpN4
8lfEZu0GEpaD/etRKRLrSyjkgn7b87wuZ+MmzQOvtHJqBVmFyj9JiYhbq/KK8q6yxq8wCENcOSpL
DhrVdYRnbyeFGAzKKJGvCZDGbWj3Z2GJ+6iDTaahZmX/emqlaB/YeeVq6HxXw6wj0aDbStnU0CXC
xZ7VvJAIeEZqk1zPJX17Q+69zyLZDUUDvc5ABifjtHiczNzyBlEbNzGKDkQrMEShgeR7LAivOEak
fTfAbMtbeZvVZMxEqSPYyvL0kFotShQ5Ng6+FBBHhqOrTNLAQm36ThEHwu2m5LXR4O4prbnvR8rU
4JwMpCONfIPCJdkGFdI0sttgc/LsxkgzgJEt/LSkwN9VatVXjiumR7c2gFFIeADH7XNrUh1JRXWU
0koU5iOXScydjwNSUUMPOi4jVsnrer4F5dEcQpRvqJeHwRkbLICwNLFj6l2MBhpDEyeRDW6oe1JA
Jxlogxv5NC9PegXkELX9KlsVEJSS0npqC2wxWvVUymO7Enb4NnVqvR8iaTvpLQuKOqP7t598EoRN
HH1lP9g32XyshOZqqb8aZPkel9cuinNPx9AaVf4D2nix1hLLLeJ4E2vZfcX5h0zSXm9YxIf8GFL8
m5LxoEM09ExCUCY+8AgV4J+sN1ekzWBqxQ0kE/0eN1031mt50Fb91JDCIxGOEXV0Alnsk1h1U2n6
qkssMymDMHNGaXQdvkj0Ms6EBrQ72iRa/4BVbQ8v56qbn4LOeCx7aWUN+ikQkpeWUXRI9U2KPys0
s/tICa4SnElx/9wuYkDE0Ec/B4shB3LmRAkaxbq5qvGkaFX+rdX7b7pflchOs9sAnhitb7BgmWvb
AoRW9ki/Hga5uSblulZQVJOWxniifGkNn9Ww3ABoOJem5FTw3hy/1iHXlkfTqvaVby2qK1yfmSl7
Wi9tZ83rpPqq7+qtIsK91Mq3GOlWWdcg2FbOVvalHtS1XcsbKUk5eJA7t1rUpFr6XMgpwvLEs+3y
UZXk2zDdgy5AV6TpD0Mmr03Ypgjx7w2IkkbAp0uJw5KMQ0uTK02mk4+w9sWQPdp9eNtUVrBqomgn
zHxlKdYmrVF2YfoIHPyRmidp0mtbWGskGXiBrOK72tTfSSpjM0rzUyr6Q4JRRfajay1H7WuP9o2w
8gYVirHTcR67uk0z47SiQUCVDSvbl/YM3jepaD0jB4gR4F4z5fLgd52/tcb0WMTttZVq20BDP5jM
bkkTxwmXQK0yAXhTKPUdK63uek3a50p83Sc2UnafTHk1Kczue0nYM61YMJd1dgsBZHhO4/rm3d0b
xyrqP75mXR/xv0nWnR0xrtJ4ikNkHaVs7dpgflQS/7uSZN/oOLxTU9i1TXFTGd2py1GhCrZ+DCrm
fR0ZklPamIYhu2EY5NQPXfbJDJV0R77/nKhNvilSS3IinxeR5eor7aDOVkVGIJ/4kuv0iBNpZTSE
BGmbhg6W1a3Bx+5NavKN05srjOhVF90pB7OI5AoiXSSFKHzi8H4pH5UGpmMlYfYrlX+fa0a+aSow
2ZIf7eHq3VRp8RxrxXOWyFhUrbJxlxCfSGyFWRQ3jmXdz9hiMLCKtW+JTT6RXrInaXLnzl/5+YjV
J4/vpRr/lN2b95hr1G0dag3mJDpq2n71RB4BCwnmOrcea39XB+y/gZ4eJbzNHTtPrY0pkQqB2vLm
5U6/B0b+lQ3sAEI09DQ//Sbq4RFZQ7I2hXmPH+xbacvh/bjw6HK8UVBwbis2iaiKSa0YxV3vx6+N
kQsvyWBDWrQckcpFZq2jYbIalLk4uK7Uqj/VguEkhswK40shtNnVCiL3ANlmoYhxF2VyS5AxP/p6
fTdGyAqtGLu0JhunRcY4ZP6qYYloZPW7Ptg3aD4foKQfMOtRjkjyTZI2XhQaXyyZJVdf4Jnqo92t
fHw+I2Fs0yeuH4P0w2ZWStVeHrt1Gw/7BlKfrZwRrtJ4QnfkCSGu/NhJMsI6gDbUHyiKKnsjUY2N
qY7Un5r8ppTTb++ue4BGb33EOkbF9wjycl2m2rlLUNHXBaruZT2W+sVbq3pBDXCdRfbOrKNXTSMS
i0I/8rJUvq7GYMLVvwjeKjaseTplVqdvoy4vVzmlc2+Yo1vgRjqcYvmVmZg6Clbq2pK30AZ2VSK+
CfZOIGEmN1EsrWhVTJWxWW5BeIPjkycksUsnxX0DimLd1Jbp/vk090Gog99hIXModJwxL7Oj82BH
QJyy7Czk+2quVq1PZQRh7xE+2l+X+m9Dy+eGFnLqJFn+a33W3/7t3/72v/71d33WXz/3d0ML9BVT
ozurRStejvlk2P5halHJDIJXQ8Jiwl7/v6YWnCs2khY6igMXosfG0vX77/os819Mmr8rJilqdB2G
bP8z+qyLujyCMX43KXbYKCQnfyu/YoFXZg17/F2u97dpPj/m6E6F0n+SabmYru+XEQodvHDiGFCL
LkowQdORfgTAfrdkCsq6O6iWtbXy8UCPwu1Pb+Dmr1zSz+j+i6zKf17Koi8JlRFychc5HQxdI3r5
or0rEqyoTUdCU43jN6zDGvtecIUW5OXPV/zw4QyEAGjcqBzYFxnABLJMw/GhvSvbpnIazOk6A4gx
ZKKYbr7++WKXGbTl+RSGkkQBlQMSJZfPp8WdNdQV65rgXKqpBOyjllO372AI9LLtDJDGEKw0dGUj
IdmzN7/7/DD7E16HoFEweAyc/nHz/PnW3msHPyX3/ro1mzbjvGLKupe1/Kixq1oK1foObZYXKLDs
KGLDMvMxOZtT3hySQlVA00WPdpDAgmzZ6jvMjGrfFE45zi+1AVu2wdtj6SntEeSKgJjCQY5JPEfs
iyVeqhzKlbBozXhlNePqz09AxvbXIySPQGcTASxIUXXaixgX6XDfpBzfNn58l6bCcLGZ3w3drZ2f
m14FH99Mxo1VTCmnu+8wGRd/yxrUPsEjqvmAqtgQ2BPbVi3tfAOZUzi14YOsRQiGIv2UmoXpVe3i
ubRxVTFl9h34OS+stH1oKN9thSMUXk84xEiPXdYUzDuRdGoLgiPIkluwa1Aq44qUXEAq6H4c61u8
WCQbhh8qTRlKQ0NsPRzMGdNozm/CbdOfOkPL4adEJ3qYKnslCY+ynukL7NIZynEVg+fEJj9g3s+E
vRrVvLvphE1S0AjMlT2E+EfqyeBslz7LdD/VqwhxfpE/WEtjklaU+ToXOqGA/z3I+C02yEMi0tDa
C799oOxwOxtxcSd4vZWfuYhVJmAgZJsWrIA0jj9UIRHe4nrFRmMop8SPf8S+PnnUx500BEOhGAOu
DwTv/SDvdb87IhnBsT2368HAfJ4G+XPQ+71TztNbyuHBGQafvuo4T1K93Wlgv+cmlfDYJGvLF16d
ZKHTCelbDyUPasJND30aikcPYwDIEryIzaiUx1otj+/kDTvkgKYRu/GdDfe1Hry1quZEIx3VBwQt
jkjFSz8bLXNZvukUzruxUEeyhLQ9SMsUHEW5VSuRcxbJNlBYKlfi5nBXDS/hNH0bpum2CewzTeUk
J5fAMilKuY3keR/r1g6K3ivq8K22hE15dq5js7geeqaPH6cdJgbbrSIVT4MEqNQylKWbAe9ebXYG
pwbMSoAkbCO6khYfsdWDyQDEzodkF/Aw5OmxyVkVGhw2XtBzHDHpPOvUEtAHSSiPYoma4lA+VAkX
VEzmUUuO1d8ENoggRGOJg5uHxhsyeGX+jwAHB44y3i3d9jAV2wrElUR5jknggXyWXCF31yWCNEL4
+JRgX7YgIEPkZpFgRoASx0XsyNTldKAEjiaC6cuYxOktfCeWghB7I1SL1sXkR7+EIi5WBWVUAu44
9ujWcwcn9yFop4Om5c9KAMkIOQDR5HQqQr4iPd/NYWE6Yp6pak617xjVXIDPBtiMRPmH5Usp+UYA
yUEeWGdC6WexIB6SMiz2UdffNr5snsWAP8KOFrkQQMK10oltrQ9B4cQz200h4DGEJm0xahi6Tg4V
zC3zbsGRwnaiwskQR8Ayghwrni4WJAIDKLRGOdLrMvJkOilQL8Lz2C3MAfgBt4mJxwo7Gq0HpuU8
y8k0IUPQp0iArFn5AvtrhdnpOZczAAhhfKwCMrzkqCa8EyrsEWP6XsTlISPjRQ+VGWTtMMF25xg+
xrnrp/U3Sa8ebRBHi6GcRLDk2v5Y7IaYd/g+1d6/QlUnZZtL3e3yyn0rfStz/vvyh6A2r973WXpE
APJdbhxTCJSv2Leu/RbAl5W0V5FabYyifMuL6KY35CNMf21fw2dEoYt/XYGnXQws/WrM+NTQroAj
JG8Q6TnN9ta4GzqE1SKHgoPWAMyOnLy9LzWJ4bduocZv772E1AUAVvTsbe1En44pfrN9+RF761uU
6c2N8DEBFcn4aJPbdvMOtBJJw8fUlA/1MoPZblOXPHpJEoFNUoQ1rGuTu/LTLF8lwncytZi80eIq
vm5e+WLuN3Uy3I6BwAKs4uGhDQLNLtjV8tFu3c5M3rgCq9QATLoeH+tQLw4B6WjJhF/RhAbuFnOZ
eFH6Bpx9nY0Y82HOAbfK0rc+aN/kfH5R2uyh7MfDMv5xnT23ywUixn3QiW8AiG8DleMqdJlqG0dE
IYnPQEnwsPcQc4uDPva3dB44jkAynaxruYSK1i8SPN87Zm15B2EINt1Hk5lJ8TpDOuCEY7EOrfAb
Z967ppweE5NmSINq1BsK1zXuHu4CO5DqFnr8rJcNzJwl3hAjjGKFLhzrakkNkJ1DfclwTrgXccjy
nSS0QHGyqluPiriiVtjSW6cghuEQ6WIgA86f6HzsnKyP+H2m1Xt5Yvm0pWapU2jJW6ekbzGwFr0v
ai9uh+dKGbGP5axrYccMDAyjdOcs1E95qPHrlyWu69R+M2N7dBAlUx3Vi50u+sWMlH0t1ewZ8xxt
G4yIzV/aKY30xVa7BwT+b+/zIO9RkjaSIBVMKtlmSFdqHd+FkKod3Szv5rKOqeKQ14p1GPOmw8ZP
Z6coYJ8wITWTElLWhTrdhmoDE8tguulJ/qTF1z6oeMoRz51ibDWrO45CnJZ9xpR4k4s8QFlGLwmD
0JmM8bVHMNxx6OXHLdK2HbkD3/+R03CFchAAE39J5ppm5hoWPLjOZBFvgdrHUtLd2EZp8MalO1FT
7e/8VyY8pr2UMVH1jARLPl5LQ3pHJ5LEqcv2W4ty1ylaumaIVNni8HzMUrGr1fZWNbLJk/2cUmmZ
jl7iBztMZKuJXK6bBy0Y33l8bFB33DZ1YqyWfYRuYsw8LXle2F0W37eT95Pq4rgy3TgnQCcabPAS
692qkIhpa8GXbvYmxb2JBXMJaEkFRauyU8R6tFi+1HIwnGESG6x5B1D8xqYEEuwmWNZZAZLTVCBr
5VBG+yRmIhbzyI0BLKpAvp2p1V8VcHPEX2+6PJmeVFdXEF0zb8pIMcCrQlmFWKQAnsKLvzPLluVC
pRBJ9Mq6UGYvCCsSN2tSEGEzboy4TLxwsdErUREBSIEGMC3++i4ta29Ee3vVaMPD0MbyVmVHd0rJ
Gjcd8b5Tt8iNtMWkPyz0JJA9PzLqVJX1fU5Q7seg7a/HlNc5yJl81OpchXhj615IWuwU4Paf4+Y8
LTgAqxTfbLVuPPhwu1bt27NVDtdJXZdeHuB6rSeUJk1ZHpKxhrYlW18kxApOYoJdwkZJ11QR3UaR
svUH42G0WA6qhU0gBdqbP3cWmLeZJE8VIK8drvTYDL5IMA0yU6eK2Xz1Q31w2jzN10pG0TYoIQbV
sJXxL97A3gicUGOaLIQENZn8VelHr0ZiRie/K9MTDaByZ0qbH0ZC76M8b/iC7Sz31D6Eyp2AYqRt
iLx4EU0KWRSQuiyhF0TYPuFnIqwau+81tYI4T8JNZZCCVmXkhbFt/Qj0iQy3jY4yyIBbJovLroyr
K6zlBJG9vCKg+SqX9p0Yiq9jb0soiQemYx7S2TpRVeiYA6AGvts+yh6DAi6AhQhtH/Wjum0tbXb8
IfU9HyTbBsJVTrOa7nm02PLmrjg1+Tg5Of7AhNzkLXreZqcsxkHxbiEc9ZMRRJiJcBaKStuwSiHN
h9t5iKgtebOMXdJs7INd+N6Y+08DtnYHQf0+Vonp6bJHMQdvQaO4rXUG217exKZcb/EZmw1wJ8pK
YrE6FoMaHnUlJsAIUN169L+aXq2YoE8qNBUuWkyTChRUTwN0Uq+XSZPaRlCu5A4bNBoGAzvP8JV2
DhXQr0rzGtr93fVpfg1PH+TTEKTbQtPEillZbaRoblyV4P1LQ7MR22GjRSprC2r3LH5J7NRDrV73
U+4faY2TfNUVq3oB3B3ODk1eUjoBtM2VSIMZznQlrBDNdpV8yXiaBXQwAtjDAn4tiAnQ6vFHdoRX
RmFwR5ED9ptM9SGJu31QZZQJJNwNushw3HblDhNpvhqK9Jg2Btb0It8lakQOVGK41dI8yL3tqWGo
r6IczYKoVLH+P+ydyY7k1rqdn4iFTe7Nbhp9ZERGZFeZWTUhKqth3/ece2yP/AAG/AAXFzDggeGn
0eC+hT+GJBxVpk4lLjw9k3MkSKXoyM2/WetbkakY4voWhWVE/A4swThMPwF1zxeqSr/rhACvUqO3
9tNQjJADylNY1mc3Bc/oe+z6UtfmXdjeJoRvtwl8Xd+Fdqwv8N2OrF9gQhkyXhUg1ZHfMIf17OoR
A/NhisJkLSsy52otJ2IV8MGZe8U9kFgaHpSv6m1T6nJjx86971aPWjStDYEsS5lxsxpQLVyFSSmv
9bDTbliga8dYIDJ3yGgEu6jdFuw96aYBgPOrxuwXzUc7Cji8Z/ilClW7kjxku9wrD81YwaJr4pPf
KVo8cG5AhUjg0hxNvIC1ODHF75Ar0nyZSWlsXTuiPlH+FaruZCuy4rvvsyQECb9PALUtQsIZ5vNZ
Xccz41Hlqfo69c5tLLpPeIbF3PfSOWXBafQIx4EfTx3NymtjdYP3YkfN+CgkfBItm24yGd0MQQta
Iomzk9R15vdlSbZVQSMK4f9Llvk3HoXkEh7CU0SFvrYIaNlGfZE9NbPJX8+mI5c5Wqmmwu0fqgJx
iYE6Kgc6lDvRLqxYQ2oqfQ4U7I6k1jLMuwYA0LCD/QmWaJdaGTA9PNx6I4Yr8g7aJyI769/HaP8a
xb4/igX5g17pn49i/+N//9/f/st/++3f/9fbaezvf/RPt6z+AWkvEt+ZIvRXFLbhfMBFiOmV7Ysp
iDv9xzDW+MBVg7cG0aUz+wz/mMQa9gf+XUTRBkpe9KWG/P+YxM7i+9kPMmeiSww9r0ek5FgMtgcS
AwOI7T2UTcNRgf4ZFWH5x2X0T31h84jwL3O6+aWUORPBTbxY2KVeTWMD1NO0NyHAdv26QhwUlG13
S7FiHaNIip02iv6jMUTje0rYV4PS+XVdoSMEsnSATIzYftZnhElQeL6u4nNoes7RbKHfDAVbGqXX
/X7Qpk8Uy+kGm1qOiCX50bsJdx3z1oXeB1/NtuR5a0bdzq6QHU9T9p5a+I0VhJBbvnjLQEuPCx7K
/c/vT/ZSuCZpG+dMEnmJiY8BWhMN50bENZtgO9smZCLQrwHisSz+qecGw5noOPPQEeWzNOxwOIN1
6dh2mhqqKEqIjlXNMi0FPtwoIgQjTINvYWnnI9sxAD6ZAZso94nOEs7QLQOjn25bAQNJBwh8AAbN
C3PV3vHeArzNg7017aZZZ2PmbkXDCVg0Ybjj333ozSaiH+0eS6IGrstcn660tHrPc8A99+rScfCa
k9msozXFxfFq+lzW9hi1ma2xo6bxzENzz7zp4S837t9M8M1XSwmuE17EYemJhc9mkv/q+jQ6p+KR
FfhsNpH+24P24mXJzovkEcfQY5jIYqkIS2ttxFtaHXwx7R8KP/a6q1Equc1O+cnJjrO1H7vfaPLu
ZNmRm9Muu4kJUpAJto79aRTurmHGuRjsZjX5w9ItptuiV4zT6/6umeszZ9TX5Bmth9i8hq6frmoX
khOPlAUbnUOKiqkX0XGEHnqnIr1aeiEJL+1kgK/t0VC4w9K3OrIkZzoQ66FnWfY3RuOe/DD5OshO
LOO+exotoBW//gLfGMwuXyB7QUKJLIStrwfxGqkcXmSZ2pmIqngzd7CZLQDM20HAohgHaNiGP0Y0
FJt4ioglatG6WYxdNDXGG/SU8WpIm6vENyDZ5nIOV6T1fec9ivlu+vkU4gAmd0B3OHWFfL2oSXuk
NnpmemcvhQtY0WJumHwiZZkY+fg9mADmQXeaG3/usNxQ8EvqI9b6Tswgqvfik8dFuhJF+cR4ol+5
cX6MmBeEIWYbNUVfMr6lherqu3EsjNUsZGAFEW7N0ZH7Cn2lLcnpGFomfKkZPSad9c2UxI51sao2
vQLKZLvgFBvs1qfRIdbEG4GcNBokjBLJgYsC0xP+dUi/Hlfai6WlctlWYbgBKP+IiKADUghdlAjN
BANwcsK2vBNB0q/oCKxtXI4MoT37M+q4ozX5VBxh+LUukmNgk1ZEzOI6lJTuutLiK3LnSTENgh94
zZK9GYEPzgWO9gidVjayXfBGZ7aLZZ+doAd65jJyC+2RXjRhOjnyd1MrNznzSqxJwb3fTURINf1T
5lDQkVm0nKzAorcokitcL0fC1m6kO0OFWo6krif8DlnRWqnkswk56HrsrGstiH70E3atVve/Dsn4
5Of15yEw7399lbxa5l1OAuUS3MZ5bOCXfHXcyDyzmaN23jkbGWpOgFeZ6Qf5Gs8/9Lym8VZsGvJ3
Ls2/O+NMm62slGzw31jsC+A8jqyVdjaKomd+wiyuzeF5//qjma9WTfNnY1UmLJqieSX6epFXV1MA
46Uy4Q9VFQltgb7UUhVfDexqllmEZqYfLFQxHbMjkx/xziS3mjMtnHthQK5duHNzxzoaCmAwClie
pVW7hpdU7TVfewCXoa27YfSf/K4igIZLB0zQBBqNzQYfqPSXJMVOq8FoC5YCeU1HyPVqsQhZkqWb
bb3Ga0Gaw5Gtg77aI3Lh+eu30znRfHvbc0owTozh9jkMbsZpcLdV1TVra2rQ/SDO3qKY746ub3/K
B6ntAi18cTJPe2dl90bDz9foSqoK/peNHV33zw/tQAtcXwWhfuaytf1FW3X2RmvQY1hWWRFRXboM
zSmhRGyIrwDu4Vkrsz8nlaEf3/lF1dsCx8U1y/KTi8Y0rNfvRbCAK1Fa2eeq1qZd7KhpR/wG6sVs
YtFmC29TVOaDMvk9hqK9Kkm4ujPw827gmc4Ga7r0ofnaR8pfw/RdDUiM9sAtxz2uiCsJ8C0S3fBQ
d3V7Zh/d7Fvf4XMW4OAK0jRR8dJjeXZi3DYhSV11BQFRH0fSp2oLcamfVIeRqdEsGI+WrT/cAnJN
157f7T0tDvYm0qLVBTpIdi48/jCcOMz08djgqTyJUKVbLcqeKjUQaWbU/YNdkg2bzsHNRjjGV00W
WvcJEVDLMFXLMEABrVCt31UzGsKLiltVq47lXWBuKrsdbkrVOIw3YOmxMUMr6ouRJLE624w5BRBo
Gi5kKeYFMtOS9eUjJSP2md7j5xwnHfJ6wgXX9sJlqNeTKyjQ8Gb82qsopVgbIZztWolpl2Dr5Kqa
vGIFFxnlexiE6K3d8GiqZlh5fegscgkMeHCxX3kYFvYkXfrbom+u0zaX2yl2rVUcxfkqssRh8up7
A3D9dpw0lkijzZJBy/urEnDwniAHb2u7QBT6vP9GGDDI/YKvqQvFvYXe1MD2sbQN0HDsrj4ZI+jk
KPdZbyiWCy0/Z0ygIUz9aGG67ClLPzoMvXqUtANjxcB8hpzpij0vSfDLeHKANYztxhy0bzGUrJOZ
6F9C2TzUM56xngPMNCTgJg+XxWgHw13tjvo5iEBHt4E17JM2rg/QhepNAQR+qauK3Mnpex+ZJMoy
9A8cdaqn+FHvfaZhDZ4uq7KZB8tqROaaW3tUJSCt6/S5Dot2o915vvFJ6vg/YJkvEtee81LzShzt
0ZOPWuzLrQuI84QSrLiW2BAIa89veBD7q9TFrFTVHVwM6zmI9U91be0mvW8XoaPr6yzzqmvfsRl3
kc/jLmuJUYi4RpuH6wBQo2iCl3xEHcjtEq7MTNhM3LvksQMjeuchtOFiwZyYaAabbd/v2fUWe9EX
+trSEveM9otwPt96cv3u+xjr2nWQtkyWw+zJ04zqNqoxthS6GEielk+yyb1tPGDlqFuRbAhlY9dv
1MmqrOtt6DaQszWbtxJzMjvyrg1MsQ5C686WEf9249tXg+3U+6m1xP1o8pfgFEtwjjRdS3JpvzXJ
qO99stfuDBfoVlS5DkMU3z+kbTYiqiRwel5c20UbbJvMDB7yNGAshIkR/nPYorDuYQg2qu6WRdBC
gahoW9okeoHBcGgZ0K+rRC/ZD7DBQ+7LuNGgRMqkEkt36OqdPW9xysgAallQbKXsqrGt17tKOueB
2d61qSKPf1jZ5n0vvGmX1W77Pa3ZikUdxRxANGdbpNyrmuNrK8utqTx87nab3mQzCuaoPkaeTYdk
/+yqPttKs3NWKHf0o2mM5GLkep9/sVu/+NKw8uDwSiUGl4JSbtEWirDbLNSHRSaN5NG34GS2UvKn
IgKDqeerqyZUJcIRj56ddZd7yrQ0evByVzznMtP25FtzUNiy2jcOUsYCNuAevY69I5J6Wcm+WKYe
DZbf8hiRceNswLclCPe5GcAx7CyDUBMGXtk2zKi3MpdTqJcGxOo+c5cxFvdbtCXmIUUOsq3sarqN
ef8Ex/BoJs0+Ow5l/DC0sdhEQ1St7BjdqZLzDz1/ebC7p+sL7FXZtJKXr7GQvERXFe5yLKMc82BL
Eg510VVNeb1Nza5eESeCFNeV3pU+H8ZGXcHo5WG8JpK6XkSz2nPsgDL5mjORfuxg7vDJn0d5wSet
/PCqC9WwHOMfXaCVHx1ylyC2Dm676uoqPOXKvAdn2K2xsPAFKDHTW2J18igCl9ZAqCvz1BGKa4vs
M5npxTqTzHTEtT3VRv6CxjOxjWZRmPCMTfo65JKju3TzgRyeKM6Wfh187h1A9raHF6DC7O15zR1Q
1PrJoHwA6803YDfUDz7Egls4MzazS7NaxXzBv9cgl9q8nXnCJnuCLx7AGXTVDpOGmj2ZYvnDpol5
95hCDpFJSwTXwDfKGTWcKtNo1mlD115R6JxlQDqu1GHjx7FX3+WdODVOGK5iUyeqAG4hN8/Y9beq
40N0E5RNr67d7SXHvEW89BgbWbuGRcnWR0T4yH/IfkSEXA1zyDNXFtKDjZEN5Tp3UnmiO4MFFMb6
bQqI+MqMeN6J2ZZslpLFXFdikyi6bWKN+vHS+lMTud9Fnh4L31x33QhtrJjEqiqn/gp6u3Vv6Pj3
GLKT/MAX0BlpCOtySnbEAof7QJXVItYbh+u99ldTUSDpaEX6MMzQrLzbEYzUribsFr5TEt1TJdUS
gnW+KRtVPiQGDzcV6ulSoGy+uly9l1dy09l1MYtB9Fm+QzD9Kmh7KpLOBl8L0nc50B+D+1RLv2+3
buwqgE0cEuXY0XrbGC9HK3YO6B9inq3Jjr5d7LoCBmU0l3FTqWpi1zQXgGkdbC2hbQpl/ejoVY+C
Ungl85FrvoAta4K1eAzE5K969JcgZKkYkiJlDJ5XD6Zl/WAd+J2MLObfiRavp7Z5wD1733jpePAy
ClhXJvbOBruJcK2USA48Yn77npZ9wBjijo75Saii38RO14KXwpvtCjltFBJj2smYZDlyDu5hufXn
FsnXotcy7bk1qrt+EjxojN6n2GAjOsp87niD7yrwu11nuvFJHwZ9Y/Kc+iY89cMEaPSOUepNU0Vk
JKQTgWCH1D3Xmvufv5AVLARwgafC6WyN1p5dmXGM63y6TlyGXt2gSRqtEjr1r4vjNywqnG943yGM
MNPh/17PJHqv01wv0/SzkVG5lTzTtnrAk+9S3BEv6255BqFe9FP7IaW/Q5BB+axAMCxGMnceh3nC
9s57etOCkRQ6D3wdzL8O+MBXg6Zqzh4QtIHnIU/ICotyz1wZ0DaWUwfJRZOsxrNAdcFCi/sfhYMt
sGattPr1u3ht254hdhDsLkSG2Yr86k3EFBRBKB119ieeD209s9Vt+WC1HoVLnnFOJDxaYm3UNxBD
q3f6pzf8KOUwfIF9A9IefS7Yz5+vhlaNvgzrWj9fyupL+0jcULcfSvveM9ppE7uyWWNMGG6KvjYP
kcskRYsIIJp3i1eOVyqW3DbWI+WwXJcj67Gm+uJy4N1cSggnD+9g+VbrSJq4Xub2UDFouW+JlmBc
Vw3vfJ9vmjBoXNDxbETxJALYr4FYQPCJgfBokS6PT0H3sRQyrc9Y6szD4PIs+fXv93bahpEdDAsr
BcbDDLRedaCTnF8j9IczPFwedzaHNz8qQaxIFZb2aAbfqpDnMATLcFnDgIYfmYO5jcS29SK2c2G3
CI0Xwd59f6kYGvPdK/1vvpMZ5ApOScGuhPTw6kcmTE+Fpdmep7j6ImzV4BDC85XkxaHLGS79+hv5
m1dTMzrU5NZhBvk6jVd3BeE6KmzOAxnka7pHNB2RnA/VNNsSyD69AzG6DIR/GiU6bDQsXo7bmRXD
6/tYzz3d0TTRnDEXnSbmuWOT32oVzpBaLrE346YNwnEXJ1zOvltS/0SUkHqoWxvMeuXSg7yCy7nj
IZNh1Z+X6eg1ytpkWGKl+1jWwzvHoTHfVq/fssUiitMEOz7ji59/EZnhCXNDuzunkPGuJjawy4jy
cds0ybSpLOvJiQSFUJqzcGwuT5CSNheZRL3qk7D7pBLzTuDY7JtBZ7yndmk4+YDFXa67VMKHTzCt
eP13hYlsE5Won5KaYuydH/pvfmlOLptZB/cZz5RX11XU175uDoFxhroHB33edfjIHo4BHt9D4DKz
Q+JUrXyt2+n1ZNIdDFvX8zJcooOzBrutv/imwtYG8PaWVKfhpKOyfNZMYdyV7OnIdkKQx0N1UQO8
fx7T+XB0zNNoqeEU6zoBEr6BQKrpSITCjEV9PN/gkZG+5CKV1L7qY11k01onp7WLEoScxDLqKdb8
aBzcFRLFB5SPGoFhXrqdiIRDg8ZaiuXY/GTym9XlrtUIXr0LRy9aWHGU7rQa0+yyt0y57qNGXwYO
653MD+2dkJba9WZprlkZIeclwudelg7ygXaWC1clpfZcb4+KgqTy+asmg4j+61/l8q2/urZm6Tqm
dkoZ3XkzWaxNP24rzzo7xOPgA4azjyWiW4N6uZvcIlw1Hms+nSplU450f5JRxDrKjQWLzvGdexNa
05srnf4cSCJiW85J43VuNDpsI/GoQs4Tip5V0PtiJ5qJyrg02ATGmrn2Q+1zrYXHvh+bNTkH0wZa
fnzVCoD35chM5DKU6jpHP8qOurYl8YImgpIBWkS1v4yhgjrivkmMdsfovt5KP8fbzTTi6HQOCrWS
qAOh9Hg9Ftp3BDbEzyFRvQJgw6o13oSuAWQdkuaJvCSHYHYYDFEMBQQJa0iMB7s+TUzsBF2Mg96I
ClL2FCa5j4F2qPxPiGY9a9Emc+RIUgSbNMzLfT4v6coZO2o1dLe6iF+Mmt+9ceaPaQqo8uUU3erD
uBU2H2tgQvc4xHq0T0SJsZaJJ10SAIkAIF4WXDsMkhg4IOC7NMoBGsCjU9n6ikuq3KOlGU+XOtlT
cyfIgITZvQoQ5GTOxpsbw7RN2FHECtPoUG9dvyyaba8y1HyyOdfBjKfo5LM21ONiwgC6rpRDgCHo
y83lQS5Tk1rdAiLRzj+FP/KfrBsWJUVg74FLmOsAgR/tPbZBHZHWocp67qKMwNZfX+BvKyZ8GqyN
WECyMEce+vPZGXlW64gmrs89Qrd97XoOyQxmuTRTet7KKIdTkbK0YJB/NUUqfed5f8EI/HR7Ucpj
m3IuVDKu6FcVE67EkcTIMjtnrvvggCEm4wbOcqOZYFVptTY9B5zKyCRmNJMinkyfK9NRKKYIl47B
a3mTB9PJJTe5KiWOF9t8nPoaJX/NBTN0sjrzd/W6BMp2zt2w24sMzb4eFxB8TC7Pvs68K9cjWSGS
FU2QUVAkxjRHkaKbKuZ74tdf+OuOwRSmAT50Rsc4SKBfM46cdqzqMPAxOdeVfo0BieFKHTB0aPzs
axpkJMf6DAh+/aIXft1fv+f5VSXkLoW8AoD466Il9/OkGe08oJ03sSyYfcItgnZdr+dwGic2F2Fq
nCntIpau6TLJkBE7JmrkGoXlHB7r7+0+j5gX5+kjYRXvFX6z9OOnZ/j8BuEKsnQAr46u4VXlPha+
B8KoDM+Y5+qVyujUmpzw2nJUJG5icF7kY+4f9aQ0D5qX2cuxMGkojVG+ZGUHWaOvD7LMzVVVgWvV
Y5Ez20unDcDU+IAR4VgGiMMYw3/3OpbNQ8t5OJArNEfHsBCcCzdVUG0GBmvyEgU5GYkM7qLAar9H
nfcQNBiF8SUhGMhTHv7xXAbocxctkpZyjO5/1VrM2gdD9+APxM6q0hEpUM9W+4tmYdJtZ6uXXJux
P1umda5zEqLCpafn7vbSKStRqM8xttctfr7p1hoRFldzesllzGcp+9o3Rbs0Kv/eDrof+Xy+oiGA
B1ToObwRsoLaamRq5XebtC1B0YTRU5D3/q4eE0a6alp1djQu8IgZd7++whDovP0BZxEDhfvf7clT
q7F0hrDBGQ6nW/MSyUurBy+dwweeSu1blQT1RsXtta11JXHMkpzaubKvbYbNDnedVEzYDbb8BJWE
XzyCZzcumSL84XS4topqYZmZfhVk9Zr5R/hO9XW57V7dIFKZgPxQ05iS2e3P56DlauhN9dA7+cLu
j92Qp8++1/s/dDMQO5kE5dZlLP5IW5JtTWwEG0fjAohSJnNh3JjI7hBLqjB+YTIOuDwx5Yo83KVe
UAoQ6G4zj/QeRMhV5wnqzqHCMY2wb9rkHbPPhpAsrN8+OVmjcxWrwLhpamSfl2grq2Kc6Zoju3OY
cht9ckk3Ap+xRkSLb1ywoPRNBpHIppnM6HiudYaiiMAl/gw9sbeNP4jnIAvjjz377mtCdcVzNBd4
F+GNbvtyHzttefj1FXHB3b36SplSuIhO0Lcg+nr1ldZSjwSeIuuklRmIb9KRsSKgSu39UGdjg02L
vOrTiJByWYzs+EDesb4CGBKuSBaxCGzO0s+ip/iO80nb9XPRHtcOjsG4LtaoRFooy26A+NBovkS5
m67aueBHvC+XRmOf8ym2HqyizA9BCiyIHAGCNgsZHywjdlimBkAMRvgHZM8MpzxnQ/frL+DNOIAz
zTZxHDOjYSLwhoGJXz0B02LIE/pWZC4GrZIAFzMPa9Has5Vy+uGGg8U8sBW+MyExkb3kwojgFKZ2
t0gaam6VpnGJhfXRKIInU5SfqsAj9b7YBabzNWn6ZI/DISgC1OQUQK0+BO+MuAgLfH1rz/ok17YE
nFk0Xa8fHr2ltX3VxQAyKIbxT7UHhDYP3aSOcQy9LMipHlvu12viWXnnBtVcjwMLpMwwRyOjwcg9
K7zCLUrzyiP/Rs0zxMGPflCbxauQdMlVHcb10p2lp/CRICRGfD/lLL1XfYjHpeagzdI551zeD3Np
G04eOBMtxzI08fPJzsYsUkYBmAi+r2neo7spxJXK93k4eJOz0CeDDaMg7AZxa4URc/iqUKMt++LR
AQXCOUOsXFpP2fZypUmPw3e+oUXTZNdykAfS8RDT+GJ6Llxeo5dkavf4Ma7qaF7saKwVYz72bmKD
tBi6lrCXsAl3jLCbZTzmn2p2slsrGDyAMyW7iaFoIGw13cojkVUfGn87UCWuinkhkcb6dH85KRCU
J4+/r4Nc3AtoK9vvcen1N7VozUOWRyV4PQdexuQ422Do6OW6yfvEOPlLrKE1uDyZ0il86cjEIR2e
NYxv1lRXdk6og/Lcu5KRzsJSGZFCI2Qsd7xOPLbguTsegLOUHyGzz+vh4YsIyjmMaM4yHPnYl3mi
1vrUT1Nv3PlxHdz2QzxtnYgKvHdKGC3SdNajzTHXsvtdTBM+UHsaFl3YG4dIGMXnxMGEahVcGSHU
raX0PTLyGr6x2sqfI2xblSx4gOSD/RzWcbit2ZktUdDz9O4ZrOr9wMJrngZlZaY/X5Y+QqMdSIlb
XicOybPYZtlYJJvMIetdWt3OnVeWWZiQ5BWr+6J1/VUZMJJT86iZoEKXz26YB4fnwbEekOY1PqeT
aNm0lWn1knQeXh1i/k7BiGhHl0zLw9jT162eP4skfWnm1gUQc7Fhsn8wqindVjOPY5p3bdgdpl1l
uNlaJMnEjK99QeqmrdsQLqll1+Bx5tKEMba7jedBD4bBjk1VLDFzGcZCJkl87c4VQ9dSs5Sh3YBr
YyRWSW7AS1mTgC4BRqcTSBdb5YpEV+Ls8O6EXoUPLIxaKCq5Bh6kOfVj/LUr6+HJb4bnXFVbJFI9
8in/W+fbt+HcsImmwtcmSWmya/kydVh7VRE+hIX1ZbKd34vjf4my3xVl48qQ1Lz/XJT927/922//
53+8UWT/8ef+5GOIDxaiGfjrMzPgIrD+M7/I/WDiOGF6wKPod3LGH6Gv0v2gG4xdmfKSYcSGHLX2
H6psCR8DOfYcyDDTlXXQKP+J1FfK+Z8fJC6N5pyexGBRl5bFYu1VkeVhj2qCRrsjGAOEjeaBLrJz
daPlAWqAoZ9puWmulrjExPVoSW0zIF7d1sKLdlWp7vTOvsX4idban8vw2eWoPG1VmLXFRCK+kXrR
fPSar2X1JeoUMB0zNknME3JVeYJkEYWXsvAr+w5O2LTBb0/oYB881FqKg9j74rfxifZMkNCdVQfi
Xn6Ys3Mjnz0czuzmyCPnkcULYLQIF1Xil5j88uDOnl0g0cUP0gFzFLznmzAXuEW6zsZTVTYro25K
NMdi7Wfto4PJpIgcucHHXW/bCV1KnOJKwn6MKwW5NiFhvgahOANBTia3l7SP2exmKWdfi8Tg4tc0
M3j0x2U0u1/C2QczShuZe+RvPddPVr3F46foXGdtpe25teqTmB01aWQC0ypluoJQ+l2YCB4dbFoN
edogMNajb42HjmReZHGu2lieF62NLDPXdeetSn+yD62VJwehxVAws306+344sY9hQVr05JR7vaoE
7hKM8HlZxatadExKcvlxnL1E0ewqMrEXJbPPyOSguy1n7xFabD7txZCUYN95oq1inCYvlqVeSNxL
3pRcZ4lO8ciMrnwJ8jb+VFWDd6xn75O82KDQx6KT6WZ3VHMxSsnZM+UXOrHAbePt814YS+QFV10w
gCZLwXyZ1rTUG/EyTn207Uwec8r05RKPXrR3GqfflV3uXquxPgbC+sKclI4qqIAxR2OxJXRcrsSg
2XyVgtlpyJlsgyS9qjX37Dbt5wT3seeVYu9nYbOpGyyC3oxO9XFrLkuwNECPonSpZy3IvDpYZoXJ
HtiswMcSgIJ/erCRZrRq3VqI8SY/xN5NtJ22qMaZUhDUikoFObs+3fkjtslcTWhz7QiR8VDgBXZk
JNYI2lhQyMiGL5t/1208vWlSib1LduWpiFrIS5M/nVPd1DaWXeh3dlYbH7O21D7WXf+x03r9MdJq
YG5qtK81O76J8yJexkAiQAFQEBVGt2gcdUtSSL6w+vQJEdo6KYofgbRjxn3SXA4GMmkt9ladDgIx
sb9SLH72h0auQ8la0tcEyp54icTT+dKqJCGvshBf46R5RvSxVjJXGy3N7iXPuSVL8HKnch3GYTmA
MZ0AOuglLicHiN7ssXcYdI+o9pMYwqmCFolij0euaujjPIsAI1y04870ILs1/CeWHt4ylsgdLkqN
+kJ3uJpLmrPB17ehNB8BGxMlyBN3wRDiSOzQQ9f14a7L7YeErprbJz7qFjbrXqH8Gj0AoAF0NXzo
27JiWS8z50ELQxSFWnxEpIOYHYYrTr3NZHZXvuFcaxrSWJnx35oKIRaKGmrVMCwlz7FjsssXWDhV
tKTAWwXADDFRjmPHpIs/Zesw0SJhjofM5pWVMPoNSnHxyUezk84rnG6LLYKISpcEQi1YGU17Y2bj
x0KX5aoKmqtIxQz7ZBXcyrZFwBi2n8m5nw5NWH6BPIgGqgDwBQnj3hL2QpsiVK4pcozB1m6jJIY/
IjGBCVlFV1PtVLs20VAc2UOwU9bAnLgfoo1FFOWKozTkM7SHThc/Sldkhy4Gf5d02UA1ZeZIVxoS
S+w9co5HrfRnxQvyx6mI2SbpTosjjjFqPXBmgQPLqP/ixNyVQ+Ng07Z6OsoBqqgM2gg2WiMXIsxe
ELrZW6Vnp8kEHUoya7tzHA31EFkAXld975oINGTf7Jwq/aZx49xxvJ079q1LkYzWypPasDFH14MA
Yj1l0YQPomNO1kWwUnoHaGXrbXrKt0XGfr3VwMYJow52bJb8fcBW9UwgyQTPsytgqCk6Vz6nnyp7
W3TOJ2afwybTRvNRk1X9qKSm1j2fqS6bcWVpfbPUIeSO5L3Aopj6TaiH8kYayKJqVR49xkJSjidj
qAiBNqyFFWbuSiuip57WKTLrAV1KNSCGd8xjHsNMCYosuyG7+ztz+2HZIIa4arSJmQsgfS69roDK
ZhifA+HdF244LvKgOSQYeOGsx8RnoiynMmSWWgQAJzXBLZhUAY4jM+kXNATHNKrTBeN9A90/4rvC
ba9ZqOiLIrHdNZupj+BgLNaJNG+QK5dVPHzkTUDVAH/PgCe2j4MvnPtyhHqJmxfZThcaK0K2jhxO
nJhRhSC6K25VgtS6I3f492H0v4rPd4pPiAdsk2Cf/aL6/I9//5+//df//qr6/Mcf/NMQSBTmnIOh
g34Sv/v+/iw/5QeCUJHm29jVdArQfzgCzQ8WIltqVZ050ayf+Ef5aX4QhLLwnxLMFYGwG/+Z8lO6
b6HtAg8C23THRqLCROPn8rNEphvjjSGTpKzcb9PQV1dpM0Xr2Cluwi4kshy5a+nUFAxCZEcnw1sS
6ERpTVW/k2Fn7QPSyTc10uhd0c/zZCuJynUtKF41+mO7QOU5dPZ4b4Z+vh+i+WwiTu+IYUZyVkdP
8Chh7IQ9FpzKRYyDjurgov3bMDCmN/RdFGIlOyzVlTHIdGoLhiYN5/o03OdYjjiAwxuPWMKVmXge
0Xll8bFIPGTswDIF1t9VaE/3+IPBhVj6jQN7duNMhkAuzIRV6Zq7dmnpeQQ11aId03DfuhiXUyav
0wAVytG9ryEskSUh61+dNnkk4fjRAuG4HtNSLavaesz8/NaxtGfDy1zs0vEmoH/4OOWAuie3oUDT
hL0eJhIaLB/+i0P3OMD++tz05Zx/3BFhzaqBvQLyUuSqzSOR49HGA5238Ahupi217sZi1rtr3dZy
csJjTFTewE0Wjd59tCUy6DHvzP/H3pkrR+7k2/lVFPIxgR0JQ04VaieLZHFtOgiSzcaaWBPrEyhC
hhy5knclV56e6Ma8hj703L9uT/doOsYfc5YuVmHN/J1zvhOELal6Md3pvY0DlhcwI6MhAD4qqUVW
pKDipr4yu/Ridv1WKwr3Forxa9v7vJhrjzQaExfyZBmvj0S9GPzirZEWuya/kEoLNFTDEBXipaGH
+eRlU4AbiwhilfqwiBNGQ5QN72TK3nqM8tfUt7GrzOMp0jIOrya1L3jzz0We1d9qlp+rusWKbqhm
Y8xJsxmMGCCX3V3ZiKtrouGsClskKeqrT/7kR0BaoGzZdemtG7/V117hv4zSuQA1B/g0sJLUCfBv
3UEDdh561ZmuHaaEo52+EVXLdlqePPax+TZnVLD5HYJ901oftn5dR9LnKeqhSRTVm1eE1SHyuJBF
rtlfFAWUQVsWLqXZflG8m276yJQbThnBOBzVpgxKFoarXPi3RR4214zsrUuITQJEVXNutPYtp4hn
nYDL2GLI2A2dmtVqYHJ+1hz612g+ovxd9tnOaJz7NIe/1NvFjeeH30JKAA5dPli3RioeazCLa81G
dS+zaKf1c8MsY1Dbronxe1d+erQwfdYcI7ONakZ3jAc1xQW5TNkLSXuCiFhf563aV2NAS7ZYKdBx
OEst5ohze24pIj+OFJEtYN4hBirQW1SHOdBlbbXMLwmWnFIxa2ZACysmJOVgKplt2lZq1bQbgmX2
kpz6BuTOOA2l1+fQe5S6mxLmXHiX0A7bWQfQV+hHD7vees4Z6zQaDiojT6EWwS5DJd6ENf7nJKat
oxP2FWMYYwO9B53cMIdP7HatwWRnopHe6dVEH21pbEYtT2/MUnnruqYeIpHK3KTuMkgV8ivS4ivr
Tib6BCLX+sQoGXmcyeCAVXqYH2jaRH2x/WyTNck3xcNnE7N5uOKZlu6HqMNsqvf7wjWqQ5f4D3nP
PDQ35TpR4UCsU93phZtuvCL1N2Ves4BVX7JoGm8apVunOq1BG4TTpew0RnKhmNHtRDWmm1CSClX4
5Ifvs70cB4WW0YpUmvhOobCTzTUs/wl/akd2pT1PXnuk5oWkYO21p8EbusPITAwFmOWgbjnldnK4
q4it9UHRIWUYykHGc7zDvGgsRcRez+uVua5G487oxa41PO0jtcM3D5vbzrQH+3nMkurue1SYA/ZR
tdO7WQBDg56WbIHSJMQ93CBKC7UJsZ4k2WAEvot25TZEC62RVlNLUboiFUNn3+g4//6pqMuz1lFd
yqwt4gbmejLMdNjOiVGv6AbqAq+3oxVQb21rtBW/vIzB6MVpuGUO0J+ZYtoNO213ejRZuK0VxV1s
/awrbNjXod/e4qtytiYVewKDwMqbInXLrSrXccMWg3jFPjGYdDSV3r3NS/KhasHqNU360SwLLzO2
ikBzzWgLDLLEkWU1Oy9xhsDIyq5Z135sHNXYdOClmAzUCypYb7ljOlee5rbs/+Ku+eeK6zcrLrie
9neH7P9/3Pfn//Vf/vzf/vdPC67/9+/+fdy31NFiAmQTAFCBedsf661l3Ofx3/1CYLD1P5ECtUz/
j5UYPrM/xn3iTxhYceZAYlhguBSe/SPjvp+GfYu3AeOU8/0LIhz95CxJhBt2HtLlfRn2L5NABfKX
KMwPq9Dbv6iJPxJqf9amGCnSebmks5expnB+cfzGVuZMWYw/vLHOuU5jhpM95cg4kJMIl5MMv1ha
/ki/AvXOWOhX5tzt0GqvKqvSVsx8EGkovcnbFAGdQgmNINLf/4re3/iO2EWX1naLNbDJ9/3rdWfk
5rbKbaO6N9LyprWr6b4CZxAYc13v2dgtxB53Oy9sIMhpFcmMWm7spqsAMTbIHpEkxBGTsskoUVio
adNXOwzHIMfT9S10YlodAF+Ck8xuymh2dlkS50FjOl/AKnzxZT8EDMGSK9NYYGPSv/hTTKApns21
WfqHkOHa0hFRQjANo209T90D7a7Fqq9tTNJjepzI9jKtW5ZAWchbXn+jwvBWskdfdekkVo4zHAj7
da/ghhDtkvhV2X3Cti5BZRtLY9sMRb6GQjnA6YfqpYeVuSO5saUuaYcO/Ea190FOEGzTpnlCN+uJ
FhpL3EO8FkK71NK/lnNMmm4iRzAISIleiXw2RyswPgx+VbUaUpD0M5k6p5x5vjreZG8cUX1oVv1W
iNo8tuhbhk1iJQSVsXPqXg9E7dwWBUv0ytBe0oi4Ht7tfdWdeF9Ch9M0be931FdohfnCAvzdyEGR
jq1x38uaJrmD3yXQ4pz8bMoGwIYJLSJXW8xzDw1zsiAP9ed4tKagFdVNCguXsTLYRAKM8t2x+oT6
Ce+xqisHR0ASIfGq5Mb0cFM2sNMInGUA1GfeH9iSDuQyiZB7EK0KCIA3CMftxq2rhUzav0Se9mSk
2Tke6oM+ZRbBPI8ula4DODSN3R01ZHStRilJM+CsjKLmTWQUT6YzLPC2ISGYLGVQzVAalFbRbU9H
BZZH4hmiu9Z8vw5AHKAa9klylXVxtZm6pMQhGldcI2OxCkfx1W9sua1i51kvY/OYc1d1dXOdJEix
RMDXZJWZANbZlWwLazuy4jwSCmlWWkevSz/kMXHqWO7LXj4YBBsYjMLdy2sfYoft91sRNy2NU1LB
weR8Wh0MOuWXN1IM+snU0n7nkyfh5oVdEA3GgridjGMK12Rd2OiA4RQ/hAsx1yWouvKq/m6Mui4w
01rt6n780npUPw3OTILPjoqbJAoxoiaJvq9dWtRUMp4a2TVfKnOgtEoMG+zMJQOUht7DNvxWa3b3
5Jv0yBjt4K08CS3N8Gr+Rz9JX1kb1puoztR6nNrPWU/yBWGYrDIiT5oMQUhitKtGiryM7EzecOcr
0163hgMdtrb73WSpK62wyhu2BB1XCVxDQos7KZg5+3OOjbaKH5q5wQ9gfoSJs5rYi1AXqLfrwgwH
Oute9aiihy2e3vQpDFIPbGCRAvzqTUwpPalKc7p2MMWNmbwbfblzlBQb5O+gVjMVSFoKmNHuuG9F
tM90R21DvT5jyU2DIVIopkrXD3UVnaWlDK5WjuKUtv0ucjDIjKLAp5KNW4t2aDwQjrP3Mz4BBmsJ
GHDTSONpjrjeoQ6zz5VRt14gjXpLy5Deu0YQ+aO7GRtXEZmdpifeJZxnEjY17dIk8eSziJwtKrO8
N5wlogmvea0E3U9WbH8th0GsdOBFq6HQn5akEEe7FAzUJ+9OlbP8UibFUjyVhBtv8J+nehR8aErf
dZSRoGqnN8ysVGoM/oDteSB+7LG7a9zXpgqLDdZSf5fo/qMVJRfXTtW+68aTi0WJQz+/haku1vUA
QhEHJ0JDxPzVakKxmQ10rxIoR0H7yKGJcyfQcfDsRB8ZQHr65xkletV3eXltzbG9qZmayr660fSq
uV2KxDYV/aqbIZY8E0354AvU4IY8mJU4YCCzLD24Krc26WzhaynVY0QP0IFGtXzVqzG+EulgbR3q
w6jsCrVTwdoPFA4VJp6RAEN2xVtfT+BsE3qbXDeatiHUxk3aQIt0fTqQSmwokIIt0Lf0eGzjEOwF
C3z0qXSI1g2bHFS2cNhk5ZRtotR5teMSzCqBes8BfsmaYVrFupGfBw6XV3XeWk3VEzvAaCPa6Doc
ytfayF5BRGeYgvxn245gSUPUXuNek6vJHPSNQ301G8d23xukjVG1NyS0L/73uYG9pwCK5FW/FJLh
FHbSssBsZdO6SmBUcQd1UX0Sc6LdKcnEgjiyp4xmVdv6V4kjPs60aMvL7EBv7LiDP4TXY8pfOiK6
5BlU0xyJMy48fA5WlFz1WaZubTMagYtQ+4f4hWtv1BVDBw/dAZxIE9fscIWcXzM67nvaQXSgCcrD
Rujwpoi7xRXlew2x0LDmwWdMIN0KdjifEe/KzSS8cZU7nK+y68/J6HObUaLGMGJ+zEt3Y6pU38YD
3gENAqprlFVQtUOFz8PiwtDVGT8jlMfQe8iozsOHh4eeehxaAq+qpn/NivmObqlzZeHbA9L5oZL0
kI3ya20KxuPRt8HTt4kNTVGmjLdaua5KXvSVDOLJ/koX12NnxU/+5D201PbIGlxdisHGLNg0iWEn
REdRWLfW8MOBjNQjOCs8uwzFLhcVATZMV5jrOVm25zy1VnjEto4bn0LT5DmaikDN9ufsdOTbk+g9
a9ncN4B/Wp9/0HTGXWowdcszQidVZ1bAdjGJ50PyblHEs51QZWB1E4efQketWtF9qMG+c0KILmmM
YicXCoLq/AdDqJeynj/LuKb0iwn8GJ9Mr9iDzyS6yXyGelmiS8+Ob1wxIGJ72Q7OadC9B3c+sFDL
9gZa9Lpu0uKe167cAuBpH7xRG1CWYtq6kswDmUhJ0TkK+xkmun1XFgPqtWQ4IOAETQUXDum14j6l
XyroJWHNpUNX5fyiiTkihTrGkwOkcZvlc7pl3UPoMYH6QKojElzrHdV7DD3s/KxbybyH7XljugMh
Ml8kH7Y/PIwekz7PjIbnMcSEV2WltqtE+ShyPGWTdtY9ml+wTDF8tHKdDWDDYW2rRH9hNhrdWzF2
dpHRhyhlSK+O4+9mjv4mixYxoMcnErOKy1R51NPicQEG27b3NZSvnS337owy1AzjY1j024nCmh14
+pVN5hieiNSAsJOYj7ptgpc7EfExb5vtbA6bXpHKFiHPThL2Oj3PZ4UTZccZr49xr3GLADOabeNi
JPBKDYiEYjSXEeHXYtEnmQj11+miWRI/us0WFROMhdh1i7LZIHHyYdqjlTrmo1bN5S1HnFXRpPE+
bsp9yD6fbrdFJl0E03yRTknvfAMYD6YcfufcwGRZNFZ4BPoGMmSNUyFnZczIFx22IfNrTGqbFtiN
SneglnDel6W8FjHybb0IuahHTXu0hrLaqkXo9Qqdtesi/qaLDDwvgjC3AnxeNGJdYAQKDRAkBdbF
YGAtz6PXLFdZhCFekwjNnAv94OTU8HnZNYumrZa6Nwl10iscYAg3y1XPd0X4T3MRhIuKLaRT7aQ/
8/JlvQ7T1H2zEL2rRf1u4wlpy10QSb6IoEHAIyH52xFARjTXUc8tBxm9HWPYTEa0pxL7WOawk2lh
RTfzIZgWRNs27kI1nRa+6fft1T9nCL+ZIRgu7tIfdqLBm3r7D5+FStR0fpOf/+k//vlf/se//st/
/tf/899/GiL82z/8Q7Lx/4QsgzRDh7DL1vWHEQK9OYtVZ+nyNW3TYNf6h2MIyQb7GLgxg703rlCc
vX+MEJzvZiLW0YQ6WFj9YyOEX/xCJv5Z8D86eScicQu18sd0NXPcMWupOL5MSd1j+QQ7nrrd3tci
2MHYLe3RT4LBLn+zY/85LQEfa/m7vg/E0sKm9HMUbwJ8Lzsr7C7dQDqK9aCi7WWkFtT1n8REmQkD
Bri5rX4aWdMh6t9qjPvWuKhepJfutd5+ieL8m5nTYPDDKfwb846/cURciy8FjA5S0y84vwloW20M
RnMpx+p5SssTWIiVdIcvUueh183x0aaT4DdDlp+yGcvhcC3af0yflAzR7sX6/0PI3erdKSQi0148
+4OyMAboh+Z3xT/LqfzBLP7L3/jpVCtl2BVO5/ZCFa3XfwjxGzP23zpwBERtwo8kTciq//VvKMwp
Q7APWSKm456KQZcXlYiSQCBqaN2VZWi/sU0vQ52ffxCWCI4ZVbrcCT/9oKnsVCNpiL30tqSf3PfL
aUtXH11x0avthmx5xibfK5aBNEQiBPz96+TXaiPOGRXBHpY74aGyM+X78ZzpLBrGIRm7S9WVLVeu
fBsc/RYM2b2lZAP1fOZII9SNrhOUpvfia/5Ki5sNe2j7vozgpjdLwdBvvtVPCuz3s+xSt6VbCx2U
B8tffytXq7WuxCxziV2owvNsYMuGRr1xGtqyZpNAxbKDBVnJdJzLHIMBJMV2TovL3/8if+Nqo7nb
tQHHLaLzz4DYuHaRTuiwvLQN6hrMuGByQvc3j5FFTv7pCmCayoeL77yGX5Jeg5Eya/Hbi+0OVznU
Y2VPgcNkrDGijQaf4e//pu+n9Je/x98ilL4kiP2fBq5itmv2R1zinfkSouXY1CqeivZMszP+KmYM
uzn8bLyNl/wORouA/8tvxXHK8fR8pEACbsuJ/+ERUUec+lSU5UWW72hlt65TLa25Pu1Z6eeIhSMP
97qGta5JMR0fTE6whFCLUqah4WnhdT7s4aBBrtVPLlvMSplXVZvv8qq7qsycfb3BZsH5akOPNVhD
9LqDSeWBC/8LhWHbHhd4viQyjYZkNG0itGbfsdx5d4ps52n1s+839GmYW8awH8wDPzMDdlmXvKTW
As512GnM09AH+Bm/uPmE/mg+keETb8ha8aZM3ZrGKr2SiyWFcWloKxtvu4/LsW3Po2WVl2G0DEAA
M2g0CxaOfYYbeqhq5LeG/qE7T1DJ05tu4OHNhJUCTtJND4h8ckMWP93qZr53ynjYaYT/1kiBkJTK
jAz0fO+O5qkqvsBmRNXUvEcpzmHd7UQyBEkabW03uwjHQirXqTUyrycWnwl9u1H8oOFDQ3A1ejAp
xZzHnJWOykUAjMTqnsYI1u0Y1D6AlO4O6FeQVsVFiXFXTinuOglUh0guRS3vSXGrakZrXgisEhuX
XjCI8a+7iJFivKY87ex3O9M9ycS5c3hno8Wy9R6AfqXhlQZ6MxT1yZdP0neJcG7Mfi9kd9UVn7pf
cQ5DSkSXVrMvCaONhsfVTCHKAKJf16PAHXG6OsSAS84mbJjWu5j213GoN6b/NgAF85vtWDx18VFn
0qyxU1V7yTQr1j4N81yInXdrGMnnIoq7a1F3p9k/O5QGW/q3YSlO4S9r9sN4zMj0xp959BJV436U
0DD7ehvJCQLH51RS0NLfdQXjtoKhSpdhfo8PJs4rWopwgTz6DoP5muBdsjHcd1N/MLX84AMl3PTu
tp0u8/BgE2/o9SefOfPgHf1+2LDIWDM1bKIPO6ngXBAy8N7Zecj2TnqvUoct25oryRCOV8wa2D3m
iK8D1UZE7HbGnO07EmO8r5klPrnyPLIz1qfqwy3UQ7YvjG7bRiEyK95mIjRqOIFhn0vW/S6XIeMh
HaY8wJIg9q9aSn4c+OsMCLmgGNZPV6V3rMq3kX3CaNlBZZr7yfeuanWHPA2ZHe0k35tovrgQ5/Ij
9Rg7Q3OdXsoLD/g1Qk9u8FfzmJTZdOvJjRee7eFsTx+F8+7yHtSeGiyYqNZxae9TOjgq/HSzNW39
aa2H72izWCJcNPL5mjUozjkYd18aNuRDRSGe+Waqz7RyVgD7yVQ8ts3Fru7H6Ks9PSUWm2AGxqZx
pLt8q9M4rg/bBhx9gciTeA8JQ2uw8ucOm6djnXq0+3LZZLH3NfVyXUYMSTMw9PvUiLZpnp8ETxzS
lFNJQYrZJbti+hwZ1pQ2J+bLVD+0NCQ6OzF8xvbJpaMmM5dPSR6WvVAt6PjVHchT2ELaW1+eZ3fY
dvQhN9arOz0Lj7IS/c5wEJAHBtnVQlm76dVtlr9ivUZ7vq+q95lIkaoonAovdNmz4ds5OVUz1bbN
Xzy8MBb77xp/5vSmMdESEB9oqaEHasVBi6Zjh5vFcKgQMjflfDV1xgHk/9qIjwxm2OpD4hvh0ATJ
XK6BR3BYledtRAXX4EgNzawfpZZvDKt6E3bEvT4y/OFdXfBUnNNX2rYwXxLAVl/1ZdT9TGXDSo9W
9K9xt7vXyUj9u6X2REHrlUWtuNVwvbB97mEK48j3vBiSiBuYfrnStOyA/XFvoxt6VREMiccImBqi
cl1FHG6Gyy5F61Z7k3EVY0Q8umODH1vHEh9tTBpveP6s3LrYeDLn0aC2Y3Sf99UmHPeoEXQRvJqM
NPAiT+CZGUhxh22LouC5nK4xUB6aEZCD+ZqP4Ulx5ud0pIXNWwkkNY0wTTqUhJeYY40J5KqWW/U+
w76U1e9mdUvR9pRed+zcBXXCYJqDqHyrIw5gdMuTlwN03SU5gE/0PAl2kvefzPBh9XdNsfQAOUfJ
bzTTGdojWePma2leMy6zw2ytKALCHDYMx1FyU7T5NkrS3azX4LwBAA7hY+OOuNSnu8lzicELLljA
ffhW+E+14dxIvGFm3a2QkJzcfW7G3gjK0t2Bo0bs1w9FFVM9FfbnCDOFP71oA3h0qwkYl69HWd5U
c7wFfvde0VE02BcRmVtdM04pbe1p5Ae9mfLmEzBOw2Vo88BQDpxxeI2pylwaP3zjoUg+upABgvWN
APbeIIbEzCrQm3Azhl9sr78yPRPjWET3l+W+VQNCWIdhuP3a1NQfuWevZg5rNDR5M6YgAmsr87EB
3IqOC+DtPdXmXVXRWZdR0udi0KnWeePzbudh4Kr7IbnzMo0uc8gKnbbN2+pDoWkk2pPujcRKJdfE
pxfba9xPa6c2djGIuxJ1hGZ0fTuqT2rZwxIRUnbXkCCala7kvXTe26hd8S4/1eN+wVlL3hDQJV8S
IuK6YbB2hXOVtPckSo5VzasgP0/mjP/O2ZHrfqixmnQLht8lWQCTVuM+Fk73Ii2Lmi2Ht28+Hr2Y
AvIQYvqM1yUiUNh2V2ZNNaPPsKgtXmDtbFKsMqUo1w32H8VSXtG6IqqSC+Gc+wHVQLRnhSBFjfJ5
HLT1KECs11BrC5PrcpzgLhSNc2tTNF306OKTGg9juWdmGrTqXZvd2964V0Z2GER77ErtBAaFieuT
3n5GlGMRK+Zs5iswtRu2kUEcOwemVZfaoHNGMo2u821YVVvN84MWVlLnYyis5rWrkwcQ7r4t6Gs3
T+Ti46WLckVnIKLxgjfzjsLE49Sp8WSi2DncQj6NZMLRSRCDICVRp9pmwzp836fw7Wuikwy02oqq
mmlN8x3/F05Whe2KQfXaiYDLffffdbumMA+dIgHQUj6H//LYM3ymieUWK+eLWbXHRCKr5h90oT1O
OvYdbYhX4IuYBBa0r3KbUIKEAOA0K4LA+6jyr8lXgYN3Nq59bGnbSlR+rWPV9ix1jGfjU9T2sfNa
LFsVk3QbFcQgLmqmGiCba8Z+j1ajlsH7SmVih5Ji5YC+wKWYxqnO200aliQsCFVIpe3m+os+xbdQ
31ekBA9OYz7baTxSo2Afs95by+bTHhkfOrSf5hNYLEVRnW1EOxeOpqQxLDHuJaubZE5O1GJ8qXg2
C4AlWv1OuBVhlyFvmKRbYR76cMTIaFwKYgbI3WsPCuOo9bfKZV2ran5yak3kUVaQRlZ5WN3Got+H
MiWooLgmugWORbLTYILjhayYDww3MJ1120GvafMU7AKieVVUEyEI+wg9QbjptzmGR6+1iCvWbUlV
RTC6aA5JmrNm8C3+Vt9su4rbsWeijVGPRUDybajYVBLXXWmmCoyeN4OD4g/38soIcy3gsjsieKXr
qU+OTTY/0QwPK1d+mUX8zTM5J5auiO0PD37iB3mXHpOMPcHUBR0ejnWhLDwiBlpAK0lIVX0PjElt
afvicYf5pIqDeaquuhYrr2YN4Bt0GGX9vWbHqEZ+UGbzyXMZ2rbjiZbbvSmX7kWvWqd29ygUfPJE
FBHRTzAwqAZPieNT9lXpz1ntnQ0o/DmyP4aD9BtRih7PhroIizmCbvdPoewfNYdjLmT5AUXqfXDH
/gjB2Fgx8kYjj3BmZCZrJRfngWZ85sQD5tB59of7FvXfTGD8WtI6tZ15GiBKEqeDwvEi0nQ/KT2o
XeswyprADg1sku7SMr92YvJ3rOHSuULlqT7EtGncpkeNLdtt64D5nyTb97BNr7kyuJnHC6lYbIM6
cQC9RIamdDGf6qUaXvu23CilLC5kZZYuqJ1wq2NU8pbtvGjbUs3UxqwZRN8WK4Cru3HGvQuQe9yz
5b0dKp/6Q/0khfsyKeOmbn2m+FzDp0SU0dGbLXi/qXEyykinRgRmfzPr74vVhNhOUh96oZybxC4o
/YXh6AYkfDK4n9D+7cisNsg9vBylHKnKpOROE8O0bkBv4fFMVjpRfcwAGAviXjoo4ZQs4e7cy4pM
UZlad+0cJ8dIa6Gj5vd6WV1ZZUWFgDU8LyUJa6SfjgWN9S4j7X0kJsbCqLnKJQhMjwHtYyzjs8hM
6yoO+2+jWZJB91S87mV2leQFc3hTdRtaxGib040bGJd8mqfjW/BBFaniCCFnS6ztgfYnY52EnQRu
T2cxYbwxwP1S4+5DfCoi/71pAQ6qkAVpGFHR29Ya22IUrJsB5u6hZc6Pd4GrGHpS8iU3IVvoGkxV
H/zpCsdodxwcbLtAJ58rWfFEGcWl8LJmn432jV5krOZ687mCcrvHbuytXZ/ldANTmW8QLZ8SJK2B
IaI2x+garw0tyksyRWvcl0qbmt3QmWc5uiWWiCg5RFJ8hK4+7hunupv98Q5+d36MCCbQJ+lcytBM
N3k+mOxLs4/RR9oUnSRgw9q9SPoUa48ZX0Dt72Qo9Wur1u9nvS8CJHT/LDpKtDEBAcKxInetOfa0
SzRpkPcpkxUyaMD9+QLoCpeTnWpbnY7pbdnQoW278aFGKNlkda52qFY4NQjRb1m8yn2s6vjUdUnB
8QUm44ZIc2NGC2lK+mp2yyBLDErjs7sE2PUVnYBvjTZZQEbUCy0v9d7tmSaUOrnuyqHDzDK6XeZo
3hlRbNgoAzwGjxp/y5jmPIix/arpzbxu4JkD3IqNt6IR+RYtNF+1CfvE1dTX771BeSMG+ffEGrT7
LKXYt6/rHMlGzzZQZJnPjdV4lYJW2/CEWtgIdXgVecXvhle/zpgZlDLnNwGGGNAzzZ8GSC4BNtTi
5lJV1cZRxVaGzg3becW6gtuwFeJrGGY9+aIOknly4JLBRyG/KoD9vG8usLumv8zv/qks/U5Z+kse
iPHh37Gn/s//+ms/2L/lgfiHf/hTjT/pEKfAXTHu9a0F+vTv/tTvRTUof4xg3cUc+oe45P3J99BG
8XRSq4E09UMeyEWr0nUMr3ya4HP/IX+q+30E/1cDU1g/lEyg7ywAMvhnf33NSSaHTTiM3iXWvGtg
PGwkaaG76FHkbsBuCDwytftFz1MH4FwHglmU4x1v70c/j+7NJNQfCgv1lmg3e3ZSEFnWTWus3MOa
vGS9sVpIVL3rndCNrI+WKlA35WUHR3Gt4wrbzJ7zqM3E2ctUEmUNVe0dbS20bmwMi7egp9XJ6L7n
8ODeeIzdqAClEDhW/i51QVtR1Ffu05rRbquJY+2wfa6oel312RJBsBnipcvMaUyHm2oyN6LRA7L3
d/XMbdSX2j7B/L+aM/3EwnI9iZfYTE/OFD8LQ7vAgUAP0Mp97hTJysgR6+vopJUMB1nHt56x8uPm
it1lUHrZ+9AB+8PKP7nMnfXoyJrsVnThXTNrdzyDb2mS3wqS0bmMr6M4vNN6ONEj3qBK3jZd+dwr
g3xsbd+xQ50e5UTfsr5EOtDpR6R9NwtEyo64GPl12uiQf3fqcSt73p49OaSVK0cTp1/zoqv2jn1V
usLo0l4pt8l2TuGG32zHzDbNgjLLXOeuiMKHRAcG+v0f046sB99ZY6kRPpgqeoQqJnYktUs8X+F8
4QEeMgul6aXFOI3JCSpGaSI/GiFfKiTBsxr1cKOPEbFEaonWSvr+s9QNbe/J5ImNdb0pSDLvZhxA
0PAdpq8x68yMnKawlADmlG9nDSJBwsqL1Xr+3gzlfBRSvnJ6trnpsAcvtHrbON1RY1uimVEVDDLr
1yXlrpbAdumzlLJYIesJQ+TCeWsc3/xaWz6m3RTYTkad7vWcRc3On2yLnXzvH4lrUTpBXI9VMvN4
W3bsvxeoClsU1kUayS1DiQc4aOwz0rIk2ztqe1Wa4ZE4PyG1kdMJFsh/6iyWRpONrbftOGMoLuck
5FpVGSy3ElAFVbX2zm1rc5OMBnYCW19GxtUlbkrjIat9scZkXGHymsS+LfOYn6Fdu5Y9Am1lAxOL
MA9ij05llc0fUW0dlc4vK0VxTHxWwJVKLVp3Sy9wKus6G2kTTSYVP5ohHyVMDLRj5E87XFh3JagJ
poPpIQkf6zHBvvfhlVNOV8rk3jY9BVOiuONWZSZ077QLkH+pnuxn1T2bSx1lTS9lsRRUth1VlfVS
Wpks9ZUIwlQYLJWWqaxeWBX0FNPne65WYuRLASb94dVKI/eLvNXQLk9PZrcUZmZLdSZyjtqxUC/B
oZnP2lKwWdK06VZEuBpM3xZuHHZvvOLmpZgTUyKAQie+9crxtnUYqfdkj5/4PeF73VPtOSwln/NS
91nS+1nRlLeyQoxIbTp9UVN4x4bd+hAO5YDdRHFoulSISv70yqJVdOhCN9B7+VlNUb5LSu3geFHG
lJualtmKwU1opHRExO4yZEf5LJf20nDpMa3zlCB+nZiU72r3ON3bq2khbfix5l78DAK8pbPvWBYC
gacBmEgWSkfVvIUUkQrRPhKwui0dxr4UwXoE5OJsTW/4yewhPjGyuBHI6mvBgJfe3EKjHmTQtkvE
6po4oY3s4sUnvK7EMVvSDbdVhNFyiiQ7zSUtbFZiCGr6v+4aosTm90zxEi5eUsb1kjem3otwG4H9
+xrA1ZW35JLxOxuQysfHdMkss7mEtkOKmV77R2nbL24xxPuapPMAA3rdC+kGxRKDnkV1ZdcJLB3H
Y4KJArGCA28FOQOETcNriVZGQtVyiVdX5KzrJXCN6+se8pz5SqCnOlnL4rdbAtp8B+7WJbRtkt4G
QSpvnaS5tyuXO2bM/i97Z7IcOZZt1y9CGi5w0U29dyfppLMLkhMYoyH65qIHpjLN3khjDTSUmUxD
TfQ/Vd+hBdbLpwiPqKBVvWmZZaWlZVYQRHdxzzl7r01OLu2sdxk3a5Tb++LgWyXbYMMbH30HS5fO
9+8aZyiVVgsDGA/9qZvzK3rTpZ3L36+8pGsvvZBNalu36JasaXbMZTgVc3pCqpsege4Z3DmjXNUg
7tZNZaxwi54KQ+7zjnqoG7v8ptLN4BJbf7bwYh8QVtVeaKE2rKEDXgUDXkkD+eO3oNa3g29VS15r
DXuGetGYXSy7zn+CFHBVydxZxaY0VgmQYnSwEhlioIdY/DLaDnUs58ACT0FKUkcfhf9F4PsXOrzm
hYm8jsK88q7YE4MM0Yxuk/eZ9QbU4nFSlrUkaeSQ6l2xyrGALeJGM9YtydzrStXaDRFpp061n11r
GJdzyvluCtt9EtoS8Tr5j61UoBldlHgW2uyFo9Oa1BBcwJkIp8tJgzRQRx5f34wsj13pYLhwm5R0
RQPowQIs2GOeUYxJRTeuVndKY3wlXYYMNr17z9H2hAWt/JAaQ3Retc7d3rwyo3FjYT4miltnfyDI
6ybxnZJwyJvnsEuLV0uyfQGmUwHwKrt701LFJkXEx06jNnaZVnu7tMrv6jjtdnFUPlZd9YQe4tFq
X2AUbBhmuosppF1W2cFFKae5MWMqYs180A1Kaw61EZUvcLHiHXS5iu4ctjCnvytd68HzJzp90NOI
UPsSdN0e7MYtK7W2yZO0WHtNF2z4bJPI4WoGGnQIydmYFzsXccS1lU6nvGaGWeoVOv5qoIQthmE1
kWa/VH3Y3ifOCL4wGo9SF8GqVjJeIeyrdxR3hPRZNWE0PgHHg9Ut665skZN3A7JthIYibY+2Vjw6
WpLu7KJB6d2VFN1ju0466FvI1xOCpHrzGPpjvTJss2NvkMcPDOtXWaryXVQm5cElC2Tlk+wII4Mi
tdSs5r6oxBuyD3JByW2qxp1m07M2VXMVav2haSe00RE5m53JHJs5R7E19bopuOMsP5OjQJc6MSL+
usK+GiYtgnJnmk6qdaNVJEcmyI0+fyKRidT9jlwQsTMrCYUGBiTQmsDF+xxURvQEM+V5GIhpSgZ+
Acy7A+OUBKtvo2lzhslCVz1tWTlgTLDFsEP49zR5mslvLT6rGBvnJPSNl7BktWxKEBC9UMU/h9WA
KNSxA+qs9k3zOrmQuQmHZfIeKku9ydZA78qnRen+3u2FAT01QQA4VcUhjdMHdkpU6HZ3WXrWGzvw
aO1XDhtOrBSV0rxd6Pns/tR7UJEML1LD4UbYmrmHsTPQZBsxiuZYkRZppFXMsTEJw24JN5EhXWaJ
cbtx00Jexq10VknhVks7MUhotx/sAI2jX7TP74XNv8rAD8pAqjA6XChn/n4V+Jf/9m9//d//Bpns
TGL4H3/0T5Gh/ceckKKbuB7PfIryD4/gFJhg/B/+xh77sw6UfyASYliFe0Fn4uPQEfhTZGj+IaFG
uy7impkmZv0jNsXzMBWEKWikeF/ZdRA4+JMyLImHkBJxLE+aK7cptKqlaYSfS3dam2aADNyJKKl6
7aEdSx75aKvq7HJ0grckyT8IPXxXyfxQkBokcwqBsA/tpKmfa8Zw/frCjMvyBMrqk4FLl/BJZymr
/ol1/yrsCz7RMApH29rF2EdoeO1JNV6DpGEia3tXRW1dRhWFHfouyCkhDmTsE1Welx+0a36WNsEa
xCmNyIgrZp7rpywbx4EwRHFqJ/1bV4Z8GIJT6iU7RkX0ntz7756qX6gef9bSzTcJZ6pluu9Oyh8L
dc/KO9OIrOJEq/qyT8dbvVTwE6fXbuwhxvI90LFwfpiH+XNPyjQtzI34YXluzXNBVR0pwHB2X5zs
ufNmzFxTM/XXmU6d9fsT/FmdyJF4/Dm/uVMyP+vfy6fqMYJxl0fFadTMu/eCl0qejWEloJ66hyKB
Vp8zJ/z9UX9xFzkYL58JlM9DtvXjUb2uHlI16PlJQPZ2/foGXuSezO6Tpu8Mspr/maMhI0UoNquN
z7R/WcB+0kRTf3p3yUDcPDBkAwPkfmIccz928gNV2jl/eH6xkQ0bqCD5x5/bOzR3DE1IUZ+aijIh
K+glmgL3QJG6S7rQ26wItL1uZWzS9ThajQlJjhVXwxnHdt9ZjbZjRvQ2xNG3yCeP0M3M6hrT2I2b
F/W1MRYMABvrwYmD66roQkI1FUJlZ5ZmgPDYmZzwddt7nGHYqgfhla+8pukaoMW4xL4lV9i0mV+x
b9n+/kKfP7ZSAtKnpWYJ9HjIXc9uaxDllp20lLEzDKMZ5Y5EFrAAH72Us5zw+8Xq/DBnquDCATdd
e15+MqJvsT3uCVi/JanxtlLu9X/uhM6ktHTwsCiizjnVyXjrevkNQ7PtkBQ3vz/M+evwfkL4s9Gz
cwHFeQu6M8n0a3SZn8IhX1aoCkLB9C9tV54OiKH9/Puj/fIuOSxpEOj5AfoZ8D5Lqw5cp8PjhnQo
CO4Yuax60//gpfvlTcIkz+QZFfBPCzXFRa2F5pSf0t7aYW+5iyOMfSK/NPXsA7nrrw5F5JUwyK8B
MnqeTVJzj2wrnLsnpXWKHCxrlFTrnHluJ53N7y/euX53vlXompGjs0nRdf3siYiKUcikh0TUj/aR
XiUDivSDj/Ev7g/KS8kCAbjb/Gnxl+w/lNI5nXl+mtr91kz7rZNWH5zJrw5Dl1sXNqJoJjNnZ1Kh
XulBIBennJhANOMbJWKaCf0Ha8Ivbo5NLht9TvoNEjLDj0v9SBc0DoFQn2wxfolpabhw8mIxbpzo
g4/KL07IJYUN7LsueeDOA3OoO9OSCXh1ytzkzRh5c1iBBiP94GX95WEInGM/KQTL3dnXRBkpi3qn
qlNrjVs1dGRdxgeJTvP3D9ovDoPBZT6Vd4CDNe9MvtM1dxHlVh4N5anz6o0FCkYTCE9JvP9PHcY+
WwwqBngWGpfy1GfiplD2bvCsJzQfHzxs3mzaOV+0+QITTwfxUeq2OHsO4nxyJl0zitNQWBhI42Hb
KjzXdMNvPZLK97pMrvpCHstmvCE4Yg+C8roE6QpAkN5wuePLcmixgDuJ882odHdTGqWxDMZx63j9
loyRcRfH/b2TjjfGoMZVrqViaYTRTU+OM7snEnYMbXimFYhvbSZ5yaaZzbJfiALYpWZ8BYcQ+z9w
piYYKfccccrb/IY2ubZ0Sr9eNDZhG3Mb3C5eHD6duHi/kNbFpLtiAF+D+5z65EVF9nK0CPbQgxT7
anqEmrCbWxRAtHZy1FFAdVNCeKckVCuebsUoMXvqTxZaZL8tbwrbuMe07ayygk20E+Q3Xcom2iGR
k5zV7rYkU9lws03BhqlujFtNwkNSpU2gJyZFJxWSqBD+gB/GRCHSxlwMjr3rEsSfVXE5/zJO7dz6
tOQY6jTdrGj4Cpuu5k91n/ypeC5zfg6RD5xOYRESZKmrSdlvcsou0yh49kbmwtpsyhO6xEQSIduj
0J4vTO+4n9pUiVWiYUAcu/E2bPNuRw7CRc29yCKnXyuMyWiMIKUix4clcq8cWuZlieZWS8O3tgoe
ytIDi1pkL9CLQD0ZxCw4rbXMIOMhlB1ubYESyoAS1zWlBkZNPRv9YDCjSftjI9qBmQ+Gf2boBy1z
n8MJcbCWcQWktYWUgFQxHJotUY5X4Uj7KU2ibhVHk0N/G5+MIYN+zbja2GRw9pZxYpzQKhFAKooa
32GOoCMj6J0GHWR42kzIJgkWh8pEMAxTh9mAjqxTgWLZaIiwx8Voj6cw1+Sh8SKyaUsP6AeDjEUZ
hwEKIHTyvWPsoR+9GmYX7BMSBlZx124GfvLScslS792Mzj1dNjpd/bPS82+JRj2Yi0+kPt0CI2BU
EY0p2QKtR0YVcljXR3NS0g0yHPpfokEVUmLvl/19Qfd4oeHlBpQqp3VRFQNbSQ0netF9a/TY3Wu6
gpKpeVg2kIEaPg9+ppX3RFulG2UifcqDsrvUAvWl6Swy2KJ7lZrhBi4scnxX3QJ+RlDDaCnt25Nk
EHkqM5nsBYTku9zK3kSacsFQEM2hTvGX0HCNh4SgsGXRd/qlKZuM8VKfHQoBf2yIvUtgdtdZVOH+
ra3ygih5F0Zhn6OkKsiqk7S3ZF3769TTajKCEvIS0gJ8qcfcsIprMPVRST9yLNJDbVf5xlH2tXDQ
8Bdw+BdeBGwhYmJKmrfcJbLCvuG10S4xK2sFuK85BI6df/N9ax+EXxs4/m3mt6SOG9xnSW/Yjmhq
eWlHD5W2Z53irYlpJIclZFK8BHSQcmCm16RmjHeMW95SD1AIpmMFuLqgBQsSZl3aPP1NSKHXG76E
fRGoLWkTGTCuytvgqWa8gXtlnytCg9AwJTfWiMSpSkn8Tv19a7tIsir3UMXdaye4wbrWoaBy+KUy
pgxTW8rt1M6S95Hb7RdeuOssM9s4TQbHxItPSH++FO70UtphDRbO3XsO+VYZimKir676RhUH3+7o
IDJGGYUgyzigd5h3sHUbld4P2fSZprdJMhGC6UQgwC59+yEvBkA3tPCSCl1FiTSf+gPLglVgDDbM
q7YSj06RHataLBF473WBkA+2yo1DccjykWGPMa4gU8pF6Jt3xKfsUuITxonB4NieKggPylLHOBZH
knwy5lrZV95ZzOETYuO60m+VX64KADe51nzlAk5XoHbUauxZHlLQEcu0do52bXyayO9dGL6qd8If
vugA15cwD2YBvFHuEn5I3JM51xFAhbfDkQt9sO4bCfUnbAzE0mhxNEXsTQLo0U7rfMl+HmZOHt0E
E3NENOCsDCVywGlKttRHsPn8kmcXh8KiGqjESqt5cA1FAFD0plEHrOAuvWTG+FJ43S1TlBZESI0C
HNDBVuDFySS+Ab1yd4NIXmMTknDCs86Vj0jeHfpbBQK0NtzHrgtRoyKuV+WdbxnrpnBekFPZRXKb
VOPVILKthwqPnuY2FG5OK16sSwXRGhjPIaiLw9S6F6LK9qZVfhr19HKEkb807Fo78tE7dHTA4QdU
J/KbSdKmjR0WrJKT961t32yHwbibor61+gGrHec6wa3LLES5RkI2hG2sJEHh9FJWoQW4oQwJCgH2
6Jf5VVwGN0RloO90i6fRG6dNSiyjRc5p7JX3lTCANpoXoWNz25wWSEr02bWNk5uPx1J5J0lEGyPj
OVNLsTJweqNCMQnyZgXOBplXI28jaRHIRkJUOkG4jiLCZOpoGXQeHz87XSVt9mgwP8L2IOlwu+GF
shxwNuFnoB+IdT1xkm5yWRSIFYO+fiLD6b6V0R0j6i88LG9oDQbsLriYLA3B1Yzizht6ZU1cPcmZ
VwBX+0Yw6fXHYRvkaL6ku47zjDELo+o5vqopPKgW+ERqI/kKqGhltG8qzt58hbAL2GGFv06yFhmV
8aKUdUzD5GRCEWU2ctUU4uT2Nnmbg3gwE++aNMZ6OfYXTZxdzmCHSOWXVUCn+x1DxgeBQIDhCn7V
kQkxiNQkfYsD9PewX7YxQlkMWq239EuNr0EwvFn6HOyhNUSe4lkCBrkyaYu1ntjWIdloFAHRMsyd
e9LT4kU94y/fL3XYdAfdybZmX66mJLrWZL0aU1T5rrOvy+KyCuW+9RX7gRDzGGpaHpykUWupZ9uh
RU5P432nnGqZyor/FNiXGt4w3673HlmJfSnvvY4VCJ7kW6ozlEpt5xjX+o2wkbsU4zJlv0M+VnU3
YnnJYVwogsHYe3bbzvPXc59COu49pIVtD+vRLIsLJ68e6xD6TKIHb0RNxaS3VMvWcY9a3F857YtI
c6AKxZ2WB5dj5d8OEJAaL0FB3Krbgh+WpxeaTPFHxJe1ryHRHV+AnFz0o58h12d5UXzwyI7qe8Ry
YPAPSKb3UYkRRovh97vBa9BHL0QX9Ys2dL1FOgJ6KZRx8rCMJJ3ajhrjn+SrxeDKxn1nRxXNtKRc
DipGODkui3qX5awXeRhczpazdJIXOpRbPD+MFaN875KPXSnmOEFSXIKbvRht79BFaltY1SFglYWB
ft+ysEZwSPw2XA9sSjIvxyiX+Dwh2Sb2mkuDKGkVWCAqjKUqB7ATYh9XkJIaSfRLPT2WJtSd9M50
yyeVpQdXQY8xna1XsctyorVDEhOM1bU12VufByaQ1Zr2AZFdL6JnaeKnd+EhIKGrKZZ5/ui23oXd
k880sK5GwXqwh4uo+pS4APKncgcKB9b3fRN9Hdj86YipY4chrRe9xpGziXTt1R6ir560nyV7AbLw
ju5IBFiJ2D3w+qupsve+Jrd1hgnfKO5mMnznWxu03xdR7s9DuGMFHNgoWeACsUXluJ5vs1/tVC++
+ICBxjxmzxo9Rp25tFI+OTbMZD4Gq7H0D0FnE1QH97XBxrgQrc4LAooYsqxkT+sJa4tYczEG4baZ
atTmPfqq6I4I2HUnbwA2v/DU3kuL6MgS89RoN2wjB9aK0XDvyZe4nAzeg8DBlpf29aNtOTuMzZiP
5i9EIuOLCZOG5es+Uy1/m+KvxDSZquCGXe7XpPbvS7bGq96Rx3m9CgC4OjN6xbF5nefvb2dae9HL
B5h+UHMYXhC1iu1v1dbW57K1dumQoGrDUmr0t3Y2brEf36iSAXkjYYiE6rHBrBKRjEZwyI2wFIK0
6IBe4clKcH+k9Ykm41HY/a0FZXhQ+ZXX8oLnQlvGYlPmr2Wmo7Pp+oPR1evQ25Nl8Kksmm/1DJhr
8JYN0V5XxUqrIxNnGmlTDWjWUSsvLKve6EG8K7PXVr74x96Z1mVl4jDkf4Owl9lQLyaVYGC29prj
7hwkJaZmIIjWF8Rw3LRJ+8n2vU961d2lot5NPSKNetxapQcHOkkPRkv9FGvlFTGgN5MIL/3QWbE7
hAA80Qp2tmEMEMyDaegri28BuWyDHQYX/VRFW0Bn2RLP3xsCDioavZ3XkQYNFSaTyXlSqoIoF71B
Yty5lHkkQKZXbVGt9alae4PFBFZWm2zA6BlCKnYmbApO71EbFDzYypsuIC49GlqPH1vYi8hMDlAu
d8Jmh/L7toL8RUuT9gjdRRr8MELPe+5ofpqS8L3yNNftBtqpTJE1NtfajmJYSkHYLzy9nV0Z8jhy
BVDvdPehUW8KY7zNDCRgvYvnLvH4oKA3IZSvZQpiCPpUEMMOhskW1M4gYviJhXt12NYjMVm2F752
xiyX6QAE6Y+D29+6WbeC+HaLiJTaS3wR1fDoi9k+UFP5Ky6j23gbOBpbLUqPrIQkh9s7ZE0Xbjwh
nQ83BS6i9+vzr9Hux6NdxgL0fv7+aPev/+O//PW//8+f57p/+3N/6nv1Pwx614ZDx/xHcS8yezH3
mWg3Iq/9XtwrLNrdiHtNdwb602/7c6hr/yEYfDHfY+rLyNf+x2D/zjx++H48QegbM1263jqzH5rs
Z0SCKU3BhcFtu+3Z5xSi/ZbmkU2Uc3/vZ+w1O3XCfAWs2vLWTWq/DUWDkmy0N7pC5+JX9XQTyJFd
kNFm2Q0GkoLywq7wKcg52WUGrVEX0PqKA2cjCBRcao7xuVCuvwBR2QTuFzdNMIICmF+nyD3KEsV9
4ibxpV11mCIb2JWLqUYE25YR5L4m6vfk5FB7BXy7acwlqwQK2TbUMBjqk4FMzoMXrzldi0239zao
hPYuKs9t02koWZ3sixV3V4JNT/Uu9YxvyLM9zWXjUivYhBMc0q+1cbyBcHfBbngLIrLYkpodLuwh
eKv8Vt+CDhtYe6F2osoh87vvuk2TpT5WXsc+dn4QbwNV6LT4LO3Sgmu1dEKVIXvzDfwwzVXtZ4cu
dQ5qkN0+N4igZzl48KqUkxlrA/sezRqHsdSWcC9nZnPKTQcVdT1qw84IZukoRNqsLecWSoKD0cR7
L7qXLMj0bRwk/l2o3GInSDI+BKW48QZ3mQvkvmPiPNfKTba97DbYAi7yqrrWrbxY4nW5AdOC0Z/O
12YKgPlNnfeSJ+EzxZjauJQzbOJv7ap01x7I0Q3VB6ZQhHxj6qpFV+vyOfTM+iXRD3IgEbiwxFKa
IY0Y9C3TLHQxUbyEVf7g8kE8DLMYxk1trgj6mGkWykAo2/P9ews87UH2nse/QFSjo64hEyrYRbPg
prDFs0CBU8xSHB9NDu/XJnK0mbUuPuuzbCdCv8O0EyHPu6RnFvf4qHzqWe7D+j6LBZEApbMYaJxl
Qci7EfMgFMIfYRF8DjoRQuw0Glfkw4qdhboIjdczM69pF78Lj2YJEuqxCQMK63r5rlAafcci/CJz
lu0sYKqEjTfGhOi47WeBUxFH2ucw6xE9oX4yUEH5sxzKhgy8G4EhoJMqhvFNzcIp4fL+tLRY4Ask
00oJbmM+S62ky6AtcaKHjMCwRTQLsuIpNY/o2kGM6Wa+LmTdQomAkWZb6tlkc7+LDJKoq/o4zXIv
2vLIhjokYFYkuiUqKx3iH/JAW3MW45jXO518eAZsfbAa8v6YzsIyFYrmXp/FZuTUDit8VLjom0i/
cELU/CIZTtjds2ssgzmjYCjM7SxiizXLWQF6DAjtoIUXlyn7hMxmdF/1MNpQ2Qpm+euRBucqDIJu
ZTnpvkHF2g7cLUi+MN6ykixabwxu6pbNZl71F0RsHaQEY6kU8Aogn1/xgH+OUfQuYqNhBauMdtl6
/deE2eUidoIniMaz5Yu9FdFRwQY30nUOwHPvB7QavXqQVF506GRq4MVqOJeSEtgKgnBl680bTcSJ
8L3yqq1z+UXvdOeuZbO8Zz/db1VljKtE55EScXVFM/LoBCxIIO1GqJe52jZO+VRFAXVkVD4oMeWL
QZQZsJdpuuzsmO63B3k17P0naaA69aqK9ISiQhxctTfEyJu7lqzTW9VanyaBJZLIa3BMLi5ivzDw
8Nfg9PWJEaVGI7/sgUJksl7X5oQ7LrSQ/Rs92wxw3+3C6tOStm56T0hzuAsah9ltrkVXFajFB8bg
PisEBI0RS62W9S+0nLplU3Y7Era+mTP3YnJwk5kRjKa6/9JXqsJoT3wRO0G0/g5JW1ohP2WyOWIW
CTZtCOuyC6V+7Qyms4klHRS0k/ERbKFamnb1qvco/encAzwRcLw1IZaOg4XJj2bkQq1eynC4rkeD
TWSGo5jQclqEyNewYq+E1rw2kZmu2whSQ9vdoXzeu0bgkwMTXrAw//t86187oA92QCTMW4wM//7+
5y//9f/85f/+r7P9z7//qT9VbdYfkjghNFue0OHbs835090k/0BGMMtqEHHZs0DtP9xNMzpvZsvp
DpMZifjm/2+A5B8CICu0WXbskETxRP0D9P2zwaVroh2AiA+OCSkZH1OO8/3g0ogpYRs8hacJ+wqx
QW22nOuXWlLpfHddfiHO+tWRkJkwkOe3Niwxj56/G5EGfRFYUcEsPhzpB3kMmxbGSANPL1kdf3+o
syn2+0lBK7RcNorCQNXz46HsISdSJPCZXlKsb7Q6mx2grHN1oa8T0/nHFADvR/MEyQLMfhFCvhdX
352YCSLf1iK9OFVN+hUb+20yTDiLk6ffn5RxJmb46Thno+xQ793eyMzi5CX6o2EGbBryo55h53Jk
vG5j98bh3Kq+BW88PhmV+IwwjE2hL5dm+SUsR4+tok+d2ryagvoXPeNeRFAtOtSKiYGrzdIvI5jG
/8TdYMJsAFFz2F+fRy+E9KXNMEIeJ3uaClZFl8ETzxPwpWUnzK+/v0q/espoBDnoc3jnuCs/3vra
zGqA7Hl5akKf3eFA9qse9LeVL17+iQNZSP6wvzAj986eMW/Em1vZXXmaGeUGRWpnD4/JPNb9/XHO
UyH+dtttnReGtUha5+pCp+urAppxcSrHKVvGlXNtT5TackjfApwvS7efEP1JWknc+aKbblKPWRNO
A3r7AsKA7l2qUi0dvjRj7NrrQIoP5AK/vOaQHy2DK2F49tk1T3s1VWblFif2vMcK4/DWHo2v4VDG
H0iHfnEgFg/S4WCQ4k23z+QPST52oPKt/GTOiKBoqh98m7rCLszb31/0Xx4Ih7El0FoaXPkfnyKP
TXBbDSjJLDN3Fnrxnhc2LQuL9sM/cSSbz8IMxMPhevZS6/XYqGRWx6kieIBYARM7Kj9LPX39x49j
UAsgrUbdhQX/xzPCcpITAhQWJ5F3N50GYMM3aUFOEyPZ3x/pvWL+rqKeH1iAo6yD3CDHxan946FK
SvcatjhSJaujNzR469h2bjTNvyiD4N4EqkhxJPUF02ravt6wy1KRLxObbXHYEcEOb5jCBHzM8Bhk
xbbSw891Nb1H8C2GOnkTFeweTfGmpRqYK4aTMtPfSubNBkwaaCi0bxn83oWJjVum0K5bgBdbbzKd
hanRXhtyi0La8x8DwNfrsrGPgz/hPdLaD56i+d79fCH4hrOHwMV8vkR0DuFiE9EcpzTUH5NIhxDQ
NHhy/eui0PtlVNDt0j660fPVPT8oejSogvyFqvXsHeniBq51qyERcssa65F9qyfoP35/j2nG/HQY
Q9LXBZEqUcS7ztnzRBhvX0ALyU8+scALd9STOxgE0U54o3uBBnM6jpG9BahPOknCHlxL9PJZ9Wrc
UhJ5l00Dz94RWhauUFHCY2TWi8ewLVZVzZxAZN1t7NcWPuOMyGcUOVvAONkJYLp3iFLlzl34eBWn
jE2mdipWNoSNbWjQqyQuwjzkYbMxZfAqyuiNFeM1qnsqQkLpaOxE9Gxxb3cp8RlFHYARlfo3S6+L
q1aND1rVBLsc19UC9PvDPOXe1ilYeIIeCXV1vC9RlTPSymDKG9GDW3dXJeMj60JVNV19BJZLvSNK
DrTkUTq0Re0IddNYpq/uiPu7SubTzAlXHtuebmqFmC8fqJ883wA1A21/keLmzVmUlmamiIRFUACY
xnhNnMFmEu0U6y7UMb/SaANbAU6Oixdb09GsAIs0eWOthna47HPxpRlfXOx6u8hp6ku4aQsiSbBA
hyhJFUm2mQkpTAz+QacoUQXCcRnBywlFCnCFrNaVhvRotslcJWN876bja5wkB4zvb6EQw0M7gltR
A9Tz97BkVTCX6GdQXmWFjFPQ9u1qnPJI4nt18CzoGIlWY1pO+37pmvOUwR/CdRgGbzWyFOJ9w+gS
N7y/CBrvojWwxVkhbKywmRKkD2mxAdiFMklLb2wMx/wcZANxi7sYu2m7xc927GjwL0RF0BCOURCD
GliVKRnLI8ByyGL4stb08fWVo6MmlwlJsVEOueODF+Pn14+PII1OFLvApX6S60LysAMkODlUH26I
O3uqMJQseGHvRVm8hXr0QiBlu0BzAjG/0hZWyeyAPTPMrhJAXqmc9qOXdW5hfrcksP9Faws+wUKe
yLbofAeB8KjSnLZoTgapVeQnx9kxirLbtNWT7WAyO1LxxDjO/RJS+19FeYX1jO3uB7sE42zJ+Nuv
4eBaMQw2TD+VGl7gTT560PqUxuQOSj3HcFroxSoA41R6yliOIn4N+D1WgaR5mQJ6qhX/ht4UTyQv
So1jcqyZrRZRiDMvtgdW7+EW43V+aIVSH1w35Mi/uHAuhZlnArOe/4H//t3OnuZWnsWWqE5BEayV
730lktodjGyrer1czmIGp56yOTZvnY4IaYpxoNvg98+2NaV7i3sJi6B9cg32a4FGRxepfzbpmOnB
SJumJpZTkiLiIGKI1G1Mr+ZjE7OGxVX26onpwujtF0/Lw61p+TCtcn0TmOLBS+IdyrxjFvW068L+
s63My0HRtamTvVYyHYIIdzdOjdwQj0wWaa6F67xWR29gDOyH46ObDcHaCu9qZzSREsqGBgZtbWVi
8eclqkOczjWm/GU3Wcmyc6JXKBNkFrKUtTatkLFLXo0RTQ6i0LfMTV+jgTGXx7CK7OuFkdnbktk1
g+x82Qbluhkt8DoFDNs8bbz1++VIJetwDafz0AuyEuPabZZ5b3BvQ2sXUtZtFNjENki9ba2pAvbE
cFGXfL1bi256punFRWPRM0yqJzAC9E50m5DxRONKO236PNB8hAw7z5sUaIs2z6+rlNjXycQISKRp
zQo9e4aHkHZOKMlQHeiO0pzS1oWoXrIk81auB7s1U/WAPcqEY0nEA3NhjUS2KibYVwP5WBSutyyn
0caoaEOyrNQFLbKQNR3nu+FOTxQEj7VRmJ9Ksz7ppdutM1Nn4XbBgbTBjRmat0VJ/8oYtZt26jZ6
nfbLtJieFclIcSzrT1mKZBAddbL0h+kKYWewAB2ytMiX2dtB0170nrw2QogOVb1DXsi8M5+JFQ1s
32iEZiT8ceWEhD16lf9slJO/HEsTuUUvBBrYLl05VX8dzfm7KSkye0sUuFe0ctVYQXShpcaNyiux
QhzjYE0V/bJNjaumCotL9I6scL1NYkYxXLqZBhRKeSboSOdCxj4ytqrvt1mEFsXswo6AVPsmLjuf
QW9NAyAlFqu2jE8V3xqXArbiuV4yZETuNdFjF7HOXlCCASWyc+0XTbPJ3YYCp3vwsvJTMpVb1nq4
fSHxr7bJNHUk2ksn529VoI6F/ka6Rblrdc+G7Ukwaiz1V+l96yIoVG3lfvajyVg1snkrGsgRU23T
s1MBDn/kSTQvFwP20xQ4KzVkTKswemr5qKLeY3fi5BGhOSP6OjRTN2XHfnR0WQgaD5KqJnxSu3xS
hFSj7kJCejvZfZJtf9Nn2cHK22ndIIjOq+wWZBLpsCK9tiG1rWTIHIFYmae2ix9CV5w6Y4eMNtlI
I9U2kDiQ6NaQ0COGU1timHtS3Pt+5ST1rieetYhTQGNlRHB00OvLyI5f4yY+mSMz8XbsIOPp8tLJ
MvhrcLyYQo08SLS5M4eGYsI+nYuvM1mBbnJRS4Rfva4fw9w2HooyvyuleWEEQbU0Emtib1WTpRcO
gKymbNwIk9Q8qyK1Nc3dTexK1kS2Qvym4/9j77yVI9nW7PwqDPrZkVowhmOUrgKqABRUo50MNLqR
Wu7MncIdi8ZMBB+AQYdBaxy6DJJPQ3I4b8Fv48jGubd7Lo0JGnONK87tRqHUFutf61vJUkYRHFRd
NEv7voBRhXkif7VGAIzpsBszKzkmeE7xtCJJ6F6p7X3S9vgQhyuvbrADjq77OcIeTu1zVNLDkwVU
GNabzOHAB8/thACbr4c+6PCaABuja7AKH1wzxkHX4Ers3A7QWSitB8OWw2WcW2pRkP2ismI1fyi5
QdtSLDUtd3b4Yk7WSHo6EPq5BIVcJWl8zDkuBpUJ05lTz9KlHRspHRdoPRafnL6VOH9ls9KTGrOR
aC/sugAUoQf4WTi82j1IQDgbL1PGgmlkWbW3Q3a0jMpWjNHWztM4bDIHefULKrwtfTynGt4zZbdO
ZrrztDyhFEmtpVZF2RuM5hdy5i8cal6aIIqWjAh5WPE4g5agopqPzWhhfN10TB2WrpNddipyn5Co
7xLcjJmbTOtcKQiRhS4Cj27J6e/SqCpzLVG0caHN4yYwJJkzK4Ko7lPMgtlO+PHDFMZfR/hrxsz1
MZXTZpjTZtkNNo2yyauFh23ZkrJZGP6Jil9z8Qa+8aS7b7GoBQ113oXpnGaDPpm2bj8OkSW2mNu2
k0hgaVc4ybMY6u5bNW/doW/0JS66GvqZXt95FksU6hEOGoZzwC1u2TT4w6Vc+XIENDLIBxNPDp+J
9MAC5R1wfVEhx+AQWwD10CELRa0Ko3FO33eqQjrEZLKHB/ra0y6dqJppioxuZ1U8bakK6tYq8j0v
SneSbw3V1GNtY8pxNpmqry675hn5oT0FTIFMm4prRqDtMaP1OpIUFTGgLVYGBXSrsKcc23BT0n3U
ZWea7vDh0WJKtCmmfKpUbZmWmPWeQcCzN1O63UbUb0+p9RVgc7SpwJGusP197lK2Kzk0YIfde1i0
kIRpW3cl3OJZbRNlzQBR83Cud/T0lGB8tQKXuh1SYI5yeSljkCBiCN2D5eNktfq+342Jh5vDtLrF
XEcUUYIKwZm5CCmQYYadPfsUHuCq8nFZ13xL6xR4eiLIB1jByqQrYoVZ54trR5/dYLquNbXlD8Ca
MTrunXiir5JwDskI6wiDb5NaVP3xDlBucUvM+zYG7AKsub+IS4g4JlEK7Pz6rZPm52hEecEnZtMW
FFb7LujttedkR5cL6WK0XCqwwqI6mGErMaMULQzq5s5voU4BaaQ8m07TDF49BnAK+nIGUtxQzrYb
VavaDZ8Dt7+I7ESszRIPeFMcpiEDgs91Tq80NgydhnovmW8JC1ebmCLBpTd6897qK2gx8CfKifZL
Ymxy5fnxrs9ifzUVYbjoHGtPw7LLbGj2eMjieaavYkenpHuMI/+YmDrhA//hrcEwt7Vbg3RAVAWf
rTDBbdyyPk27nLETpJ2BiVa/al12JsvhtkhG9JaA1CHiP+OyurBbvsTuZOzSKnmIKpOyS5dnzhaR
ro0pfrag1i7onEpOb+1g+nQRCdpFuzIk6uE8jToNA1z32C65MJofG6JfC3q1L/TKfJj4VE9YSts0
XVaGPDCIBdGrseo7eQbM2LsqA/tr4OLQ9hx11grqs2JylZqaIsSXdht+qRpj7RrcBitaxqm9W5mu
QmAHPWE/cg+aDRioGIZda2UmV2esgVzZ/KU/KfI9CUeTk+G2F7hMUw6nXXm0cv8KJNiNq01QO9X5
U0voKqSaY+OOYb9IBn6GWWqAs4pHiFwbAns39ey+Rk2siBHmNvQ5tsuRycOYPmZpDPWCVq2ZY2fA
Breog+mUjzZs7QziyDjeeFa1z+PIXeWS/KqXAVCC06ZV1YOrLvdDOzww61RvTYuwPoiDlWZ3VUxb
WsGZlAb68VyUqB9WPMLtpsqdYSnZjr58skPxccIca0bZ88yWShyjJxEfYKgb9mCIvK0n2poZ9CiW
bqE9V4UWn3AqcLhPrB0I0nPSyzUpocekf4XzbQM4z0FdqZMO7EsTSbq4SxsDOyd39q0SQUauV1ma
O5tcT3ZTMTy4Y/wUCFlQpdfWFy4YKOXBo8PdiRiOEpSDOxw+xI7cRPg/EUv39UhVr+h2Kke6xS5w
0GauY9rEPdopZ+4UXk81YO9gc7Ouu3y60DINVAzH9pCFH3l7l1N2snLZARZmQgFvlrLFh2164dM4
vo2ydDMm2l3GiFeNrPcWWCL8dFTc2g19mA7yKM5byKQe71YTuB+1SIIAxVnexvXrUNNGWYXCX4TS
j7cYNB6r0bucKbPeD5pzYG58z2k+AOmcvr7d+/9lPvqD+ShN47ixEBz+/IT0H/7Hf/rH//z37yak
v/69X2akwQcXRIQa2XhvpI5fR6T+B1v/vRPstxGp90FHfwxQ6NVQFQn/F4eY8wE2aOABkvzpx/1F
+EdbtaW9k08c6s2YxuqGT4G4pf7/36kAQq9jtzbT9mzwDXSR3WIornEs/B06T7uqdH24mMt4PLRF
quoNKdgi05Hv+8nAQiof+VaP6zQfx8PIOWMtwfiQRSrcfJdq7otdOsw/9bBKP9oUYC9NvWhOlaQT
xXLIPGWmhAke4rnSOX+Nc3VwNAtbczKVxzHzmuUYiXgHzmjYDi6dy5Qmfs0ytz4OcJ8uABUj6RGO
2zhxQuSydTOXeJIWHGKzERf5nOBsgjTkBxVdOhrweTQCcWy06D6a6nOlY/D1UzgEOtZhfczdlWWY
2aE2jXyXGcWiMucjvrnHvtWG+wCjA4Ehzoo9YCcwXcDqc4oMFmHr3IRN9jrzuGklrqZyilfjFOlb
L4CmsCr6sqURQJN7V1rhah7D+97grh17UKSi0eQY04RiMwTjAz2s+rJTG0aqYbVDxfcQOBHVCvIf
4NtdgE6DcdK0GZBSCUa+cvzuKvciXPfeYRKzcsHUzQ5HNsU52rE3g3WQsvVTTN6xMA/3UN5wVWCt
MPFYVFyNQjwXtjJfYAvBdqcMGWwnVyYOjXDw+qWvTBuOsm/UnaT5R1k6DOXtqOrnxoiaJbeg9ESm
DxDamxWk7HQyck380CijSIljBLPUY6ssJKMyk4TKVjIqg0k3vNjKcIIVKNnbyoTS40bpOR7UA0BH
z5o+TX2wrZRxJVcWFqHMLELZWmJlcLGV1WVMqzsj6+uDE9FtX9DEDmOwgSfdFj2MvSwU69ycNyEO
mllZaXLXxl4zO2IBe6ZfzMpyQyw9XrW4cMLess/W3Fu7AIcOx2Cd5Z6qqmqwKAMJoyeY1/6iV9ae
pgvmy8Acim3iEvg0lAVI4AXq8QT5jUrNKZuQjIgi4D848QU7kpbDFK1MReWEdCCV0YhWIu8Wmrf9
YuBCSsFCHtHOXzvqX1fECmg27ucbMhTN0xgzRqpVpjaMmefMfpDsU9xOYBujja4MUJ2yQmV4ovQO
An+vz19IN/dLeuvqVSnJfBGU+Ox08deGz8gCxwKqBJ/ZquMbzsNsQpxYpbJkyTd3lnwzauHYcnFu
GRVpgaQGKF8DVl2bEQFYTO9E4IzRvRHtA1KDBqhnPsfgz3TafassPZt6xnUUOFoDJG32BlWp9slU
9DSb7XrXKaKaq5vdQSrK2qhbDQDsrt9YpXbQFYtNs4nFQlHYuP0ny27v09R90tr2oVL80Awn+2oe
on3ca1CzVX61ajXaucfSZZePEe8ri+wgMYV8QkykoRz8XO2LqxFtZesITXysLWxzLRCPlVMnn7KJ
JtrCSeKLzCrizZC6wcZGUeZG4i0T00svchl0u5zDE9Kn/1Aw31xOpZyX5min55Sw7kKGnFvnQjM2
JubyZRMnVE0DONtMUYCvIbMuQUFFi1SXt/1Q3fW1yy1RDi6ot6I5wuSEzxb3M+1X3i7tEbIHRihE
bYJgGes9UEU4w+a9Exti1fhmd5nAmWMF665Kx9GwlQY54l/NUuUKa48oxfRF0w4cLpN1FQCKz62a
MHL6RLx1WMeDxc25J+66NTwZ3BRjhhWsCT9WZk2qSuQvBfo10tic1xcNB9DtbDrRsu+JpweS4oRZ
65yl3QxfjKx+BtyKIc8foNn4xarvhi9TZWEyHkI6nAiBLoxhiPdaX7/W+kBhYzGdyjJud56cMJza
IZh7thfKgwf3GNTppW9pzdbgRrgOCN8t4ih4dPpo4w39sBZN3J4tRNeUlXpZpaRBEkdDrLOLaTnZ
s7saZssnPF5+qaJY7PHoOV+i0tdvM6Mvr8LOivd1S5Y/nxHADH1oD3ES3WUprNZW115lRMaztPzL
JvGsbaRF9UmfS32ZR056HUPAQGs24uM4+p8MfRyvRg78KKSh3Da2fhkZ2ZPPV4bMmKutw7jQKUWw
ymVacx1tyCNcmMQKXpGkKQgzRtokioQ/LQTc9j6I2n2jrygVAGGaCOc0FKLdw299weX3ac5LF3XV
ypYYFuIlhp9yWUASDTXhrCOJyJIwf+XMPh7SCG0lzS1nPbT4rk1Rw0uPu3VKUDgYcaoEJj3bLKOw
0AmqQoXED+7AA1oQR+f3FMXr7Jvumq1+fCj4+jVoB6u6NI9lxpEZZxC7WzXRBiUm49Rh6qV0znU2
CF7lxi0MzOBGe+j7ciB+2H722+Y679FRpT/kN/9yQn1rsf3BCfVn2Dijmz9/RP3f/+G//M//+vf/
+Df/HSL528/cf/m3//q3v/jzGdU2P3D6Uw4XsDIqKvCbj48KXMbgKBkOzgeOQL8dUp0P+OpgoGFp
Uv20AUfln4+ppv1BmcV8rGPQw/5SHx9n2z8cUz1YNz7mC0/XffDn3x5TE1v6rlYF4tyWlaNSTt2C
OPZnr1eT9sxtIAjT5DCpTock0osV2F9V4RzehoI8DQUQtJPSYubrJAWQTLXRutIqUqmGVfbrWDVI
9FRJUBhA3roWMy0u02ug+iYSiifgz2VXidORlUyry0G1UyAXvQzZ9FlkNE0YMSeOKp0fzYpOC45G
l3z5b7Hp0txE64WdOTdFMOn0ALa7tsYL30GR2GOLJig9jlCOKdCgfgidqwdurM20a5SqZwPwH5Py
iO4NLhYMhwb6ONKYZo7YViUdverrkDbNHUhdctlQ5kFxFMRL1e+RU/Qh8cRcuO2IRXlAj8t463dA
OooTgdN5h/5Zrwei1P4Y1c+6J8y1NgwZLA69XGrgouuMNSkek343uHp7NG0N/Aj9UWcHqzfHKSbY
mk1He2GC4EOiMNeiBClgJgZOCeZO+4QP2xrXZUAlOn84tUyxNUd8K4MpadSRJl1ehA0Xsg2bw9j5
BPgmOV14CKNmY+j7BsSuLNKjQaPMg0ff42Jq6AMcgs5aFTG36Jg+25WksXEZJwDeBX6/nS11a50a
LD9NEkfHVpfzitmjtso1nVasqqP5xh/0i6iKtXVdTeKhbaj/CpIogk/g6kvK9A5JSAw8ybs7a0DC
8l3uNJNVmwtcI2ugO8naL4ccLgxT3Hx8mbPiGNBLJZ3yMraEt6RRfeeX+tkf0qMwmxurYZYTG+GZ
Gx8VVfH9yKh8GVJ7C5IsOg1x+xDUmDVou0CrCZl0tUc3hzwT+PRQDSQrgq7ZBmU0q0oNulEcr1iU
nAC9QNDC4bj7xpNPsAB2lg9TxrXldZFjnKOsJrnxPe12qLtnXx8fawk+1A/o4Ort4cqKg5skyno6
QPGZzVP6VEQNbISSnj3T9PHKek+aMx3CuvvU6vPJpwTM106tamBKJxRFsqPrxuWuxVgOrHHkU1bb
F8SLZXRd+ZrYOuoTx2STTntQyHpqPaCQGTctmTxCl+S1qVXyOaKmR1k0lJhlt3YYL0INM4yPwd2l
gGNXpdLEFtPFq6T0vgiAa5TPGTa4EV6b3PPqTQNkfDUHQGqmSCytkZGrN0YMQWKnYplAZLLS4YLv
zIMvvLWddt2iqVt8hdkrNauf66Ha2RhJFgUxp4VTcoyubT4ro6bfajr4AY/sRd+2F8yz8aOkhbHn
HoncX+r7xLIJghjWQ2IIClGSbkRbCo62K1DsQhoTUW0KNKn65FH9jvPLuiY5v6YXhY9cB6cgL8xg
o9vTKeu8DUCGjnx3H+2DKmiPyTxpWxs232qcDXcrQFmsw9CYOAPWjK+r7KUmmbPq+1hFMAscL0Az
DJPRop+amEdqNZnOOEf7EKOp0u4ophoQZKceI0sBZoAZ0kLLjkbecX3Ah7IDAoKVphP2KvUNbL7l
M5e6exgyVOVAO/Gaajx6RsdpeCguaksnryjs6jKNGLU3FMdd2aJvt7zsBFiCfGDsGUNOqgZy4j0B
d5DuNHVxRFtFwNBJfpUxsmT8lI68XE4RMFki+Y1U3rK8tLxkBRToQDLUpdqmcUCCqq4bLfdfRtV+
w6Cg2koKcYzUbbchFTmDwoVn0Na5LdOfw0SRKh2foU4Bt7jitg9kyFbnvfzFikrubZ0iEkm4G6qZ
h3nFVaG6epJy6K+63ttUVPhoufcoVadPk0zpzovaDT+QgYJq/aHjks5WioB4M2B2v5UDSdUTNHk0
BkH65fgd9VweU3P1uz38+ieDy78q+4JeLwxZasP+w44IzQ7vhh4gN/nUDn+7I1IzPFIdaKRnCkQ0
LrnZVWabLTxF4C2ibPNN4oBab7qh3ds+tpMkpLHh+7+D8um/E4+g6oGgs2FZQtTy3/0OIyPJ0JMi
OQd+Kpk2EDqKhVduqcpo11NpUS6pCOvonNhwGkODy1D7FBr1G90I9bWlQSsdSNUu00HjEGoP+toe
KU4WGSsQen+7Z8jA0Mt17mTthfsf/Pp/dMCg7ummws26AUebdza/WAg/Sq2mPE9mMR+TlkuwISgr
DgXFASGD6aXZS/ApHppEYeyyuIMDZPSAsv2OotxGb/cC+P5FlIqHyBnkhoUriRe5rjm3TTLT8Ttw
E45mDEhaY+qbibbArR5U4AWUPXV0CvMiqDX9ykGvevz+k/tTz816I37C7jN5et9+POZKplk5tPm5
zLV1Qi7qOi+126rIxpNGYfRlY3KpgLAhfuArMv4gKGKBwg9KspXUq41f9tsH9uuEpsm8yBjn80ng
1CYm4knhdGxL7lZRh0JTChlshwrlPdSpRBa6hxqmTZveycV1IiBxI8CncujWTU/PBsDL4QcwzT/1
W9pkT+DM8juiMahv1+9kT1cYJSjzKDv3I9JVJ6b46FVDesjKsttErjT2JQ2+WEsG7W7o2249jlbP
XNMo4GTwWUQ+ClkT66LaR5EvHkfhVldTZzm777+N6nT97VfMUuZ4vKgqyWJ479MeWehMQwu75KxZ
WE105MMDHTnmOTOCAWfF1O4duMxrChPnjY5/aRM3VbB1PToa6sR0Lr7/67z/VNkOiYDAtAj1+KBV
nXdvrqknUSWqUrupPGpw8w7SUDzQhxVW86bXcbAFdU5PYojt7vsPbP6B2efgs1AUbD7KDgTtd29Y
KmRbE6PTbrKcKRiOy1xIBwCG29E5Pca7iu4w5pLiWRo1A3hLQ7aDxvVIkIIkZKhRqkm/EBwndcwc
Imc8FZPo1vZgj9fA75wLve3LbRWP4atMW15kQjY7WU38M/r7lmNgzZesTagDpWFcDD94XdVC+XsT
owMwFNsg7zFfHHIX6nX/3cdRZsFU1u0obrqizR8it4i/CB9YxPdfRPXuvH8UeLiklAwubSzY3z5K
6dLPFGS9uDFzs93zX+h0aVgGMssP73zPb3+wwL4LGgTqWaFCMK7CME8W/t0aFDDao1JRihtf8ib4
FHhwJpEBlt7k8//DM3OJGdhvgPX3r59HY9RPj1TT27nMQY5sq5raJ7f2MMvCYPpJb3gZ/030tbr+
4+77J56Zx5PjzSK24hGO+vaVLMaazRBXxI0HsJLqKjb/maT0KhD5fPz+U3tvRudVpB/MZeTDbU9d
fd9tsokjJi5OdnWjT3QYtb0rl3NN0Uud+KhEfn1PHeU6yVwB+dDkSlPLctsaMjtk+M5XcgrTZar2
/ijjTYgnFzRLMxqXfVXiuLP4RBNvwi2t3n6rTsPDmKvzehbMO6+M9R0SKV+lkaZXMyrnGy2P3FvR
aPrHXH1/OheaSdGMzi2fXkx26isWBkwQ3n6ybeBRIt9TYmbCRqJhiaG7j9g9jl1/JdrgDvfBeBqd
5tbG9oqdiZ+mV1xNnE7+aAlx/vimcb2ysS1TlU7Xw3unsLRppzFTM7+xJCiAzOZKOtfs5r7BYplQ
27tMsTACFSwPdqnWWZu9qiVsv8oaft1E5/uSQA52U6MiOH5r1SFhevUTqFkxz7ijcHDNyecKbsFW
s5sXJ+uci5Dk08IzXWxEMc+pEFhYqYlzLlyFsKG0yfhIl0+w8KhpQbUHx+Ak7rjNa2xjbYKtHvoq
Wa8gJSNtYhiltLpbu2S4rzx9Zmv3+Oz9ZE7qmWq8Ya4ADeJiKxyWN62TdJ+ZYKlS/8Kf8b5QOWbR
yMmJ//uf0/dbA7sBqCFYFxYebEXE//YrUbUzXCxKb26aLBLQJUPMIXn//LbKRsDAj2M0hneBzXbx
/QdWw9BvlzWTV88nh8JxmH/X328N3oDC0nbG9Yhbf1XQrJmXjtDpWGmNdSVxLZdNwAe+DaIrFMkV
mbPXLiouRwJ6R02KbGcPCilkaz5umfIyGXN9NXK7o3eDf+QTY9Ahw1gjLrbQHa6ijH/aqBq6tyfy
zzZmVw/0UtUTmfO4E3/9Vz8/8Oq5e/7mf6zfVMCb/ms7nb+KPu9+SdiqP/lP/T9/1hJ/oE+aCIC8
HX9enPxf//G//cPf/bt38/Of/9Zv03OqsHD449C03pAovxufYzSxGXgAWlYgld+USfeDQn17nO90
OiRIav2qTFrOB5iYgJnxxrITOiRaf3n+Py/8vHR/diOgb+rdp488hM2yAn8ZvZMd4d0AnUk5ncx9
JM+OJ9PLwtQMeL7Cx8A1C0ylKCSU9UC3Y0oojJOHhCKlcTJd+Wlu9UOKxEL0FtRIDbrC7zXmQFH2
VLgIMqJkQJlqNyjrVzBJ3M0gotcZiWAZaOl8OeXuc0KZOE1I7HSDaVwXEQbazB33UzM9pcCe9lmn
PcRamC0rRtgmN/81h8ftiKBU4yPD7oTGZBv9fezSRqS0przzzzGSFAZmtCl8+yw/4bMuZmyKtd4s
Oq871kxmFb6kQeXi0OKt6CFShc2IrgaCGVVbnlLHen/ASIylYOpgU3pKQ6OhvEZt7e6wjGUL+nQO
k1LchGZ8ipj6bNhDxJdc76JrLL238egZB5vrc4oP0tBhkvoy52ttsXA72tjgFUd3AlnZ7/QSZ3Wr
ms6rOqGnEDAsVL0mw3HgFRhX3Sq+DOyi3Zgz/CTojUyTMd5c0IoFHpB6xxPUD3NdEh9+DQS8ODdH
SZ4SUAM2zIHgDT4AhQAd7TaSw72T8YLUqlukY8ZeqVm7ZW5RO5pdY0iOwaNzKJjL12pA36tRfRTB
CYut3DgBC+Q50Jrukg36ZKshP5TiaslMBxYv7++ymuXDDLB2Eyt7ABbGdiGVZUDHO+ApE4Gn7AQg
oZEi3jwGk7IbTDUSmWybq7LzDwGOhL6xbphy4ipSZgXgOMi3ysBQm7j3pDI1RHn5yKToqKcYI5Xt
gZNOdmAgRbebMkVgQZ+wPePZkuWZ2ep9+JOBQlkplKnCl+5yTPx6002xuEgmMzhoNgYNZFZ33IE+
GzZtoHOD7kJxkSrjhinF10oj6FVUzbDt6FTeQYlpsPZi+ej8HvMH1MWD02j3iTKG+Fl/eHPdRgbJ
yr7x69PAeWKpt17ysbJz3CVlbb8MnL7oQIZuwu17wobSVeOh8qxxXeJRkXhVWmVaiR0+iRQLYnEc
7OFg9zBH/Cka6EAHZSMsd525xm0OKMeNcVJXxY1F3OmjxhvI/De8oikrXZey1/dIod46S0s46KD/
TnFMP44HMzPL9UNWEM5KBG5KgKX36Tig5M/RtDAaLdtjNnv2tWRegHj2FlliSYCVWCKENOm0B3Cy
sRtTrkXUXE3tFC7hBl15rWusRuEsIrx5RkRnY1g/w829ovHZXlU1/DTq86qdrnQ8uMP50CEP572D
ecLoKZaf1pw4Oo4Y8tpQeqCjlEFPaYTcjFELlW6YIUYtO6REqsXQFBEXDaUyhoMzLfQh89aD0iAt
pUbGSpf0lUJpuX2wG0gGrVPky1nJmErPHH2MkrXSOGvETq7O165SP0lJ8unHvZ3wKVlYSiPVdO0Y
KtWUgXa6MhFSm4CG8xxplSuRuUyU2jop3bVDgB2wGK8Zvh4GpFlSthmlXKi1udJtB+XyrZBy6U3+
nBKZVQpvZOOvJuq3thB/TUTgUqnBQ8k4WYYpITt3ahaNA5BUqce10pEdDl0bz2F1TKPYoWmj4XtA
OipJ8fVU5MAObu1nu0Hp03Hc3lgI1jW0Z4rPhy1XeHCiIKfjN3G79CBAtKlxkzn6Qxy1tAGibSxt
VHGsCWLbopP/854hfn+E+Ovt1+r0XHwVbyeJX08WP50lfv2f/38cNACGcCz8zjnjb//m//z79+eM
n/7SLwNQ/YNPvdFby9a3Jr3gg6fqjwwVeUT94P71SzsXtDbdwY3tuETBDYBuv50ybEaj/AsHoWH4
ZOyNv+SU8f6EyxmDrZGmArLtdHO9V6ucmtEOS3d3DtpyP7fuVahPl9Iqnn73kvwTbrXqYYyAwhzO
Rw6XpHdH+ITEuxc0U3fOMHQXuXYAfXCGavKDA/t7GQJUjGuAy1C3Mcv9A39AzBrxgHQSZ9w0q7Qb
rsq45r4zv3hsGt9/RoDu/nA84y6iwBI8r4AL8Pvbs5/2+RCa7TmvlMUDPuN8FZr1AS/agvTuZetT
oyDDW6eDzZr7my5zgH6Zxkq4zjJPjHvZiruG2O96wLXC5Mm5FIMVXfudEWAQKT9JBmBLY2aCBr+B
XDP1yo3vXkaiaba6xuWD3BUT0LLOa4JC7bQdPWJVLBi0FSBjuW3Q7902f7X18az7/eNkZZf6lJ8I
JLO8Vd124PiEqXcEJZXLjRiIBZs6If+a0DW7nb9LY1bbPgclGlLKezekFuZNmiECiZ1QFwUjGDqX
N9IYzrnXPYqWPEEVEfsepH8Xj/wh22qZ24YWS3Q+nv0szDHKFdfMEg6EQfGkRN2OiPYpAMurpeHd
FGUvxVioRASkg27YBbq8JNfJPJ1nPXgE4TUPWkFGz8aCbYNJXpd80gR435LahzkazwxO5LqatXYj
VHK7Tdnr9Z1EiF2MuLcJAHE81YojysVFy3R7rhhyaPJMedXCq5OKPJT4Enjxug3NYTEUHR9WHmys
MP2QXSFKOz05XvfJLcPPqTbttcA/I+bEi6oT+2zqnlqH6EEWJM5SQyGfMT4KwwZPhkPcZrqatPcV
p8rl1NPIm8V9vhXN6O/GGf0EEyZ8s4mdR3NF/Jz3HmDbPLTv9SEqz5HFmVQP8msnT2Aed5W8jgfg
YH1copEWEI5z7LRZQjGr7zxwn8tTBMp5jKg/CJnbYG4cE4RJd4ArnXM9QEUAMpE6C6YE4amqQibN
NkfdZgpKxJvka2PcWy0fr8EVS1Jlj6U+XLdkWi2A6+4MmjH3pLeoydKBOay1cAXHZjq0QZOs8yzW
uByYr7Y3P5Sy3c+B2BLewemr7yyKa7wIn3sfLjWQbqOpUwY+PjZ6BmlDu6vphtXD/Ox1Jh4xiZWM
e/YBivbU4EQsRvwEvEYiqBcELJuV67lPvo6dzEiBYETNRVkGB59W0FUkK7yb5IbsmNSx654nyEbC
T55Lib6LP8HdmHj6+QmW/Snya1DbRRQAZ2/GEm4xVxovzuLbmLzb3nLt4KGy4+e+Dv1zGpULrmeQ
D1UKrtH7y7pLiGKZHbHqoTOgQMK7XM4k4fZ10tdHvQvvu9hKznHS5YvGJYZPFrD7OOtReT3r3P/5
jsxUHYvBvG013yB+RyajEAhf5lDlXG06iQg/QZwU3RMmuWqZIHsxeck2g+9x9IyClL+UQzxI9f7G
SedgV3QTFOGkL4ku8kt0QiNQ0DnFhdli/PDLUSd3EhgbqzO0Pc5MM145RVmt7BDlyOGkdZSJ63RL
t/epDLUNrH2mfmzbLGQgP3FDgcZepnZ5csa4Wo+FMHajzCMCjsb4kaRrcVeCfYyWgh6CDR0A1Tph
LnFKBv/rPCbZynW9bFHo/bgx1H2qeLtaGeqWZQsv2DTq5pWVZF6R0naRupXZbxe0XN3V5Nu1bXq7
wllv17lI3eymNr4djYSldKgASyQBrR1hE64yL7UuuQnvabbQLohlqyQyNg2i4toaiK5+4SsTB0Ez
ik4JTKxkBUvCrSyNCFjC+6EMIGDFx11X2/IKUShWQ/2MyBnrbaXRf1z6PeudIK7N6r7VuceOInpR
DXHgDVzgygwt28SFBlw6PuKdlu3Yza4mVhm97i5T1wFoELogmRsewG3hnkh/F3ntRTrV26yut4lW
83R0qz7Ng4VPpi2vp7Fonyaym7t2wOcnIWCvfYj/a1kGoOTjrUyrpxzgpxZKMk6yPXVRvpJ1duEP
jJv9VGUyqRSehyeOKbswz04aLfZpY94zbMaoc43p69DqxjIduTB640enTwlCxldcq5+nKjhwbWBa
Qigpypt7WQc3XpdytcPq0vJOr2e7ug57+55czSs0VEJI5XVpYuX1ho2t3w9NcZnhyJRqqTFkvLLs
ENj8JomdZGHF7KttVpAptcy9PcaPPczRwBvRDXI6TYx4Fyg8f9+aB4bZpC4h4/tJ/urjpN8CeKR/
EIwVHvnmlWgQFaTFJzmuJdaWGsfqWM7YFvmehM1ijKiP1zPETrX+WDkXGRfvuKh2YGjxgcyYRo1q
a+Ahn6RzUvtpKvkGdn52xKlzVUzWQdPMK8McIYZQFtCa/r1tBNYFbliOVZqDjcG05RoXzsGM9YbA
1VxeplN+bfubvu3FBhywsXFC7y716hVoXAz/hL+8RsuXVRUw/7L2ut+snFy9PdhHsYYZcXyEFrTC
mnoIhpSgOY0OcfDVredd1afXOqZyqffnWssf69w0T7ObvKRKJSkqouyFm6yHbpzQ84szVNALGskf
pcfzzWI43YDUP+kG1zWDJptjFTJi7lCLALuwfGT99LEdJNXWeklYKi0+jXOBtT227yoLJ7hnYmsw
WHxDPDB6lxxQrj7ljjikmvZktuKTLMg8e73xf9k7k91IsjQ7v0vvrWB27V4bFr1x85HuHJzOKbgx
kAyGzfNs634GAYIgNLTQXtBej6MS9Bb6LKpSnRWRldm9ESCgdwkkgnS6m9/h/Od8Jycpx2mh4nn0
hrn/0ne1wYkovUsEMzcFC6ikIYKVyd3gwyivhI3rKKiLo0nonS+d8eiUMvXQKJb91Yroq0KgzeG1
+Gm0dmZa2RGiWNvTCR3e17UjeV5oX5m/04qasK52VKN7W6CZ4BGJtz1m50VsNotvdhZ/VbH6yPFj
jH15pNjqwSyij6ViYCiM05RYV9zpj00OzdjCohtRsqNsONuJzQW2PuZgVLTlLeun5qrUncaTgcOl
030wtPQ0SLFvIVWuVE83lt7fDR3eNVd0VzZ5WUyBVFA/x2FPJEs3HlTlVFcGUUSvE/1D6tRXEd8h
z9TujUivdqKPIcq3VyLmDOgSg29ox87JVo5jdvKXPis/SU/SRWDGKmusMsu4mcsnEFqxyWbJA2is
4r54mwQL3vDaJNpmijqUbFLbsbQfBoDjYT9vNLINWT0/mnN9CCPrVdT6dElmw6vVtJs1y9j5Kvlc
6iT6mA3bwmfGeshgo8Nu6c2+STVWEXhVMI3XmgZG2FQFQAXlvuSWnnpRH942YfmK1MRENdrF5OS9
GXgdRyx3OxmpXDG+OFe2paB0tKfOdTaSEpUCVyIdRWT6dPauWj/NOQzeUt4Owrmu4NWuTPPokqmu
Kvg9PqY7f8uq8k12n00EYSg3WGYJruY29iNhZZyL/fiLsoIzKdEL+iYhPk6ief7cjvl60lumIiQm
0j65N4C+em3BYgBr6R78x1vmwOGI+ru6ozjMmS82gXTaYeoXd+gefAsHZ+3Mq8BXFUGG7j6mp2Ca
coBEQAqM4GrCYdrF5q5N56dOIx8AFltmLuc8ygmGS+yTJxgolOuVsylKeaqG5KrPirso169nkqWY
FQ9h8ZaLwIMZSf2MPXPzmIhMk8qdIHpRNiXw/q1A/2zQQsAQxRhKh+w9j+19Z7UX3V6kFjU+lnNd
ei06ITEak7NkZx/yOH8dI/mumvJeGwCtmMNW1/T7Nkuoo4thIgJhQHR/HAd9O5BTJDGOmBFUL67L
kd1Xr3hseXaz4lXLS2tjkW5GugRT3KFP+01wM1blXWoYj3kc7xggnsNAkAAtwhjDFbIgxyfq31xr
8PzAflKqP2cY512R/sGg+Sd3gMmCrBu6xfjXFFLJH26uaVhHvp3odNBlWLMGk0hzPPnNRwC9hnQM
EUp8yy8jm7TJYXXtVgZRqXreZ2J4yvqcu5CIQGq0tamvE6dt3iJh3jK1eoxTrdg0NtJSi593q7Gc
nakIqM7MAAPqe5IiPMxkJPZtlqktHe+vQdI//Lum868xtyOeMMxDPfj7ss6f/+k//a9//q8/jI/+
77/7ZYBk/8nBVQE1cxFRbIcJzvDZtHjqTAsQLeQjYf0SzPxF2YFqi2zjkqE2mCG55q/mR/JP/Cgw
f2hCWABo4/63KDs/uaWgRfEKiHraTMrkj8N98JaVpChZnrUJlFiHCxlvep5s29rp96SKdkbyhwPT
n9UkySANSC2eftz5P/ZhyNDPylwT8lwrV1sVhvXQ5jW3o0D7y4P7d4djPws9eM/w6kBl/C2/icv6
ye2qUOcxDL5GbbBlEHEzhfkdnT9/gKn97rj4tbeFrz0mPgOrLYkEWl5/cGT0QU3Fr5bL82jHpG1y
XD61pe6i6rVoxClT4gBl54U2Agfr1vg8xRYk7T9wlS1a0o+vgVSuRY+4jpfnR4PBbLLmQQGW565I
X81GMQovLr96vH9DovsRmIq+zE8WQMZsvC60/v4wbqy61pIoD/Lcps5h0rqLacMNo3CQPi0GLQKi
nt77j3VcnebWPqQSbMlosr3PoeWZTANwmx2CemQNlNDLwz9yq/zWW/Crl/fDQlwYiaSaMlzeAkzp
ESMQE0wQO+Tvvw3mz7IebwNfzEVaxQ/2I6GxFc5ARYUuz7PWf0BW9Iq8w4sBK71y7vWh2oU+cM1b
S3OoNaMCyendkzsvAczOOuhhcRjZIhqVrSNzKW3YTimamKttW+vSlqPlGZW9k3kJCUF7CFqdUah7
pUfiZCT9H7xjpPt/fs8Q7ATVNHwbFRsY//9X5q/KlzLputk8+yE8pKh2bmI/vqvD5sEXFZf60Cj3
mBUdz3for7OGImSoAHVg0IJ0Y6XlsDaShoCC0su7cvKvZKifBBiPPrGIFkLx6fvwLU+tPapC8ajF
ZkTI1x31S9C4ln2tamfatEnDLUwUXqvXmZcNhr8ey/zR6sfHoYVeYpFbBcQ0p18g2Du3kZ3n+9Ys
yo2uGMs4JiW1Fca8Ub0lDka82KTyczTdaWU1VMxaswQabdIeiOGa5F9MrBO/3bwxuhbdD3wl4zaw
Ko1fAVzQJs2jzfYZhaX3ALANK1GGD8KtnK1mBPI60HDlOYhWFFwwyeY8ibc7jF7yJriNU56BioAT
Fv7sLu+wfeuRNPZ96GL0ljEHM4XLFEtqr13ygo5LMzKmQ55AH3YjQGN9Akt7aHVjn0+tzjAueSoj
VJuhlkwHNY7YmaHytTUVaCS+Zu85gB7LUmPEBT8JzmrIJFcsIbtYXNCsUEzYmtax0T2llhWvCeeR
39PDY5lyMw8xuJ5EMNtXTtYGFK6NB7mEdsZar+5ni6xl2eblCfW0uSsTIFBlWVEWIm6daDgLSdsw
eEwvbY2LXeQ6K5vzjTrFtZxq5akKGgfoTyg12dLlPiedV1eRvgHqYnsEKLHgUqhhAH8LQnmkbMhe
ySDJ+Pnj7ZCl/O4sCtasZ/aGUsyxWUVh019NSeJsIpggTzIe3pM6Ojk6I8VOhCEtTrQFC9+5ttxS
7Nou69YWg2ZPuEuni0M9YjfVOPM4n2aGTLGpSUHDSGk+F3rEDA/3VH7StFAc4NXq+2RAlWCUK3eD
AY/M0RRtmsoEJmYwrF/iH+Ta3zBU0R1Z3hAMp1lCDdSzKcF1fwL11Ua3hCPLSzLUIG9IH6IjP7m2
T01GJLcjCZx1PlNqhdVfRM5How3BapYUxdYARIPefuQ+G1E1M10iQlKrxMw/K2oATxRB3pQ8t9Sa
BntZvSo8/+s0q2gy4F9A6YUxqLKK4qegJlip+RZ3iGLrm1eRY1Y7hMZTPAxXVQJOIXHFJ/lTdzMZ
0WOFKgdNNHH0Y28a9a1L6IOiixq0edBPOlfVPPB0ipZ3ZmNSOqO53Z65FV2XUF0F/DqMUlvaQbr3
iQT8e2lSDhEOTXLdQPY6ASlt9lkd1achtmmVnSsHhqEJTK+y5VPHRBUosYhuCjt/7mvzIa+4zpsg
t65j2mW5qHZ0VzbiHE39te/Hcp0IbindUNLGZ0ZcZ9p+OCR5L2h/U4e6Y+jNmAkQDu8nPqppvOvz
UNznQVoQX8qLKzfU1NqZSrkORXPtB86BaQr7WVlfciM4BgltOEvBpU6F13aYmuX2m7/6lG7NIe45
oDNY6FTcwXnAVeH66Ykw4s7BSAwgAdGU7kCTz726TC39mm6AaCQzULc+dXQJ04+xbCq2hNblLU/l
ukdN3w+xX3E04ng05sV+5G9LAzZSyzjXPei97quM9QcGFQmPDP/YR+JOBHiGtLgT8KzKBj1G98nu
ZzmxcShhj67vb767ywaLwMtyEHJE0oPRG1KU8cVQAzJNAgrVZh7VKPkmdXJ0GTo34e3wq44uZ5eq
eBsCWdxKxT7fIWWuBC7hkvd4Y5FkyUVxoQ3xogsbvTRlP3AnDeBfa22ztk+2CLsjLYlTyrBaE3vU
ie4qrWbzEE+zdTL8kyGiq7kx3wwAh7XlP2W5wIY5Un6NZ/gNvY88oWJSE6Yh1p4k23VSXncLxSMQ
YwHsq/lscusyB0V2N5X9V/pcbjrhfPUTHIeUPk3RWo/jr2OYXcjl0wwt1IPZCfrEg1tntu/p0XHw
MozPtfmSQ94A5VMX1CNBbPUMZ/woh+Yxb5Ha+8p6wgdSrZbqycH52tn1qZyMgPGQv+cQ5HjmkH9o
MrwrZt5GgHuXeISf0N53Ip1XhOuBF9rUvdWwn9ZteB4TCpvGxXnapP2bVhKOr8UaqBVC+QwKzgVV
Z98PICW20wAppA+fS2SwAd+R0SLS5G1C2o1W1aSknNB6iGtwgAQtuHQy0F1JHRAumMXHwuFpnW3B
uA/s89Sc+qi/GYrxmwEHaPmQFQGULpuvyqLa0KW7ngP3Wu+fW/oEYnTQuce0W31OcftR6vE+mWmj
07p3oxoYMYTQTV3jHZF8j5lxW1H2E/NpjXUiV7kdHIXKTqXyN6P56qhw2wb1nq342LXZpvGtPZQm
XGUB7YBO6OkhZ0ZFWEorbGwQynma5uRe5vprliVbK5pPThTd9n5IqY3EB+UXdEtLdZfZ9trul+Ij
Oh0ZCXyNlVpbtNzvoya6Xd6GIW1JOKJp0+dDWNGytsza7E2EycVPsnWro3xkEwTswE8eh7KgYrDc
j524W14nhq4dT8G9HRpP6aD2IwXdZcKIwy8V2GWUiAAlNnO7tUqyli7c9yotr9M0+waz8D7WJK8l
29iT+9DMGWtA8hpr7msbMFmNJnenVPZhNemlpz2s4rEfaNwbS3ur6SZBoMEAnUDDbof1Emb30iWW
1+7JFpwpobRhTovb+Uyx5qbt5HxOnfhbvlTCRoO/SZLYghlpPxASwSM90C7c0Q9RO2z7eTVsuhYb
E+TONay7S9A2L/2ckkaUY3MoFZamUZwpA16MR0/llJ0C4aPtmdPd0Jw5T42Y8uytS0rS42+b13WG
uypPT30MUiUbREOwP9yXTmDl9DzG1ClRv+SRC8RanIXtTk+iwkv53A+Z4PzcZGqvBRRITm8u656T
3NpRdkUTFUu0ce9gYCNp+VEgjK/HeriUbnddFTHzuwC8hgyqs2XxHlQZhyVlrKw+YnpTXBrgd32v
rXWz/xy7eJv7zbdCliunEw/VSMNpJ87mBMo3XLTlstQZcVIsNCWvS6enUfT7MCluwrJbIdtf/AWp
orr1UNiPXTZskcA/ncLZ9ln6TpvF2orqy5iZXm4GO4nUwzxgi1eNr29GxVZxMVwWy7rfdun87OKF
x83ozUZ+nsxsZ8R4eazhM4zVSfbGLRLFlSUeEgr0SDadB9VfO1HBS7APS80qa6inogFgRUNhMKlq
ms6S7KIH1g0T6jsI34c6T25iHJ0wQxgwgcwEogJTMSiutYaeGCd1F8zOVd5ySHCmnd3NB5GnjJnV
RKkvHNa43RM6x5zshLcJ5/C8SCk4ZYAyGGoT5c0LTnRgZAmtXlUqPXQ2nGT+2vDtdZgA9iyrS6rU
4xQORyT+7ag+2nQ86JQVC/1rn5iHDK4sAOsPaFBHwBqrzmaKX1zZVJAx5brKGO2Uza0P1ImzthcO
6SlhwlJLJ1zFBtl7ma5lfKHSfEHF9m8jQAwCnhiz0vySc+/MnXHrjMlzNljrOKZOr2pvG1LbYxdx
32GYVrS2tkvwYZBSAMrndqyzfZ8eZA4RGIjUIdLlLp7qkj03YGH3k1PQvvDQ7HxzcjYJJaZ4v5zX
wAjX/gT2SdoLc0Qd5iI49PRknQpOWlZH2oEtC4xtyyghpkMOr3iYvQBtxQ1eVStsXxvOo/4hG/J2
VyVMYZPseXkMx4iSbjRXLaJ6Nyk8e8wO1B5typCKQNl5uklH+SAe+6bwKH0jt+kZZRvwMJT00bru
BwXZ19bIikA2KaO7BeegWxdPdW/P+8gK+o8wLnAZGl28CZj5BZw0+L1IijmSdyV5skLOQJFyr4bQ
3rIJbvE7fhuU8xDn6pgud4Xv2QJjlsCzm9suIH6nxeGrk5DGnf2xu6Kr9pMSSCK1EUZBab2rORu8
xm2nrV47n7nfv3Rmfur8/ALw/zhn9lYmaQnXjyVUT69dHxugvvyAyGyPTFJ3U5LfsUl+SbMNDeX3
0q736fSUhfmtpKuYQnr3NFrMmCY0mbKSh57wCLcwPI95A7MH5n47SUgEgLUH6itWwwgoTPJUuN3c
bRq9zTdCJON7k/J+JJq8FjOJyohZ1iAA77Y1UPm64YtvEepXf/HS/V356jd0MnomLNxQUtioOou8
9at7uQTOpAgRqrNdOgfXbrDJcquKij/Ifv2GSvY3v+YHRSfSg1EX3azOxPo2Oh2axbAZIvNlGvo/
kMkX8eUHfQqFUWJXo7yEJeUHoWFIipFumdw6Qz28NWYK5GKdL0a3HulY4HBwk1Ke+ftCzc/6pkSX
U8Igd4aypH74lZGokO57R51jOV4P+EeoY87a/KGYre3Sd/D7v+03BLi/eSt/UJ/QC9xgzPjECsnp
bl1ZV99//v+zhMb/r+5KFz4gCYtffRhLVOSvEZDFIvqP//C///N//J///b/8pMT/9d/9osS7fzKQ
1CUgGUXppfkrJd6mRs4hk0jN2E+QGUtKFmzHoomFJCGPGMOaNvzHfzCR4vkpYmnfwoGCx+/fJMWb
PwtxtKEIgDbMA6hgMn74wouIbJOKC+1sCDWudOAB5JUL2BrdKxi9XRDQSGbC35NM7kgXfjF7ai4m
U8fjQbUPhSD0TICBqhPjzs060+v0iQQWUyPIn1rPtZCTk7lJB8xYuibEAwpTRhjP8lc9CaaVngXf
Jlmxl+pJtupDLpV1GXxNcwPKbJbKA7wF82jG6VVnwb1N244becgQq0XEzGa8HnZUtZ7s1FvMfYOU
p5w/secscVjgfg20wF00JZ8VPoW1L6Dus9+xGtC96zBant1jHo3ac29UwTUzPCor9GzCUK851u0w
CnWnyeIlWnBSAQ76QoXjygi53fdOZmxaNz/iI0cpXM5P31+NEc1eFEG3FWhJdsHkrwuzj0zoz34h
aUWwmq+tYz21RgOzXpc+ElUFVIXoxSps8mzlZFzXx6F6546UoudMp+//ETkpZTQGWW2Tw4Gh2ZTH
WhJ/Nvz20IIJm+lMM0J/8DRAYIfW5KovJ9yezTzcZQlJSNrOe8U53Ilempr5f+xU3VeEw/BrpSSu
z9FKnikI6J6VZcKlcwf00kJy+5ueuJjDpCH6yAG6LvDvz6B7anFKGUsAH7NBN2K+34TLayxC0irM
kU+J2971LII4GykuiwqY6bXDaU/XmULMnKpxaLyOIXwiKqVU/EzpULRCAQPrG7n2rTk0hG3aYGe0
3eOURjDgysXW3nU1rFiFzY8Q0DhkJ7rS0jU2KwjpXfYOu17iYM1SzDr1wQ5LDqo8YYQPDlKzd5Fp
Uo8xi4VEOM+7nDHZWtb1RrZDsOkMASYnTi95M03bZqRHq8MJv23NKPQy6J4c9+m00OYZDJ2myit8
aIJrutMtWsg5Us6nocEkrKyCeENpwFIRT7ZdPjtBwjkFnxb4N8baOOAA8HcwiSmJ55KsPaY+8OtU
WbFX5cPONOS3gKtSlC5uVTS3LOgAHeGokom+TdOyXNUcteEQuQfcXt3O0JS5o/vglTSq3Ov0S3sp
N/lVlOT2OuoxnuQ6rcD6JL+0M8fNMUGZTC1Ay1y50KPdmCb7GTqlIr+1dCqCgxpeqgY2tKwmWG5C
e7Hm9qpOOqb22ReTi8xKD1PcA2F//v5XTI18TWA0m50WeAClnuKssXdNiyFsBqgEQ/LZKZpy18zu
Lb7D+6EVnPBEkOIz0r6mjdgSITpqYYjCX8uvdPcyQy/iLwyeQg9x/CV29Ec3EBcj7vjE4Dw3S/th
1nXvopXzau7oxhVDeQwNrHOyHi9d4a61WN74DYxEClN2PBUbrYpfhpAYcVfwMgYOhfYjRTHPbdgG
0BvbdyeJ3sF7XIK6xN4i0rXbceRW7l4m4lgq4KUR9Yp1T6Y0bEw8hj1Pmk9RRNrUE09KU+NoTIhB
iWKr5uZtqCiZMlpm8WNQsPbpkAdj58Gu4SeWQfPkT5OzkgqDrO4GKF/TlG4AZdoYL/j21jpCt+73
+5mmBITUDjgsk1FLxR9mUz22OZxOF94y92z9SSOMvjIT7fu109AwbnbQ+XpbYbjQXjHi5nBSynFf
ZxZdPBYiJ1dkIBS4p1ZxhoUYEkyzK4ryyakq0N62eaL/tlrpky92M7qEJ4sAjR8mAa5IOW+GiWt8
38RXuUoqYBbm/UCgZcOt+QlHB+ZNbpqgaWESOaPxjQh3DRyayxv3dSihNm+mk7gp7XhOyTe5exCY
ebyJw7CjF4fYHF9b0R+S2X0fx2pdiWuZOLGnMxDJRpYiK6uuuEVaq0JSf1PnH6LXv1Q1961cBps2
tKmGLvDv4kckIGZdUjrWkU21Yu2ai60Xo82poztrl/A2bgRg75Pjhg5ocz3ZDFWV7tJY5byOQbuY
Xf8OurxezX31Tk00YMFmZI2pVZQh2A3GmyYNRKN8oFGQprKvtnRuAhW623JQrmfUFLCnSrNvqBvt
dmGp0lXe97ZnI6GY+VjtTVm9NLStAeXo3qa6cE/0mFFgV5riWvkKbn/XY0zqUOr9mQqUdnpr0olG
HoPCtiNPb3a2k1BSYaYjnfdDmN6OhsMnNsdvsii1tQvO9mg2kJD8KAcmZQcdHuOGpbt23O6G+Wq7
di1xO/uw+O0E/QQzknlDBZ6Bz86Nv+kjSF298B/SJudF0FSEYR9CUmoK89B2AjPrEH6qKs0PlNlE
K+rjghusiNmrmRY0Yc9Thv5RhASzAYHmOD85GeEyNuDBAYspNoGTQHEjdMAua3YnZEH3rPco36t5
qRUfnf7AZOYQoclUTTytmrr5CAGsM0MwYeh4jBjxCMVv5hzx6SofVLKy0a8YGrHY0ft0x63L55Kq
xSDHgkdWI+YliTXRR9J9qSW7zBhNq2Ru2tsiaLiD6dmI99OaDwE78zbs9GgTVz4gN+hQknyj17b1
l7B77rFS2jY5qF6MZ/6CjVmrx6EW/gewkPSqcjISCSM1CpnUKfhk/dBy2PZqwHWrDHFIwKl/mFZu
3NmVvqprOa4N8x1yRA2iUtqeMotmRfELkkIaPhaM+2HRGJ5bdeewHTUPsIexGsqaG2oznDWdfTSf
s3Q9DQDJKOVaWTqLKbG3xv/EVb0UpTcvOI+fkB7c+3QYXmRZ1x7xcUBfeKlP4D6dLYpv6yXw5062
OXBcyufDxPh9E/rm18its1VH3fiqznkaUj8wn+x6PDisCr5j30+gnzCqtnsZRM+cyp7MkkwH7NpT
UtX3mmtNOxA0SEIi0o6tRPvxU5B4LVy/leFWt7NtW0eLazPsap5xs3h2etbiyrRuW4xwtRt/gQ6V
PWttHH+OEW5SGM+EHAXDmQHQV6ESsv+m6VGVkx8NNT33iR/uLD+xjkNNGZpNxfstCjRDhdGetggt
6RoXV/kOEG4+2T1FCjipatoq8vCT5Qo1rY7B2ssUeRRT7CppympdumV7CBz/2QSm4mVhwq5jujmb
OOG7NNLNO8WcNFwGpjhCik26DFF1qVGukFAw5cb8ucxwn2o7IyC9jF+7ZRBbJnx/bJdkIsjm6VCT
nFunlXvhUIczLqacCKpiYljQ9hBo2QI5dTH3tdwZDuQyCs6YCQ+69ky367cYd9pOD4Q4BuSodvYk
zOssSpytH2sXDtEDG/mEukDDzhwzKuzMinE0b97M31hsxzTTdw2+vE2+zK/FMsmuZNNtMN7PtxPr
7aFNLUx73VABYEOS8H3xppa5eM+AfGZQHjpRybQmyPdaFTi3/TJPV8tkvV9m7IphuxGmj5lDjVSj
M4dPHT5svh0J27PZ6f7J6hr/OZYzztQS70aUzgy0ONZWA+K6Ako15unwFOf0M8GKwE7bhMGxZ5Qi
RACAQhEojRicb4wBsSVkUBtypSChM/d7BUX5VEasQXPKqd+EurQZVGjfgW2M9qNejK95INbFGNvm
utR945uxbFKspiH9pqrczhlontaV+ckvs2YF6RXmC+ULKyz8yNv0W93K5ZTXAvw6IHGFf+AJ+Vlq
YJAuhKEIsWGmkotl5NdyjUnVNymQ4r4vIdVz5qGo1ygZoynUT+e4HK7+XQ341/nyLANB7PfUgD//
h//25//xzz+pAX/9d/+iBgB2wPAC7URxvUCt+cWXZ/+JxCRcLoKCyyfJRfwXY57zJ2VyyXaFYTqW
zY3iX9QAi5ymBFOkJJ7V76CIH0AOvwd2EIsy9TdiGYgYwLZLFtISEgnibx8njifF1IvYv5caWzkr
b8Yla4FHmQ6lO671ZKccceCVV6u+UQcXmg0mCD3d6TOHSspTCgz7uybSvn2HvTWYoj2WUK61vU7Z
B2f+DEO4L80/UNx44H9+5RgWCaZKLIVYGH945fNAo1Vpypm7pO+cKBFhu1ABYQ9Fx2OcyNvWdnKY
4eVAGEDfRJabHefUYDhPsQlH+M5itpkj1bnFsB2kbA9WVTpXhtmiwXagvSMneS4pYzlVC4vGL+EK
fYe7jXkFfwicETONkbiMpR9K2GY7OzeGAx20tEqNZPfnNviIx4z7XubnHu1WDP6oXfJIFg6emmsA
/bmTbsepWk8VBYcO6oU3DA0YHW6iG3RkNjmbIaHlNOV+wozgqc6/H8PEpsFhGTAO8Ttj7GgjTJ/w
eiTjrU9Sv2+BDCrBbVADUU3PQ72wf2S4yRp1L/lbvNKW+rppFKfFBaNYoxMdhDafxpnPnVQhYU6q
104GrHRv9JmxW77GTWZOrmSUvNOp/fD9LcS89BeQ4OQmzUkfzC0n7yOA7nK1UOTxRBAidCH0X3Mm
viFscPjuV5z6Do5GilenwqW2MQx+S1jpxk2mh3cmOZRC9fNKc0FILDkYN4nOCArmQ69KhjwKZxA3
sjvN161951b2Oh8GYwvLLFhlVXfdix6FQdiPxD3ee61rN4AdrSs/abd2p70yzAyPyirHu6EP30u+
EJtSYwDrdpARagUxIugEaK0Qh4PAMtShH6/IS/REf8A+0i4Cn0JSqtTpn3nf1uuZM2WQM4dFutc2
il7qXR92T5GSG33iretle59aOuk8A076lGwWZovXKvUxSliA3z+PjAwgewgDUe1il5y/SSVeUlnE
S5xvmxg8B5aLJx7eKLAGRvE8ZPzWqT6ridOyRloOzyNYhyG4aZYM5iQzRnEB42cDi5AvGW9LLZyo
LckKRtLdDfTJJz2u8QZmjrZBMmtWlrk8Cny2k7HEwibYdpPT9hvMSbYXV5Ch9KzUjrLjgqgKAnc0
EWxtN3kuap9yNoNvRwVUYB0PSHtD3ZdPGlRtjFvRO9zpTd9FJwoYk0M/1TxH/O3ngN4Lr6xxC/zl
v+YiYbYkG3Qf3D1srodsdCFWW+aKvOzEuQtLQ5yTXv7Vmv0bZtPvS/APi6CzWGrpbmeWZTjfffe/
2lOV7GK9GVV/D0PqkPPrUVqCLx0OZVxFtntuB6oDAnJTETaBedjQfvclJGgdCKLcjJTjjUP7AAcN
cPKZwaCReTVnI3I7xVJXQBzj1sq1jGiPaGnps8hQAmakBDZAGSWpCRu7IOaXACi+72lEKJdqhNKm
By3ilHUd9oPFSYgKhZYuBU2OF6UIl5hLzQLmiSd3KV6olwoGcylj6P1UbOPOJMZNXm9lLKUNlpo5
ryrRehmNDslS7RDSSrqPRJIcSzg+RT7Gr0EQ+tt0KYXwzTo8OmB+1pLGiGqpjiB5CCZmqZOAs+9Q
10zFRLmUTcCtVOu0l3ei6eU+XCop4pFyChqLgz1xzgDNBbOB5oZUeVBmkS+1Fo7V9IQzy4vv6u6+
1BuBYwuHY12ODLGF0WNaingq0fCuoz4t3pLRaL9o5hjeKCa+xDB1+8oyo34no2lbOIMJdMWtNxgT
kSpjtcY9dYhAhgRTH2ytsHdXXVNdFF84VGafxyt8Yq1AtHCZEns8ovLgs5vQeD3xDYOeUtwEZCdO
thZ2BzNl2uqqlqI7J228XuJ5W0IX6zS0JOfp7tCZU+LFyOErV41k0PzhPSB6mOumdieoydpELQdS
+h3lip2/QKTLr6aKkKYt5NPcCfUNiiC593xMrw3dcK/nUFBSAVCOpdA/uppZHYOyuYmypN4mkRbu
6roalhExV/uGusRVPGHjAdSMrYMWCu7/+rXtBl/siHh2PbSvtp9q92C3a0+rKcJIx/5TGzhiC1xu
dZxOILN0SvxGbZ/CN8O8aQanYepRlQJw7aWQB9fwzx2eoTaFWI43vVybo4me0M9PI0E9bhJZDaKX
QgqRTBKdScvg6snuxHbiEteDMW/TWrlNhX0mcJ6ivONg1Ydc3YIhm1B5q/lJtFx29CoXVz7PK9fY
jNSWB8CEc3rrZggy7X3kqFNajzgVVUMIdBxYQqr42cL+utawjHVtnpD2nyjNo2hUVicpcniMRmTS
1jsP29k1bEpStaOt4cNgTM/vpjlUmZrczMRiOfQE1hO/f9zitvpCft/e5RZMp5pbY+/opCE7writ
mVm3otSDAxf+cN9rZB3jZqKOcaY5Ml8AMTYLliD5XXFQmLk0bCrNeaZW3D9g9aF0NZ2o8ECeoluN
SzBmjHsONV8J7u7rhqNDVnSfbhN+tR1sLLYuu/2k8orFPr+ZwTjsMJK+Nwvkru70eFtMiiBljygY
uTlCdRq2ah9hhPQafNF441P8KipaNrMWL11iEXifo4YEL++71tiHKG4fjExhrOnzcU2bYuABNsoB
0ujfGhoel4pbzw7DeW0wwt4qC+dfUFf86Slrg/5/2DuT5Di2LD1vRaa5p3lzrzcDTSLCo0NEAAEE
QBATN4AkvO97X4O2IJNpBbKSBlpRmrahz8F6VSTIIpQ1LrO0tHzMBwbCm3vPPef/v7+2K1LlqmiP
Bjp344Qw52awlPOYtm6VzxHGKpddLe86WD1UYJAfBrV+bvuemOypfxL0812Tlecci7hcdmO710wM
pk2v3htNe1NFCoZww7nLdbmolBz/nyiD9Br+hvp5VFT/mSntsiMLZFEQq7wKCuRRYQ8Jh6O52/lg
FJBrvOg5aX5JqKBaaqhViESi6ilKyI8zFVlxkJBBrEGjFrIAoaUotxYax30nm8/WSBPIaIkOjpjd
vXLqRRcX+ohTfbRPhcblEQgfXNvru6VBCfwoOsobVYunNRI/e/VWkdDyB6k8UAsWqF9vG9iXaEjY
LDnEnd5+tJ+rLqMS2TiTveqVSPnnMIR7WRaJAS8N3iCUfnDDQVtM57nWeatbrI55i+lNmxDa8DlO
U+1eV6pnTRnHk+UAoOocQUyST2GmN/KVhqFyw9EgRA+P2NxU9G9EYxk0IP2zYXjyruqMaodjxtlP
qkyuTNtj3wmaacS231/idGb1lgXBJ2m4l8bYIGggaFxrKJW6qSvWA/tglfYV0eblcJKlqZA73u9K
GvjLZJyyTYnbBXSpUVlXw2Qt46gR5Jhr/LtVRRUCuG0OJby8XYS3G/tGVq0Sioa3PzPVbFqjwE4P
Wc3e1cXUbEOG9MVJx+uuywgWLSJu7TgN8qqMnP42cPKW/Ej9LuGdROGdM7RkUrNQE+sFEyVkdL4i
rUZCNn0IR0XXwiYzHHnk5HOJKzu5zRXUoKYGCqVuOILHcTh+4vcGMGsO09aMbc+llxssppEfZabk
H9QmOg15wFzNqADQEfK2CNUKSkVMNV51bUZtCmhftOW3KKL+M7BGNwtOjKvK5retywKVpMawi1jm
aeugfb/SO//rADb5LkBPtEhjhEC9kkcrm1EC+22iLgP6FttGKldR1zxEZa2zdqaKvYHr2QCroyUc
0qFfs8/YayxiJyus14Vp4WUY4GMtvBKaetVzPe2e/zUqkfzWAFlV6fCcRGeqj3Wc1CRX1s8gFda2
pSBUYeO59oiqjJ3hxJmT9E7Lurw9vEZVTucBCPZjnyVQWkqHESwWiO3b7VHqQiysZqpcPeBGaVWh
XMIxqVfEvDdu7qHAQ96t3BYqrwrG/caVkdnShe6rNT6H6VGJfd4NInDXNgpDsjMmjbQ9Tq5xpj3n
kS1XEYZahiDhfVwS2m4jDboVsfNaUBmdbMnC340dzLxJ29ddWR0Z9BKW6o+v2jASZq+TFKSw2pcF
4+TYH6i+yF7hz0fl2MU+oUsmtg81ovUmwxK2SAqcImIElyZSc0WH7rSpfLwDEF9xYA9Rd0WqOHWG
kdZuWXZXA7iNNUxYxmw0bHEwWHOAGux93Nt73LDtCsE130npt4bDNmeNNwrM83UuuufUnC6xTn8K
2wGHzIIQ7qgb6CnPaXMjzqlLHWoO/XbGqYBSOBu0Ebh8K0ZPHQkFELxARBh23YKcErnN8wq3UEX8
i+oE8kZyZHQ7y7AIe7MoipTKvsu87JmWKfyUqncbL7wpMsQClRYm+zRuk3UEhh8Y25jhmkDh29A7
XercLdh+eOylmAFFw/TZjLJDTKy9G+kDafGSZNtCiItkNncMMhtwR6x+xZKLpNFun5vYy7ZoTDlZ
xdV1Ahhk0Qwpo0b+7D6xh+gw0Q8GeaSLdeNYz03FymT1Vz4mj42K/LCXBkf7aPqa9h3UBN7Hoiyq
Ldi+R0VXlt6Aq3hs0Y/CHWRpyCKGf+QBHS2TNHE7JcHULLjKzhBPe6VAu9cnwYp5qbPjrBYeRRVP
V41nQEFhS1uRuXG2jeo+VuFqC5OMCuAN6652crfpWfT0RGU3buL4nHKAvgVUIoFDiMhlGpmvkgx9
gTY6xzTnPF43FYdGL/BXRKd90Wtcz2pYfvaK6SkLif8t+0x5xHJBKkQL+tCf8yHKzLlSAWHhi8Go
3vZ4mdui/W5I/A+p0AfEV6RCNPT+2Bz8+//8r3//p3/6pTn4zz/3V3PQ+ptF84++wVtv0KLJ9Vdz
kD4fLd6ZJz67b2cn6F/NQZNs1BmRhpEOUpnu/CAVmoGwBt0wB5q1wP/1D0mFIKK977HpINR1zMQq
/WbDmD3FPzab686KQpl6wS254sYeNka4GougX2sVHb6ipapKreAYzVErWZAw/VKfUS20G509igly
M7hFln5JOhv7TGaxoVMtI6SPp0eCtJlJp/JrzwKJmkZmSzsczgG9ynPk+Fe9X0wnUE4FwwcSVT0E
5vdJ2sBU1P0th7xZDjKdx15hk+omKj87jnahhza4l9bCSLD8hjgedogEww0JK4lb9c5DIViCvS6l
AVXoL3rX6/tyaIlZJ0rFIA17R3ffX/sqWJghH9JNNGliHSP4Xw9W/BhkPa6kLBkQnDLJ5KCTzwmc
4j4btGHbVthoSOBZ1CLxt8WgvWRd2p9jTC92qem39EScTcCishv6JF3FOXaFMslx/mijWIW6YNPF
34PGvbfYlhUT5Xnf3UKEDp6GLjBPUwNglxx4f9GW5Ra6eYgaovAIp0suIs/1pSRghtOMHOiZmA8q
6ZMbvenDpR4icVWKkgNvo+z7fvxcmyEYcGFQJpQsj4vmJsBSS867PJLbri0hIBAD1RC0vFJDbC9V
rYs7Akij51xLudfl1JARyC44lj6akhir5LxD6vNeqbFpkulJ/TTvoyYbauXrCadn9thy3m0l2+4s
zb21c+nfmIyC2KSrVTHv0qjAntN53x7mHdyZ9/Jq3tX9hP3dnHf6t0wSLTwr0CoWZZjkS7VCn55D
RWOudbAT8w621O2QcxTC80aF8LWzoF2A4PyWVoS4ZvYlxhzxhrFJkwr2KNmd9/nU32L8nFd880uj
0CsbnS9zhDiPBUqktk+31Ci3GnB+V5Fku9p67frzrjcExcnQkVG39HEasigYVhlp94xK+FbBLLfM
Ju9QMasFkcZZNciPqciKVV8KSorMpwRV7ztPPzK8/aKCzglKKK7VqvchbvrVF/yubMuYzsKeLmWn
34pRYxoJCccW5ToH2Vqr02b0+k3VoVORqVtEzZ7EXZpHDRc0BESXEMROjiOptMacwYh/ISD8k7+C
03hPgUz3WPDNu3DfTgmeoBxVFJqHvUNULbr0RGP3m/9rzniqgSVXBfKPDG+RzQjTret0WtnBF6Mf
YRDDUQyM9rYDmTEJ0S91m3pj1rd7ZfE4AdfF1IuIfdhzNORjMU7gSOkOwvY2gFOB0FIlUJlAhWvb
B2jF9Knkhsr90UlG8Dyxg/DGvjABd4uGkPnaKJd13DGARjHgJFdOMu2rVpPLFhAg7LgqWPq6XNUy
A2vUMdEwsus4I2u30Vqw1DFGiGBYJXbJEVyLPw2NQidWuXPszzlR8ARqkCEJJ3fMHryBDrwS43MR
cN1aqX9DoA3lTaWNDru54BE2FRI+9fTQtPZFYSi51LBCRM1wVXQ0Cpz61fFZz8z26AD4jY0cqWDP
B+jlcFXBCAaE10PNHfqFwehfjfV2x5S2XiVNePHzmK8TRF8KXXlpy/hEtsUSIzG6r/a2GtuNMPKb
Kqxvg1S9igoiTI3wU6oe81B8ylJ9B8RziXkJo0O6HIBYqdBorNS4SYAMdbnt7+YOsxmTYV8QX2N4
69hEpJPH6t2gdi8MBW60EiNLrRQ4/jRYMTK8RnxwSnrrep4/qn1zb7H+LiUT4dyJ9mHIqMPz463d
LePabFa5MayaZryK8WxVKOX3iVo+Eu4AvHpKgznXDw5uBTJwGlGJpE5DGVZfaMQ8AzO5SFT0+FxD
Hyu29axj431Q2473UKreym6IZFMMaa21afiMgOsmHxmNm+akHGnsxjSaom4nilgsbaEzNC6ZC+s1
TTO994EXpnXo0m09GgXxhV3XI2Ns5crqGXNjjI3XhkF0q0PRzkOfXLD/EocT9y1T4uExSu38Woea
s/Bja18EI4wZQ30BLXOXRoQj5+wS6wg11Zr7SXWestORAhG5oxEdgxT8taxlvwsDgYkvrBryE8Kz
lhev4+gs/dQ+ZWZAMeoRGKag+naxvnYblWJ9XRS0x9CkeQdybOSmHkR8muxglhBOyAmjfjdmtPVs
VlgIm+hL66BzPTpVyz4us40HiOo5CaynxFZpGitmtLYbzqOaSOOz4xAxF00lTb2+WxWBhQqyJ3tN
5uUqRG1VJpw0lK57GM0mf0Xj2G1bw0CWYOfDGpUf828dV8Og+N/gL36DPR64ktDomHoa/F6IBobD
xKL3sHGrho4vxUQOYvVN6aZS5pCFEIsJAhh2VQqBlDw/eycN3wXQc9A4Ov7HiPv/b8TNdvUBUfh/
/Y/fVrHff+6vKlbAkTFUS/1XQPBfVaxBQaoTWUMda8k3KM1fVaz8mzHjYNC0fx9+U+DW/yJ4p6gl
6gBqjaGZ82D8Hxhxv6thbTxIjm3iy+BxgTyhv5sTA5qIOsmO9+bNCCNxFr0PBy39ICXuPbLknz8H
Xb/Jb6zq5iy7/2GIRO2VVxQW/lka6XNT6s9aJReeys6HnfeE3opuboe7C5T5lO3sDsC4n2zLTrKM
0NKdaFwJoJXltM+61Z8nXM7PZfwvv9q7S9D4UMORwvhnUFrrsZo+FdGtD8FBqi8JbSFjmD61Qe/+
+UN/e90dTilzKNI8Wfv5euSezwZtqP559vzmIaz9PPyWFB9Zb373MaggOKdwb3XjPc15grrpAW8O
zqb0lnS9v7vCzST7bor5N21S7+FbbxfR0WGvAkySGDve2SZioyw8dhX/PNhZwdREnqsxPlStveN7
sv9XpNGGmGYZqQAthUXq30P/O/mMXGtKLX+0QJoaJyVVjpk9rhrFP9civq6N9lh3gVvS6wGlsDC0
x1Dxn2EqP0lTHgvT/sAeNTtJfpx2fv8iBtMCk0BAy3yP2UbcGUzxZCGVqIAIOO11pzDY7Ap052r2
VEXdgVx30qumO014p67rLohCBY5CbUsya6Bpl9KKXpy5YDEsc2dh46UQN5ciyVZaTsRtZ+zYNnep
BU067NZVaT7VQ+RW2JKLsdnqMtjqwSnJc1JG4xUNy3Or66AnimPkK1eTjM6tGpCpNxeZ5nQO2YV6
hlgo/ogW19IF6tfFn5/V370gDMQw5nDcRk0yP2Q/vLuowFI/CuMAA7LnkvCz8Xz0jpquXMCvuuXY
MhVF+RyYH42ef3crfvjcd89URkyZh600OIvsq1acK/Vl/g9wx3/068FEVcl+1CTPL+qhn7+eM4nB
M8rRP8ch0gRy5UiEGj/ZHiLd2Qdi0EtvEQMrHyw7b6/ED+IinjQ+V4OnPkdjq6r9bgmomY7qkd34
Z5Q0UugBpFLrKnJCV62QY0BmHHTigaMNuthlW3aHrn1SoPn4TX9F8/DOZCz15wvxXu70/TdibWZV
Mkz5pqv68UbrBFg4MmQlzKTJ/IoePG6ojew4UvVj/Do4cqszXJoS6+iRyVGH6jV9uqXpUJPJ6ZKS
+qKU2jlpox1chjXdj6UqrwPFprp0PnBMavPl+eXysWs5IN1oAf0C2iILROZTxYqTKzsrmwpoi+ZR
Nv6VTLyj01XrqexW8RRcd35Dw4Jgk356wNm8HSzrA8/hr8ssOyh3Udo0l0iTfHcrgS/XGYCXkEUj
F2svT91eJ5V6GMYPbtFvvjQuN4yUKlQcCtd3+kZIAEAr/Co8S04PiywvrtBVffAZv77uGp8hnLcV
UAMX9PP7gLl8LMK4C2k3IVQvypuyNi8Gp2SZBOhzccqXgVvgGP3z06fNv/u7G4pHlIYefj5KcvXd
d6szPdRHEWbniFOTZmebyGpvlFYckJ/caeh90F7sK9bUuNX+PZ9NRJTJAkd+k/o+uCzQQ9rHQ5mx
yDwMvdPjTOqOSjFtnNbw6Et9w+txJUCZL0pYkH/+4vMy9v57Y2kkNQpYk82b9/P1bqcyzMgv4rPB
0bZWdadVNJUCj0Anx4IN8OdPe6vofv24OSSRgsC031cekzUxJZ/S7Fy08pTb4zKZmDcoxe3sfvEs
gLD8Gooq1i3p8xrDE0Qqj17irZI6xCyoCSwF5qWwjY2YCAXKGfTZzqa1GkTdsUvRug2a5COy3++e
DYOtB38FzWXtvWvZQguSewi2KZcAdXRoK0r7G6LMHdKUTWg2V7QjVQ1qQQ7U/YPa9bf3hxUR7zId
Z4SlP9+fpBV9PJQiPTfa11mM0BjK0pfJgeTquz/fm9+taRL5OhA4je72L9V4b+Z4+YhIOCMlTBcO
JUMTketa6QufoIK5IjHDYkVuLdCMYnwqcusozRwrH64Qx7/54LfhjPHLgykISON7Y73FNP7zFyd2
SW/McYjPHhoT1aoiwtJnOnrqemWwLiKUQ0r5RRW0zqy6WpbJdcso74NX83dXH0m3KrAEOwS9vbv6
RQOaRPP89Ow1UJ9VYGI1jjclPlh28u94ETmFOSyvVAIIH3/+vm3jabWXV+k5G7ighelcMEhseysH
Fi+UDz7sd5st+wV1ucbhEHXxu6sb+CYWUhmlZyjax3oIr5EYt4uuVAl19z4jmt5b8A3X7ZRf9Hgd
iPicY/ZtW8Aejd4dx3hkmgCmhRdiEDRQO0RBBC8/AMqOHOP8wbPwuxcQojxXReNB4EDx7tqIqbbM
mDCsnLQETfuCHIushORklPILqPBH0wdUHCwLbfhgnxe/eQAsAh1t6iTmOt/DXX6oPttRV+2I0etZ
ttCkhd+DIEwOLWK6qjH2hQFNy/GpUHQreyokvK8Gz97SiwfIIUbwqhmBWLGZRgstVKK1mU3tJtYR
mzldDpFPPavtQoyTDvScZzsvHmVlncokvQEmdoNK54ENg/IFPwk18MLzkoXBHWid8aGxHSTPxjIc
61Mm0MZM1TcGBTs9wOSlRq9Fn7zOhZQmIDtZ2gd35NdzCsp0zigagjgqtffVI24GT2jNlJ3xd7kS
qo5TsVnPi7F6ZcXpRwvwb+6CQ6inps4TL1S4755W3fFzbK99eAbct+hbNMiTka9oqAFrGdkJ8DUn
ytdI2BfPLraSNroj/FVROUg+Mpru8CrRWn3AWv3NNaDy49eRqsmv9v6F1UFVmIytQ8SyvaD8m5CV
zFBMJmfoZMS2CfwP3trfXQYAAMz7qNxp2Lx7DWRdZ86kpNHZ6qedqah473Lk5MpeAc7151eOiMpf
11/CVFWytgHkobx9tx4NBI3UFbm85zkG1g5jV47ZXuNIDLulRIHdrXQjuVZBV/l1+aR1iWsT1hKR
MNkrDyybriiYhfj6Oc3NjdA1hl75TZaOpNG3Lvrt/digqLCc4U6pxLm0FNDlJODkIds+/Mxp41vQ
2GR00BP6M6Mvto7H26ZF1Vccl7BzuN6OUaBvw37H27XpEN0io7HWtVapeLSCEhVNtjcCYxGXd7HJ
gCTJ97Cp0B05iNxyXNsWUrnZmgY671nvk6XTZK8orA5phWuIRMCecB+C70rGilnxOLTGE3qJfm33
UYTA0rsaGiKy36wDjj5t8Fa+sDG8xALcn4OiMk69nUC5tJrIo1wFWWi5mLY2bY1TlmiGVReS12kn
u0KpjyhsbyLNvqjEIS7MkghD3cPb0Gvxa1r497aS3RE1sp8UkH3CCL/iKd/lSgAjMwtfyIzazI+/
oqkP/UhMUiI3gxAn8oNKBJFg8bPKOEeFtfPructWPQY1ESkapoo4S55EVm2sjstcjmJcJd6U7CpP
bEMHbZxj+yBKB+sUFYj8NcXbt8z7mjG77iqgt2RmaoBDXVrp1dKfcQdBxzWphrRYTjHNFzPNAu5G
dI7K0tiZan4yk4rIO0vy8jbqMkah1E96ArCRL66QVsFog9XRGTF7mFF5A8wKhBohKRVoeHyabt/W
j47fglmC+vnW8WkcY8CMOoWwlNQHRgbTctSYF1gaMTltdjA8NV5VJv+60YybrJfHnhmYROpixc1j
PUYvb9S8IbsbgS12SneMmvGhduBf6KrngrEjT6U0SgYlARnRfacudLoP68YksX2+sqg6iBvq9eU0
6YwYLedS9XLTVghOgl59GGP9HIz5U02eKeZPQjp8WT5CgiY5IMpu+p4VoyMO2PRArCFecxRkeTka
JICtS9BVWC0q1F4CkaE6mpukI3hegUomWuuEeAGN4BCePdA6rmIoa6IeSiQsMKDGem56FXeqAwUL
+ZCmVI/G1Bw7j5+V1cHMCpza8px03t7GFbmKG89NgFgvmBs+mK299ntSgpSESLHe44JmNc9lauj8
vjNxzRu4EhiJGC/PKUEeWEerM3caLLcFiRpsfTQvxCBPAfElDswyx4TWUZhQdUsgdWurQDtlkOET
iGBEGcvVQThxMgL7Nu9FssacspkZk3brf5UNHOnQb3RcIeixRhXSZhU7+Ap5oYOwU1eeUPZt0uhL
PwDaSUKxDnfac7UifB18E7WtXPaIdfdBEA17As8xSXfHWXi0lAUGfL3j40EJoRUEnYk+kXTXicpy
amS2CQU+07dlA/btGWgoUeJ8SJfjV+LUj64vMYojTgoSTjOicLKCRNhJ3xZJ+owUyKJblpiMaOQO
fAZP1Wxgse1ga8kA9thI5lHpA0wWRHZm+TTtIqvGFOARMmGH0x0REsBnGwGssO6OZYXNF77Dnvk3
Vy6sXc9sr5omePG9JIfvO95C/2I+psD6QBB3LszksyVgGsc2ws+gqi9OSQKbATVwEXlpvudfd5aU
4XJhy/gYRJpwoTUWBGACfgmGzOJFTG6rXr8DEl0jv8Ir6k3tVRh2gK2ldYej5W7U8H3rzmo0xzUJ
NsdxIIi4CQmW8Ey6jhE0Cy1lpBg66k1YRy9ySL7qjqeuMjSctG6ymgFntC6pXjCGlrs4SCxXltlz
K2ERmg12Wy3MFoYafoojcmI0XAuQVfV2iyWPJ7bOrD2i6+ym1ixxiCWcED/zd1lGYZs1xWbygpYI
DIJxknZYWF1XuE5aAiip0xs9CWkN+zFWX7t/6eeXrQ0Ln4Z8/rmujS+2CHdhqO7UGFMPeLznCtsV
qJZ4M/JKP0ufM0qlDsUpLBin1rUj13iP4UwbHnEdqby1M+exRmK5lCVI0WkIwLU6DM1EbVzlIvKQ
c6KM9XtsccR+HXouDFm9dukiTJ/ZLwGCWyABeRKXr1bACxVryudAoQ2rTsNV1mLxGf3kKcWWx8gb
qaNGK23ZF5GzpteBHS4eV7XT1lfsY86jXwninMSqTm6llWyKtg3W2Lse2zCmjzsUaMtR+roN8TYb
6QRPfp6ZN2g/1vBib5VBLQ9s0NxlW6RLIyUNDnFpw+tkrKTVn9M6caec4YmRQ84Omua+k4NYaFjQ
eMiACxicmlMGxABSbhk2DfNOR10nyeMJ9Kh5AGrAVtTO/B+RZ+shJV+mQZz3FMBvBfGb+itNsr0q
JOCqDq+GmlfjDoqGfW+TcWZ46Pt7ifur6BErTPNNpmIK3VJmD06bPJhq8CXCkbbENYGuA90RYmS3
c3itCDcKd0VZVosiwyApechcn2TItTPp6oOjlSAmTO0mABK4DuFA2noE0FELQf861qVonPzeScEp
eT7xVN4U3uQVWhIfzf7d1BoNmBHTWgkjjrGkk1FIqEiBRgJokW3E4KAxjF+JykF8GlBTEtAUEo0b
fTISaZBJVB8cY7T0pRn6+Y5+7XiHVKpeTFP7zCFlWMokKt28D8hSrkFMbBvVYo3VKBQ8K+q3Zg+X
c1LpqcZVRuwkm4PSAsWNOlBOdnGjaw2j76Gv9jHxE1+FYxEBznliZTkdWpNOqw52Hji7sWfJDIOx
X4J+iTdOSXTSEAXj0evy6crpnUeOhQO2daUY+EVYEiIBq2Q0iUOa8wpLhlv2xsunnEhh8xAGtsfd
rtPN1KBSZ9hydtJiH9Rwoxu9RaSu0cwsgSlU6rnWYyAOAVjvqvIPtVPeGk2xF5Mzkh4Rtpiu+cuG
fPwaMjQ/01cpeEMdcgXtcx5AOy25ykZOaziLvekUYEN1LaCRbqSyVUsCiDY1CQKIPZ2jRbcWKjxG
A913QlZTu7jOsTW9StKf8DClzdE2aqLnaNwp8ISQag1hssQ8M1xNhfmQEs2pYWNap0q+dcaWJGFE
LpIMCDOONzS4F+WshGrtcVykAaWPVqIjxSUBzOch8nIITQxmHLmTvnWuI/jpqrJtFXUJdGRl+aAP
K7HVZ1kEyS8zkF8a/D2QeOddFbiveUTLS2TlkLjx7Cpo9TLf1gG1Vyzzx77Rz7WhXNrO1g51zpyo
icD+BVNloptJXyr6Tus06x9rX44uX2plwSBEZnQIeVejBvsYew2OnSMoLtekfFl0EJ6XqcIwadoS
9XhdoDZP1PiADuKpogQn4u2QqMaTsJNLLRCrFANMdSDGOy7tRoXBakacdHlvJ0t+9sbPdBBPPbFl
y8g2rko7+wwZfDl107WjFLup8S6SQovgAnvhBcoqa9B5sLPrPjxshHduG+cjsCX9wt7xWuv9TjfV
Y0yynUJxR0IaqUxVIV003ZnbFtoD/O0N2RdnxpZPvsV+n6GHWRTpjFHukD+NQboUA9RLqGAbE71H
H6duY09zT6LQL5BI7EVf1Y/zK3RMpf+iob3AkKm3K7jVFdUo2GOL+ouEAeA+oJ12ROCVS8X4Won6
k5qM1zO+exSJa0zy3qttwAjOVw3tRpQn5mFCXLoYQ9TjoTFvwPAUqsBYVxEFkO0BvZw5SD1KIJQ2
R6PF6yI7gsgNyuaEgDeOqBwQRmVfDd6wSBuiFE0FI2EP3GrqN7VUnWUO3JemOwZhaD5rJ0gPSgHO
tSMTM/JfA7BOUy5PJUo2tRAbpRFbLzCeeq/YseheWfWsQgnXUrkbsFk1Y7iluQJmalz0mcbjnq5K
LQa6qbyIcDiOdXcdFbrPXeNkgaPzkuvTXedlLtrxZd/OvCJO8iaN1SmOiW3RyanrP+iv/vYU/8Mx
d/7/f2jwKPhLwdBxzLVlhOGjGi/6eZz8k47pDG9j9EEDfO5UvOt//3SqfjfeGGoZ66K0wrNq5Tdm
rz3U1UejjN9+I0dKc4ZR/DpNGNAycSZoo7MX2usZuj1zXzO1eYCO4U5K9v0C/ofM/EOZ+axZoSvy
b2dD/d///r///n/+2y8y83/+ub8EOtbfkMEw+kVLBfZR8jf+JdBBMY75QJgGK8cbTeJfZObkSUlJ
cJNtzvEzNHD/VaBj/k0155+gX0ovX9f+IZn5u2fJQdsO4UJ3EAlR/pP88+7tCPIiL6Ke7OrB6jaG
fpuU2olGSb6EoP+Y9P79D9fn5vuL8J+yNkVUkjX1f/nP7zpc8+fZtmYLPlIXFr/+z5/njVbspeNQ
3MoxomEyAj2ACs12MtrDBi1wuP3z5/3m+0EVJZGBIwKMXf3d64hRTCEOwyGcjrTqEXTN3nf0HT4+
jO4O6QT9Rzlxb7O8HxYAvqEB6YeeIdIbkFfvr6hWKGqUYDi/9SJW4cRTJlSoMoSTg2EvkulLYIb6
LcT6YhkwjruyB7z/4NXiIwjni5MKSq8IHahdq9lGRngPiSx5CdQOV5fPKTa0rOCsdf5rFVWPM3+6
NjVcL3bwyu5xok4f8L3R+rFtgrDmM3TJsVoA7F9mVvXIGQmfDbX2EuRn7M5zV2oib7ZRP5kyPphk
W+Rt9zxifHVqcJdCEReyoECOeFAtC3MXpITS0c4p0ITQZFOS7iL9/tH2WMrLiGq1K8WZw/fOR/HN
xC87dFhulp6qn7uQqpGDBGcvRwyL0YxfQHbmW300zmw3pw9uvTo/TD/dChwU1vd0NRN7qz2Pon9Y
+jsoQCQeCu+cxmP6oOittdcinN3Y3pI1wnmxTcJ7BeY9h9Pglfr/ttfzz7mFCicvMoTvCuezuGUk
S7QyfBbGuyiDoQcOEzP/xsaa14pYkKA80/50HY660c/Vv7fOfOuqnVIiRxNz+BbZdBGqHHNvSJ9h
jyTk3BCc2MOs4+SWin5bNBbrucE8QBN3oz/cSFNrSSZCHQrO8rlE5LUwAflfw88kcDfl6IlhDb7b
rCtFGPqiytmzJKoDBT/qUSy9u77QXzUJ1lJhZHpiIZKbhKLq4NHkOaZKRL6kqacuMFXsYywTboDi
1bPzvc+XXFZFiJVtVsZGvVJzovXz9agQV5lk2TEcrQgnvgVlaxbWdpFRrPMsKtapRl/CQ39rdb1z
JUh9XIranDtteK179bVAtRvM8l1NsfMdabEXEtiJeJ5FvtqgNEdLmST5Aj4Ng6A6+g455TgXCXPN
e6yjOZp45H+wGnXMqtOsLIZNEEO9qbrPunRQG4cDscGpcV3jB1zYga+sSJQlDbvpRtB3dnOoDRt1
bkpDLzJBC4rJu80T+1OVD18Sq7/VPRo2Yx9/ShReKRiZyAORSCcVqDHVKJ/6Wk4bIHF7su+20djA
wGxcxcR3EfifZte1E+TbstYXLEdYSEGYWMV2ojKbTYrCGkECEsIZtyDJhy+YSYGpHAuvP+p5SL/b
bInzVEoXR8+uouxLC2qryKC6J5pmG2sJ2TeEt0j+lMcvW3VBdluP9t7TIwpqf02G86mHuE73kiAf
sn2bLPrkEQdjNAPuV+nqefYlBCEkBvFVatkORMzXMAu8e2LMe1aksNpWhXbTTfLZGeQeGwN5LGpd
IzLHu8G5Ag0P9fvc2nfIR190inpO4OwiafAuXtK+6i1tuarRviVlfQFY4uY6JIjeTA5Kg+kxNmHa
Ognj5hE7QaxStiZevm0KTLR+pniEzCne2q+vHRWUpWNH9pKwbnJlEl4htCPfWvI6MKAbB6uin+0V
urFJCWfNNbCqIQ7zqr2zzQSN+HCNzeNGesGhDR5pBMllUCnXaocvuMaLYejN45xH+LY4y7J5bErC
6odO95ZQx+hWWPoB/RTSxmkHrv9SGwCba5/fwtK866r3jyj0HE7+9npSCYRFSL9sWudixLhKYVPe
D4AMlnrSbzxTe6oyeZJm9kqn/v+xdyY5kiPrdl4RH9gayak76b2HN9F4RE6IiMwM9qSxbzYgaKD9
aEGaaBf6WIBwoayHW3hz3VHiZlaEN6TR7PznfIf6TxPmzKyxtDcWHUB1+A4AGKyGEy3agLWiboya
XWs4MJbl3LckukONj9iaS+Cyhg1OUHulB/YTpg/esZosw8hZjLSIvKLt2VBKF5HUnb6Nqs0gGjaQ
+qBrViVa/tA9p21eeaOKLEKD+rMuydzH4qSXFoU1GQgKnjeVQu9da3SbwjGuaUBwlNiVr+rWAX4A
/NomeLdHekMWgbp3xs9OC2/5wGFvWeLbuaK4AjtHoTXaqlSHG5l54RcABKnoap/Jk/GgWUSoutnC
TfalSfrLUM+Tnu87m3mIsL/NIjyVUbCjo9nyMy6ukD7bIvieU7meqvlUJf3vHjKuMfRX3vjIwKF/
dsviO+6iawLKZr1I//xE+SAddAxpBCgjhj5pQForkdFHa4LeS8Pq0nfqiH5G71pTITvOeluuyaUe
lWR+nmmaGd0FDTk/BWF1hoPNGTDVnpf5vVuCrgNwGXcxthFBdUuEGw0ogZN6nI9jsjfNe9BEL2PS
8NFkxANknvAglk7qhzak4HQyPpZsjjMQwKCvm/OdtPgxlRhXEgvfxs4FO4SIlGlBWzHXegP+cUXx
uR/QD2SYuUkaRtwpzZFrkZDmjTrnEsaFPwUIsEWCzqf7GLl4GgFlIGWb+DmxwtUY23grHaK2SaU7
nlj0cbT7c9pYYC5L20uFdYOBR9IuIh4fphym/7pZgwoEcjGYdwpNiInrGmOd8ApigBGJwtTHvXPP
BqvZHPZtHe3wX94MO6DDhJbpNp11XxfhF4McXkxVIY4wGFhKB181WwK8iqqbreABDARI3BIcGvY8
aDnL6xgpUmsLWRLMDb9DR/PyfMNU8Bej0U0O9XHR88BwF86XRkLaz7pB9w3aedbQu5NNU8l2PXfQ
0qgr2kOHKLdglYkSqYVPE/fIiRQAeDonZ1v70avdYzC1cevMPOKVUfmtKENyZMADvsVWV52Y0oMO
f2wldQcWbz8qpMlAfbW9kd7Lxsq8xJncnTMEwdlS1NarQ+74YuLKszNjx3ypWU82c55MpofOofrL
DX6nmO5Q/d07PBYwWkxd1pDalRU9o+tGpwpd6StEeYJmTcMWqm5UY6/EkI3oDImZG8zldWIY2Bgj
2G+lfQ+r5h11qvXBn73WC++7BVgGXQn2CqTYAyOtZyOVLz1ADNDdEKOps0lZGULqWGgystribvcV
FT5Bm96bgSR6Uxo3V8h1qQbdmhUHxbn6iOPhzTUO3Vjd1Ch4XigfRclkoMtAERv6LWzrr8aCEoPK
NdNzyN1ro8dbr5Cwvy0l+RKhcRtACnm1pDWx50kx1VZ4aWuWElVNv0KkZKhGPCl4PnTwqcHdNDP5
m4FdGKMqWh3DjtaVnLWGnkuKpyxEwbkVJPKgmk0OYobgEU4sv2cwM+959oWU0bTfYcLNlmt8LaY1
nqW2SyQYzAp7OJut8b1yX8ppyqAH8NCwxuS7UmFl9rr7Xolq2+jT3VHE59KOE+oARVT7dxbXpNIG
S7uTs62AOXPxKs6BoMGSHjXOke5eUnOg70Rn+JkE7Mo1a/wVautQCRqAXKiliiWOttlJlDuRefqY
2mKDCKPjjOzU0katnm+ZW/X7bjI+g0sfKc0Wt+Vbb5TLDKlxdlRnfRSGATDLib+skLKW0LUN3v88
MDTSLVl4bjNAn2bQYfgG2AtWvnS+9zNJn2Iute/GjtluhbBoL9RdsL/hHgiHUm4MYWgnEAA6y0jw
Msz2HsU8+BwNppZdlTMmY3W5DAveIKugc/Zj86pMZBoLK2yPQd2lh1KvlS2oiXYtzNE9KGnZ+bab
wcYes/Gg6u7TxG68Tns2eEUxbatg/mnVYJvsnKXMjoHU1QJ+dqN94WBlcGS3mdfQGsX7zXArDHDx
iRGARFXHhzWKw5TZ/T4aHGc32eq6ZtQyUuXKi5wfvM1lDeIOIw/zGkBk9O10+BUV1XNZS/MrCQSg
21qzPBOTjzc4gwMhVn/CBwi9V2tg8tq2MW3DXgOlE7//dYL5/8rLPygvGNexymv/NuH/v/7nf//f
/+1//CG9/Os//L/ayxLXd2zc7zy8kDisf2kv1n8QTEJHwZe7OG34m3+Fo3QAr0uOSMUMigXoX9qL
8R+2Tu6f/6kQFEle/FfCUYv28P8eTzHIwhnFeIj51PrTYm7UcVXHczHe8nwb2eGqKjcKRtPSOcSD
vjLC+B+UUO0Pxw/FzvxChmSG7iAfun/GdVxL1pbWD8NtcijfGtFkZ5fOO2bw5pD9nI3JL9lzs7aD
683/wdr0Z0Trr19OxINfjxiGjf0Pu5GRWtGsTvpwE3QBDzX3vCGfJgkpKJNbo1J2zEwyxAknS499
T7cULdP12dCDQ4v9IHZ+VYRHad67/4NK8J98CfBfcUeTfuQe/kMgqkEYN0HkDDdVyU9uPexCFdxX
j7dvTUR+VRvRP7jK/qaAgSZQ0e6wvbqEXv70GidqX7YFFstb6uRUggpvcoc3CMc/cXKu/v17+09/
Fa46gkYGqQvnD3Or2jWOib21vy2Pq2wcjoA63+cw2Y5C2f37X/Wn33T5evHPwuWwECaF+7eYi0lm
OaPz4lY7+TV1nNif4oQDQmxb7hUCPSoFQ8PdWCUw6FS2ygK6NCJV5F6dUvtVjpxvwnG4Kw6jeS1x
6o09IM71+AWRIqbpxYktcdPdTPqJoGfv37987W86IS9/McjD7sB6Z1p/6JJ2ntgYKTmNpUsLrbn0
0dqVnXq42WEoVY9o6aztl/baZOmxnfvuowEbt0uNkdZNBjSYUyN4sTQLc3hHlIGEbfzDi/wzPMZn
bLIcOYaDVxn5/88XGSVRoCVhpt9am08smigStour2sQbNkdMXtHaVBH/7AQ9nHxQq3mgVC5vD82E
gXdGKlqTePrWdAaxHC7VXuyUWt9Rq7sybZluW7d9lFHzSJSJqb5pPLK/7scxeQqWOhKj3MZKlaG6
dFyrZMjMsV71zoAIUQKZGySXcBQsVIroIib0gXqiSSKKHbaBvcnesX6bRP3IyvSpDrJjHRXpP6wx
f7/e+XxY4ZYkGXrfn0tMaFtZJQkr3qo2/1EKd2P24XOW0MhekFz7hyvm74spvwxNkUiO4XDJ/3Fz
cY4ODQqB9Fuiiy9hiG3RvLAv/0ii4anJKDiB5ubrE5gE6HL/dLfxCPrj0cEvd3QoM5j5/y5rc9SN
JkXHdAaFfhdo3YMv5qdrDmC95DYbGMNXru7hmhnWSZg81UMGQjYZ7jUg0TU8YnPVR6hHas6slKtm
saYYVsiwmY2zLg+j/Axa6/Ff/8R0zOisQ/i8mcj9cY8lEdJQGKfGzUg4S0zS3qlBfsVk26w0g4M2
+cRH13Wvo5qvg/6fVqj/5BZH4hQ4jJdVikX4j5U+4fYu20adsGQHPwxMEui6HBLXIOsOsHbWXWRs
ozJCGMkv81BtDWU6GJFNzQN/546vcxI8IRb+wzWrM23548tkUEBTnsAMuPCEzD9dv4qOr8ZxRX3D
XIJhVg8+coCc9QRHasQVi0MdG0VMzlNKi6oPYzw3DhvtIb3UNsSwnE7dKMFz4RiPntrGMTwtloDG
ebgqRj98UF5qkGlx05HWkVCzEriycFWiSf9lFeOU845r8RznNt53yn0KebetcRcH+kcydLcY0WHJ
o3S6u3OTpRcLvrZTNJux5kBeF16HU0Yo8sMpyBiSg+vU1xwCkKIXsB9haWPzSyMSyAU1yLj1+r5l
MUqadSwSJpdfSwwFl8VKLnACi8OWQh2B2/pdJVYj6LZZo7oT9FHofjbFadTmQ4KNpzEIqUz4JLqU
Lbv2RiwP4wF1LDtr/C4p/61QzjrIt0nbnXPd9ZO6whemf9C8gvx0COzg0FfNb9Op3xNzKTFu3wsl
8/PIotRUg5FNzWTDviNM8YRyeM02SEmeCtUGnsptGhvYZ2H7MG3KQNLspRTsnOJs2LV29SazJzsA
gurob9Xc3ZvJOPWhdRg1czsqPdiM5jnNs8fSmpKKhGFIdgJAvs5w0UkHVSDOr1PYXrrRoxzsEMUx
5ZT6Csvy0xjkT6puQ/KkSqsNgmuawmcwL2xyt4VSQnKxDmo0Hge1XS/FlXZW7OIqoBrN3ZTxixm6
OOXUc/fkYsXt8LSZuFJbxas66tXt6j2v9KNV4iBpGmp5oKrosQun41tPof7hcxrTLy1uThXKiTYP
nO76B1rGoaPhAgrBiZ86c1B2Tk6OebuJ7joj9zjoL0reneUMbUSkn0UEdF1TNm2MkNybcg9kol2x
LXqnzgMSVP9iVnBRRnc96/qPiO/J7u6ZtM5aam2Ad+9pJmLziIXB5qaAmPEbuwOirqhVnwfNzegx
MATwwpF9TEZjTQpxahzO+OI+hT4cOiwGTaN8Vl1ykIFBDnF6toLSs+rMF+pEXQ0XaWcd5jLeiaI5
YXcmpf8Lg8tKVPkO9vZhyeuA/wY/ubANyVNJb1J/NkN0MCbuUyywEU0U1hs2LJrIcy9xxSFzhjve
NCJW1dPSZ6HIUzDET/B970WlbhYSbHcoqXIuQu1IeezVcugydoVX8H0inb5ravozL7rFM/s09tYW
JEjvdUr3SGXwhIDIIsqoB4dGjU+QncKaIKdPK89pLkeAQz3DHC4IU99oGp0oYZL7jIQ9M2Mg5hTF
vZ7omJIYrCbNq+3vkCTMTFxmxXnhbDT5sYy7jZi+ZgYtNIwkZBU7W+5tStDBjZSeyTavrVXzGmFD
XuyuMseZZ3zZWcoLajZBNa5zrCbjzI05wRBm4nVqDOPTTYAPGWKdpMOxw8mZ2EwzABJlEM6o/J7f
TH5xYeTXJpzIp/foBF28bc3uksU2tcyIcHV+1EPnqOkI0xLNAffyACulyIuLEiS/EGx2ofZmVdNe
2iZf2A5cgHSUJUvwRiJrC4vykysAn29ZrcM+2ADA2RS16ddhsMb0+RhYRy2R+VrDwlY19XuVKL/m
anrm6OCncez9ZbZ3qiUsZKQY84cH29hD7F5jGDprO5DctTSNO7TeYsntu+GROs0B2ys+bqgGqYIF
SEavra4eot6+wJrCscg8w1CPIm3eI4MrHwuPSIlw92JbUvQYKxdTRjtlMTEqlQdHUt333XRsXA1X
trUyJAadmhoYxdjWkTWA9bnZ1V2k3daqaUdIlqu0O8JlNhAGldPsKFe36y5aYUOdrbaROOOFB79+
EXTihuN7o3bnUAWUUOPndK1DJsvHmATvI0tgQXGfMKpD0vQAyKnwFWoTwr3K7kBlUosdn2XcHLe8
VkVwrjBtJTifuhtZDa7QmsmGoey13GDStOY72OLTXWukLhFlN0SrwpKWBzfdJvQ7Ca0/Lxe1UhdX
WvI2qTJeKJY4ukwaQlq76va3Rq+TiWM7CJrfod16k85hroPBXGnJpp61V8ukb6HjVJnoJkyf7qRG
/YGGmtcJK7E3mf0pkpnf0oM1Nxpgf+lZ6idE1W0TO89VsAjAynWQNk455bC45JljrGny9RJRrNq2
f87RisBt+Y3y21K9vG1vY6Sxpe491429IY/e65h/wZ4dv7E36NZ1NIg78E1oFjqXaYKQR8Sa+l3T
065mzvdsTn4MUe7HobEtBb77mLzFODyWXVSh9/eEg6SaHugPZZ5zqFz3M8nfmSx7VUwUJbJ1X8GS
qC9lZtF+GH/hCGbIGb1DGb20w/ccRRsR4NOnhuw1ea7H8FduzoA3C1orzeGQYqbeZB1yWv7GSW+N
8xtveOXNlvIADV+2UFEHKW5tO6+Xi5XdJYBn91B0CM4zhe2d/ToI6dXptDHgDywd01FeXtMW7u1Y
e4Ertnbj7JfHMGj1i+hb+HpMILjQh3xcqz2+YCo9Gc7sAqBY4Kl4TFb7MOih3AWHJW1hjdW5yIAj
o/RO82UMmSVmP+NSXTnVSzJPfBvJMQG0WxeN3wTtCRl4m9r9w0pz+kNiSr1IuTB0h1O4trR541jH
UNR7soOgPZVHqofelMutGzQbzh6bLKYMYqZjO4+vsm/e4QGgfo4YsC81l4w5BXd7qYGoJjRerLRg
SccxoQhgVTIvSJxPbXpXIcBAOL22YsH1tkd7AldmeQ7tb01Ny6SstnNePleSUnN32cxV4dHR641r
qscW8prR4Sul8vGkCUorm+SsGMklyLSM+knO07k4d1a+FXZ80cvRsysAqurISZwDQpnXW1E+kvlW
1N8dY1Y9e5kKNlsOST+9B/SR/9AY7evxxlETz+bB1H2peD9s8Ywv4aC1ZFzkvizTU0ZnYq7DuSMM
Es7Ci0pjh+eOqyQ9qvz/kTrcO5rqGBax00OBKD/0gTwG/e+q2oDKZvgUJBw9Clyf2lMpqpWBR3IM
zoEpTk2hrWciXImV+BK0s3SqD6r/DoMaPEU03JbfLGHeGDprTUY4J+lHLWiASfCJBmsaIdaNTNYi
GP0pBBIJFHs2soxwWPu0bL5kSomzQ4NXRZn4gGABtx0aJvTo5aCapcq+mesnV/ksmdfo2uSTAvBN
Shdq40eqGcdgwDPaMxIxEqbnxToziitXCb1W00+ydJtROFfRdm+m+kW9rJ8kJLyd4KiFglbTAeye
vjezS5ODr6/s30PIMMMe72RjnrCPUiDmrnvroLfnoijXMv4yk9Ez45911qerwJrYyNBqZvIHDYRc
3/TrZpzPhRJ/xuEITRqjhxBMT2ydnBxXBeBexqLvcILXCY9r0vmldi4TpmQzqzDe81UxUrhlkPMb
uRJm33XSY9UrK9CT2z7/6tuJq2c/WY4XLGG9LuefUAcn9uTqva5RDi2UjgEu4FQ5VHZx44ia+h/r
o9cPSo8ZhE9Y09AnmvYdhNzPpG7xAa2qjD8CLguAXhqmva/UKF0ZZbQr62yjSflSl3fCClvLBpAn
qRUX6t3UerbA4iSZfa9HaCIFltSFN2jFyXXU4sfUUr4qMYewgaCwYIuDw3fGjKIxhj4NXQopjQ0r
uZyhEG1MfeDJpb+bFERWUQZkvvK16ZZM+lOfslkOzRdzbh9J7TylGdKLQgjOHh/VbJIJMcntOvKd
1fgaggwQvfaQTn6Ia+O1CqaNq6d7eNCeqn11zi9n6K7zKM64Se7AxvHkuqupUc/WlHkKkD2HQiLb
ymEaM3vI1QPkvXUfhn5Gs0RRRqdsmazLcTOGHFBMOgO9JOuAIndnAnBIqwOVyM0PoaYPuwiOhBv2
VQ3vrQidvRFTNdFRTtv3rr+c0MywOefQqKjS3ThN6/V5sFNDANFnOSX4Z1zjZ2fsKGD13BmjlqP8
yJT5PmZqzZgLtrLlvnS4wIjCeJl8y7Vlftf5UVTsNVkzVKkPE+Ncw+wAmoqdyBandXCB8rMC+PzE
JunMltNxk994Kr9crd3ZLSb3SeN98aNiYO1BGe81tdgtD/c5YA0s4Y2u1DH5WVQVn8mXCPQ1M+NT
ULa3RCWmZ1lbvFbb0LF+tVV8ounjonchD+fLnNz6DBWxynyZwtTM+GTZKfvMeVcjMKlowIk9aPu5
cnhb6dEJm0Oea5s441xu13fLqK8KENlON3eW4lz0VNmgOZi+45q3ifJHAILWacE7YRIbJnOb6RGv
r7tRBrKC5+2bJc/4sCBN7Jzr4cb4cCuV/NUi1kXPT/vN/uMYU/9c9O+9tF4Yy6+cZHyzl3K+Ofs1
wJqk7C9cx6B8NUQ0fCJlXh1xDq5xUHpZBxU8emhRvZajvmMCzJZqFLsosn4msXy2wvqjiA6z0E4z
gamuyk94tlz7SkULtSk8mcyAfk+HXYzIn6S8RRpMCOdFSucx2uXRIYGVz9KXOUuJTls14zBA9ifV
Gl8kU/9qIoVFo5eWqKeyZtkOoqPdM6GO3U3e1ruSxVJGFJy05itRkDaQKz2/hG60Y+DrxdVrkZo+
57j7lA6fKsPssJ98PJz7on4rKDfrcMEFtYLJgdzA1L9lGPpV9owJBRAmp5u85dStr4YeUKL6O1SM
jWY9Ckx8MhLM0DmlCGwJ7IAYhTynPJFX00BNxVg+E3Vej3m9KaLUZ1/TZl9B1BLXWTlq7fUSHoUs
vca8NqJfL803q5KPVi+7TTlLYgdw5upqq9WSChtnwyOF5KpvhhSsxNm3gcXRprZMELOBv7gQuxjM
rntb3/Bf+eFAo4Dd8fDpNloUUzeDqV73O73zcR2ckwornNReS92nXX1jUTChok6lmIKo6iG+yh6+
/R5whajpyEPx0pYfBp0FU7gjvcOPod4K70NfULGrPikOxZwmjhveunUJTM7txb2bwOm62T6YjF1M
Efx47kHbUkC0aRyCoKRn9MxXsgb+WLguqgZ85ryuHPDJs2QPZncs51D9Fc8CihAZuy5pNrRWr2rn
0cTFjygixD2z5qvylDrzlvQJYhsZZvj1Gp6jkOyxYVfrQb9bMVGA+GAMOzOnXCtbLqN39vBUcLqs
hloCnJn1Tg3T/aDS/jsa9G/2bHmW/aGhzgeLuQPdn2WEGV6elgSSoRIzXdBC7Uc8beOA3sZxjbC1
aWLx1AbTle71jyour5HTegwGyZu626DNXjSR3bogwsFpejZRxnLipZAehRMtV5BWz3a4Z07u55mD
LEUfThbtinqDSI/h8lcdW3u6U7Ymy5qx0TmGLMdlLDq/JV/VaF2rcl+K6cFcahfSGke0ukk9J0d/
WDqPumZNIfbrNPZkaAe8lbfaoP53fBEJYeEszG6p9nso8HVwTBxGIoZst4gGAqtZZfpBauW6r37a
UuF+CNe2dg6TX3HosD2LPGUONi2keoZUbK5/UJZAaxXdAR9VgM+iMy9TXpzCxOScb9BbEatHBoee
UTubqVH8ULrHxAkPXavtCQ2atTyXI68hVEh/zihOw50mEH+YzhQ8n+ELvDgaE3XKsGYM5exFEEF3
ibINcvPb5k4Ran1DhNzaWs0Ooz2Tbrjq6dFKIy8M5p2Rcfoyn6wJ1xfddTqWpjy12lVcB6/0l9NR
FFunqhovhqDzV4vardrbL0OLY03P64POfn+SvKSuf4Tx7JusHBgQiMjY6B8hKORyUD6dFnnjh0QY
ilqsBSqNvZEttw7PoU7/7ETwlMa4WRKr8u0g4MlCYsl+HjOO9IF4nXl+8ple4xnJXRpvY9riGeAj
MVmGI3x5RLI+Whq92cXCV4vwoUV+Y3yNWKyrH/ZIIKyiG4yvmJBnNxWvHB1pSPCNdI8thQ3Kc+qy
Zkw8ozDiTu6dfDA2FL4bAMaF+9RhoO3T3/QyNKPGv5mfJY4bYyB7HkYvwBzObameYwDjK4ETo8zM
jdruppJLK7R3VGZ8mMRxIkYK/qJ703JwjFX5Qy+BYevaO2ZCgqJia1jvWoYCG0fXTkdqs4un0Gh9
rWPnqONZSe3KSyzuigaiLZoAo5jvrmI73lCvRs6WjZ2zVfpdGBNSFae+UlYOapZORzq2xg5zXKYh
glqjB/4WCxYh9l+5+E6tX8VcVCtZFkejIQPJ3+SKdWNX5Bcpjfaa+6hbHvf6cDVNEqVZ867UOcRP
AaF3qV7ixvPYGGBzdQmS5SOPex56JWrZX7ZPICfYqChhTH5WsYVV0Wb02H+1iraZLWTeUc2CfWUM
Z4aHb3TTYBobxxFLnLktk7knf/9FZ9ypn90jJtuz0jESqqIjXeFkr5A4rdJ8aUvWFhHUnP+JVtLw
i6oAwyJvaGHKikdCwQ/7BXY7Fc1fYIvRE5oyF8vRzmfzAZ6h/Uk/D14td5+F+q4vObNbNzrr1gk1
fUC1K6Sv8kQ9vWBHI1dsxR+GUF6dXnmBr2D7TQuk3e04v6F7Dl4201ElMmMzKFW340vgL4MKvXmv
Mk4gtA3hw9gUS3OlPVNyp/hTxSa30NwfxC053CLOKUZXM9xiyyQQdxSBy1kj8kfY2lUr0tue1qY/
2rw8cVWd7JaorJT0HIvus5zhHuUbEJy7bpwOPQzWwJ4/yxof25CfZlkkXtRVhyw8ASl/LhGp9b68
6vX01mnKHo7QfdLcSxUpb2PUHk2ScFkJmFKno0p1lF2TF2er5ulNIHgbdpLkcrj9C+PTzOnTkGHS
nMmKgmEFDwr/1ZHMSIttXRl+xRvrxwATP4h1nLe/QlPd1Gr7o3BsqlQR0JM23cvEuE9FsTO67lCb
FH1F/aONCbN0Zn8fEAXdiNqFjLbQvNfLtT6AcEBLSPHXwgA3e/tDmPg3hSZ5DBmk+2qEi8z+1NoK
hDTNnPaMR0x1QqSMhkUMiNCoHrMkobKloK0dtSKMkJql1d1tYqhKhwTkTC28goDena4U/sSebuOM
Tu8VjjxSinqRAZdb7qTfs1TAGxSokRr9c3kIiS3oyY0EUH+8JgjKjZm0LgnAe6dob6VJ4EDP3Q+Z
XAqcLF4uRcNwI+FNdsy5WVbP1MhJBCTV4sGIE88snnC1MqsiP4unXXnrJkknmXosQwrKzCj2+Hye
KEk5CdX8gU+U7W1NZyLK+Y+Cc+qKwPxtiEwCjFbF+ZbNA3mFb10C93CCN+JFa6tWNlOgoCLMyFKL
O3ocTD5RXHp6qFKMCE5oVYfDd1EEN1tk54CkMBu3fm0GLDUkcnAB03R3UZP0mwmDue9kqe00OThH
0O7yXWh0aQLsqgAhNsrFZYmo8/wqrRFRp3DRwOayPLETmU4aX1pZyF95FO5Sy9U2Oh2dw9DuEIMP
QLo1n13iG7VSh2BgzhlqRbWlaIan9GsZKB+6bUZbglOpNxULqysnqROwRy67dz5/6BxC2wjXuJrq
iOGwOTgmKZu2xpxoCOGFbbqBs9LtU4Qzr5qXLgbq34m/pnvKD9mXkDTJJS1bXSjBoof6qWb+ui4d
pzpp+XS2ik/8OosNbhKbMRLVmj9w/hcWCR8lWg1Ky5itnw5lViu/k8JQeeFjuumKFuySNAuxVV1a
JW06OFdOaKReZpgaz3U1WwPX1JhQ0nOEvTZfkZvZd3P9s8/o20iBQK5yg8O/xI5fTCezUr7nsrq0
ylCu9FbDpYxp4IKxtd+Vrd7cYhKRyO/oIgZeQb/rIba3CVQKmWZfo7AzXw/zg9NjP59JVPPQLJ3X
YBx+pdULNwEtV8zJ/FF1jnFaHqhZ72B5iEvKPoonys5WGnQPMZ+EU3OS01PxZJYS0ymzpCj+Ik4U
IsBRi6uo7pelhh6TJGgfM+EEzqSrPKmUNeCfR9Jn723e8R6MWt2ZWje+maHa8J9lV6YILwMAIt+u
Oog2bN/idVo2n7D4I9ootP41zfkunIgHtVH32n4Iht9styuvtszp7kaGeQwj5mX0Xm1dC/Wv6YAc
0wI271vbLZ84Xm+bhJNNbVAAMeASWYt83mtOp66bjqPjgOTJ2d29DY1xS0TNedR2DxauEPK7GXz6
akmIxfnvQEALgPJQ+6OWK1t3BGaj5hWWDn1Ot047qhuVeeMqZk/PDYvIFqtaxqqB96E3x8soe1q8
YuN5MMNzxuyH0TUTBHheOOxOucGNrSV4iEsb52YBsBjJP/nicH+cO/cLpMmLLpt7rzmUW6irgDs0
LEZrpXeiY1aZvWW1ddTpp1AFfX+9IGs1ju2H0Wq7ujH8VFpPGiAJblXnyhK1qnt50oMRQ66gRUXV
kEdFQap5/tQnB3PrcgIvU46KWpPREx1d2YVl9CIXNAUmibGBwrMPAqfa02CoQG6QyRXWDEeACCza
5DbvbSjibWNQp6gYxVODVWfN38HUpwryVAVd5oVKRQDfBbfl1rBX4IRQIZ+s9YphAPQU4iD9lHFW
UA9Np9EXBg7KQyzggZTipx3D+BdHpWo/zJz8XWaeb/qidUzm+JbqyXwBGZAwvuJEpZemfdRFXx+s
ScvXCrfrCmDT9COYkpBODhhftdUBVm6scVu640nF13sUUdK9zliwZzvYxIzkiJdom0raDsiShI9H
zCt3JjpZDXa/AdvKhyuh2JCIbDZFUEtmeBUm8bjjS7Fpd6Q340T+7kutzXgnzfw0qOTqM1MwMmlt
eQji6XssGMaNnIq3LGblduTrdou+PiIIUPc5YT8nvpJ/TASj+GTSZp3OzRKr4QBbZFaAGp9flJGd
djYEoNnalGYOddL8MKJl09Aj7t8ShvWc5OmGA+eNxurbUlBxHDq72oyVk23p1nkjDjFzt7gqER9+
vnTKh+Ywb5RXsvA/a5XzSU0eJ2vOI6LWzzk0gIujwfZU++26oTqK2n03g8HYyS6/UzZGf1vekLhC
CV2eqs7cB76s7R9uq9ydoQX8SChvXxvGk0jCS8LVG3TNg001i2ZR0u5LTbbTN/UlIabgTUn8u6+G
bxxOys6oq25POvQ2p6NA6EggqllMW3PLCPblwJiKPNta1+KnnN/EkE8qmwLAwRY2KP3UUEpWrUvP
dJRTMtvrxrGjXtNLNef/sHcmO5Ija3Z+FaH3THAeBPTGZw/3CPeYI3JDxMiZNBoHI/kC2kmrfgBp
IWjb2gjQ86gl9FvoY1VX36yo21Vd+3sXFwlURnq4O2k0O/853zlKAxiU5yYUCVdnjj0e+rJ1GNQb
7R35ku67u04hYJV6eswj24IPoJVrLaitpTsVFLlP5UVvVA0y84icgz2JryleFrQIgSmM1HrMq3GT
JHPZZJb0q4ii6wXA6MsIN/jWqMLh2GW2w9HwZ7/U34zUf2Ck/glmOyeU/+0I+z/94z/+3//2P774
qP/1536xUQffQNOyreKIo5vWDBNVH037939nWP43/FyUSOj4pS0y7D/aqANy6o7uOA5mtWB2jP7S
MeF8M1wXF6Njuga1ARgd/0THBM/oLwYqah/wcVtEIILAtywXL/ePOV+bXuaaHrTsRrXq6GMsZZbX
IRLbHLrXlY40hEec6GHpxVsWwEUVVjFX7FhsbIh+1H+V5fdJz6IrUCQk1Ggw3jdV9iEyQhNOoll7
Y3TIJDlSHUkGgOYiFg+Nij8MbfZZCraSQu+5kzOT83k4U7Zc89S4eI1qGP9XXoNuiUGoXYS+A3HE
bEK19gH4HKxKaCtrSl+UQZ9Zmjf5iSbXkKobB26Qg4pxzXmsPGQJrDFGy+NLMIkdNU1Mh7lr51Qq
/yiQkEvazAfgV9m13lgPk6VVqzJNr9tS3bg1IYkwJ0IVKnLKgZziQwtlclcQ59tkNZyPpm/arSvT
YF1VwNWbcVg3JlWSiVkjcGsEyL3QfDKTbEX8GD1DI2ojk2jaxsjpqLuo3ToGngWB3PCKP5Urj5LX
UFNE+vxxG3YmLXaTme6iyPgIusJejwEtjJabvVFYYG4F8dV16Dg31Ryvsjojvwj7cOnDM2JEzvzN
MiQuEnLKboGvMRtAB9VB/Kw3zKDI3Ll0chXjSkTk3kUXN5taVoRsGobbFMGrdeIQpY0GFCbpxfYp
i0ZrETR2BeVKL1H8i4NvtB5VcUifnLogLYZ7jitssjwauWR+muTIr5NWp0iqfl2oDOm2NxGbBRNd
BsE9RXAMzwKNjQbhvRc+N1JmCSarbFDDykmz+7QB/ZYX8PTyXL+As3ORAMTnM1CMGdMSEJiAdsUZ
JLiLFKPvUTOyJ5VRwkcbJ4Xc8eg8smXzViqyyYnJ5FmI+rpzo6XWDI+QmZBzzPLslBYt73NVaRtW
Z2FhPwmEd0dtlDhExMmPOZlMAlwpnQ7GAIXPOHpB6q6aAWGqAEvITnL2Z8UvJIfzo87OBvMbGTug
zOZKbyq1kl1nrcSgDe9kPMkSVhQIzmmv/iQr6ol4yqVs9VEZkKXKQu/40lw2ly0S3uTY7bXSySG7
BlLEwMd6p1vEmlFPnfg41QWDIxyCCPaFvuCX3mH2Hp9kRHcBTuZtk1Wf0ZQx3wsN7IYzPd2Ia+0I
c4JJhwrOEClXcDO25L4vpN8ditGKKGYqwpXy2JCNRYafqHnyYAKtpyb8CMato7NHYHbDATI6y5Gs
ZagTlosbdd0LrvbEGSk2sRgm+3V3bUDxXpalfc227j5pU3fZtkyH5GR7nIAEva3Way3tgcE5EFu8
A2dKxYM3ozD2NlULi7AkXqFlHrX3tv45DYiW8PB1ZukopBRyWWzQy/DNls69XtoAfszh2vXUtoN9
FnWPQ1g9R2biQc9x7nH2eYuo0xNYhU25STV32hfUux2VOzDqrK32NAzJSItjd18MONYzd1yWDfwl
mgzvB4voajPaIUR1bfbsJypmD8GBjQNKe5CRRi+jSl9My7wwbYL8vQSV1l1hdnkTTUpUdcqpuIv2
yu/3ozu7ZXoJPc/upuBnGvHfnt9/8Pz+Oc+kE1b4tx/g/++//5f/87//4csD/C8/+MsT3P02x35g
rtAUhZbAI/KXJ7jzzXY8PMgEm3gUu0AyfglCgafheUrrBER8DgBzNuYvT3AoJzpCnomfmsHVn3qC
/9a3T98EDVX0TZEfgaLx6+d3AWisKfTWvx5jcRY6Y+ogeUdx+nfUQPw258HJw7WxyJoe2auvEajc
CoFZDCMSbV+hmlEmSF31EkDYMYcFz/A0+oPQxrz3+HXIixf0IMuzAXLoX/gC2JG2DU/frs3rGdTk
ddm7V8unYYzff/jOzz//gz9ydf7ay7iIZSA852/z60fYEwHuo7IHxpy7zAbRXT33CkDE+fdfhozB
b98Pw2zHwbJOjku3v+y1yBoPKqwL/TpxcobgZfud8oSLJLOfnaa6KfXB2ytG4gsjGC4CDFdane3K
tsCeAV6u3wyCZXsQ3jsUvmEZp9mu8NhW0JiUrKK8dK61CUanI7EeGzy9dSgRC9GiQVhBIFa03lYn
R1JmU1gmk+GylcugHMTawy93SVlm9CBzK9i3BbBEYXTH0MTQnpT9DXjxCw6Iag0sE5m74/Qhx2hb
jdpTk1N4niWuONRBkF8kLt7hZrC8Y9gqEnK5j70e3miAKf8QWeBlp/zZt8ZD4GtiXWgWCa4huDbb
qMeIDrE0rtSdqb9wMeA2og68HboOB1gPIsNWTymawCpN5WXqq0Osam83eP6HD3LA1k8+VriKs/ty
AMe6cqdAX5uNSO5o1KCnITVwizb+20TCb1GGAy4WC8RIVjx7PZTinNG0Mtr70ISmmgpO553SjBX4
2xO8OGtX66W203mbzRR9Ui8YLXDYAeVNy6d4wuTfBOxxmMuKPWKUx2Q2umoS5TxQOnttV92AgsJu
Al9qVm/sqRPrauzjXZj2GuW3RbbTx6o9hkEiUH2UdZkNHj7Pvnsaw4wN+NzgjUCChU1IZMeBbSM5
fjZn7zUNq4CLFSDkngR8TUHWgmDkVep0l/jiwBFnyl6VZXKkYxTtIeyhCxQfXpjc4I2Tx6pH5LRg
6V+4fdZspeMUi9yRH4VpPTp2yby+LtMtAiY27ozRnBVAnchTNDFPhjsyajchDP7BGm4RAB+zQL/q
21TsQSiv2QO/iCxDHp/ad8OxMkYFY7fxNA+it9svmjboDkytTpZP0aXyamtbwkRYkb/Yw9MiBBEm
FzSWL4zZoONEtybGSVLKDkMaV3qrtmAq3xVYePPSXwoPZ5k5M2OVgSs09u7qBuHUK26KAGXHn43r
Q07xu8IKkVXmyY0x6pdTxDhPcjxP0k3p+huK4Et27gOHdtw+yRhb7IjaOyyVsERsGtJwJ4ZLFWbJ
prXpVxndfjs2wdZMcXCwm8I+NI71nmokH1IFJeuwic9ZoZlnu7Gqy3BIJUjgvjzUoXuZlm61K6aB
irLyBKwFKr7pKczSTcJ9i/zmUO+6jkuD8TwtRg92MH2n6QxItRpZp+YAtTDJUjdzqLqBNGESPAIm
yCiVlksdlca1XsfWeEhG981Xc7MCUnpm67TdxvAjzH54FDL3aDat9gJLQ5vKYecGY7/Ph+rSrewL
k/p2v+JLwKBzGkzzJIGJgnZA2UBxyldScqFmpMm9YfQX1Rwwt6SmMyDR3j1wOWw6iaKbETyGUVSQ
RKuB63kOrLPqdGuXbMWF3mGHFHOwvXO5EDGVh4e0g+YoRX1f1ATh6bDmADaH4/sUOK9y44e5j48j
QLisGjPeRoNVcUuOhX4bW1QOF8mwG/WDlbNtlU51GOPxkOClaaf+YPaE4NNX0QjCKg7O6+C7U+T1
cmCzHVSKyZG3MxuD6o6x3nl8C3nnrKW0AXgvXS/6dN36carDN3ym9NUeRiP97o7WQdgdRwPgiAuF
sk4qY1qkkcWEqjPYi0cHDnqYXlphsbLY12aPTG/H/WdccTrObIRmhPRMsIwRUepncc6ZxJP0ms0E
kwUMc26uRyVPruttNdu8aHIwpgXew7B2tXUKyQJfor4izzL1fFn11Zz6B0ue7hKvSzYq5+/DMXgs
7Nlvk5fMTgdQFga/RUgcouLmNa2LqBs+rEB7ns9na6hpT3WMaT7D4Eq9jLOqa/DjOI9tYV3bgKHH
zqhWrIHcSUpfG14hbtwSDKZR0ZJUyAIQeWmUoBBIRLtd1u+oJbrz+uBNA6ELE1jc0a3OadJjqITR
MIfqMFT1wsYVBtCHZoSxwCXEYNIGVUEUUtlojJ3TZhke41w70+zFf40eOJAka0xFkulWe8ERWcBX
0s98Mjwm411q16wL2clsOh9EfAtNP8UXW+vFY9D6DI/t5BPh4FDq/DL1gPs9ivHLYVyURL7xcQfP
jdB3YVACdCB9VDw3cXjXO0j0xpC8ikg/1pm/h1V7VgMWSl/Hp13usig+6uZwBbL7IUu8lQm/obbO
quqvm5CRhs3xBVPW9ahT6usKSBGSgzQOlOwl72o8LDCP5nsL/6h+F9Fym0fUFvszsauVTz+1F5oh
QPYw2Zpaj6+tlIc0Hc8TQ/wsiO2NGsHIYnq/EKq6mx3iTT88JAPBD9/ZOXnxWnvmni0cbJAovBP4
qRaeJm79yt8UKnnVDBRGV2SbaaA7mjMpMkx1RrTdFcx8bQDd+8wCG59WBFYMPcGnxNYwzKHQ5I8h
+wJ/Aq7k9JLLy3/qsFVFiqiaJ474BzeO0XDN475QEPcWGAO8dnotjTjCzdycCLK/a7W9q7QQIgcK
aGhcJP65Me1VFGV3SRju0OrRJQompX5mXApnxHwh9j8x+IMCL5/GTJ8OB5YuoyZChjGb1d+N7DfF
dgnJ6RSQ2art9FWbGq45UZ8xzn6kNaJrV5UwrGzzNkgU83D2BlxpnxYzfsMhDGtH35m2bzXapBmg
bpWUZ6Oz4IyYeJ/GfSN8CgGKdMco3AZFMDZLFQ2vGn6GDfy/Gj27eKlazBxlxtwlz7eAiqDQMqSt
dRhYYfuWmuPdkNN/rU2rdgDuUwnmg1VMuBKTFjTss9/k3zl8H6iM0KhzGFaxpm9dM2OrxZiGMS2m
FKk2QuNTx2qOzsUU3fYnvKQivAjy4Eo2072ymjkWMALibdAR5i8N9uR7aQMQsNNsA0wd0663ab1E
4KAuN9h/sNWWG9qizyUD10qqeu34HpkKPlyb+zZk18AxVltPorhwYzwLLU0YYRDx9QB1lek1DXbp
KuMucEv1YXjp4xxHkV7+6qTVmRLlq7BxTnFdImgRXOp62GZmuXYIHnaOftBZYadKzOnSnUENSYuT
LsahOjrWTYobkKzKNWcYjCvplUiMTTZPF2Gvj0WEwaKUd+EMaK7chc/gEZojlQ30dG2DNryMdXHH
RmNjdB/cMR/emJKANO2FJpq9b48LW6qWlZhaBLN+HHqohjJrt0j1T4GaG20E66DX3GRFfyX64LEO
cTNifh9ZpR027CNX/4htvJsvAQyULB6UsvH8tpvkvppRl3b3PGBT5FbBIeSd5fBgOhWIblwlUMuI
P3FpplWyNTBIxnypLHBM09rsIvWNLRyDK5W2Ommy+EFV3skkF6QyWADS2Xr4XuzY20/MFSxml5Me
ID3O2SvjiAn1Sk+xLrbhtujzvd9urNw9z9aFxuqvu5hpWgUHWebMv2zj2La8UT+oDwy+12Wozn31
4VbqNLF1VhHGS0AYF6ZZHtnTXjYefJ4kZvprjqiozNsYuOJoBla/z6biCoryDdL41izR+4QNqcZi
bSV48b2NsAR7OtfNOFwmApVQ+HdB6u8zoM3kRz/6FiNT6V9oeXIXh9XW7ZwrnaCW0bCJYudGXFMa
HIPBhUn5kAXWde/jznUs/DpZlXwC+ryd2vwcd9oNDa/eFJy8Jn+UYKtkO+56Nz35NeRu00bfce79
XBwDLLpKGIvEj18cxjS612A2tfOjmAIOLNOzB3tRYN7v7emiauk0MW57FuclQ3ueKkW8KSEa2bV/
7fb9tItg2y8NI7XxTRbHekreKyMnKxSbzXbwMZVkJcxIz8FaSFbFJJLDFkW3wQZZN9Qi84FN7kbo
7n5ON/WgoK+ZWT+OatqAntraMfNp7vIHusos9HxEOvukZ3DayUvpLT8edgLSW6utfaBrEP5Zzzge
1gNbBOxB62Qwb22tCm/MyNv4fbtkHHHZZ92NJeqLSg7mJvHdw2Bk6zYMduWE3aKC6blkWDX0db2o
3C6HYcF2qSr2uiufGWpcaTVsNYNLocvdfdJqF27LRsWbSubKGcP1RFya4WumX+V9o/jpeBOVZXNp
p1vyrzcOvvmq9o+kUDgsEvphIL1SZIDjErhgTuRawtJ2ZlGUJfBYEZka6/S9HrU1KeNpA+YAD2p6
Nuf7mnsJ7ncpLwroY5wtZqK3bWXvjhrvUEHmxOCmYxK/yKi7x1bgLNkxbwrMSbHVXKUyZM122ay1
V3VavAZ0J4OsoRZkWKNG07FRfKAQY7l3jnP+jU32lWQKu6pEe5cnLb4W5yqosJxkuP91gvNOa5D6
foerHs0Dk9s8wBvaTlG4SUfRXWaO/phhzLiOS/26NrMBuOZw3Q0YIpzMlxcqKe9MXw8W5Kfty64y
m7soofUpzxljBwDCL+jOu1Yk6LZZprX7yGp0BPGmOdeaNV4L0WFfH68g8773mvYYVlhB/cfMi+8K
MdJcBKjiOWzD4lKYfbcuAmMbVd6NmUV/Gzh+/PtK7V0TVe0HUWn10r78h59/9uql+Pj7v/vnf/hf
//yf/vMXvTLw/uXnfpEr/W8elyd8jbks8Ue1Epi2iR7Jf3Bt27FgRP2iVnrfSL6b9oxHAY1uOQiZ
f1Er4YLQQwH0gX/Vs/4Utsl10D2/aHqQNwJ9ViqZeWI6+rVeqVzLK/0p1q6F29dA9GmNVG1zhusj
jjjno2WbRfIGwFJ8iONpT5FEdGFEE4bDujOPrV3HJ6nHh7LSGVy5hNASo3twOs1bueAON71geFbY
3TpExro1s3Ra2hUIU2Cz0G5JRRgE/BbgE6elLnmeCWkSHK2t+COplCTBBX+wJrx1jPqsfsUombMB
88aNsAeIn10/nFSmPFgNnXuQaZ5sndx4NMekPPgpObuoLPaEiLE7k6XyQOUsiK5PuwnvyEdfliV7
neK5M7BoWO4p6E0YdVb16JT4873IvQX+5B5wCLIUeDQaMpmlvMmCoZo02oHJhQvdN6FKrYY5HnhH
W2BWAxD34ETJI6+6q1PMzZrv3QT2tPblsIeVaz2UCXpVHyIXEASABhxa76Mh/XU49hOs0ZFNe90d
K7iImojlTSeCAPojdEz46t8dIeWSUusn2dfhDd2X7tHT/GSrGmIO2A7EscSUs9cc/a3t5LvyMxZg
zBLtweeqYmjE4GmeQGXzLCpkCA6ONb9D1MDSVIX+PWt2yVlQCymsmMda/TzgGudRF4bFmVYKbWMa
MC4v2tBkKqZ3U71jbcuWscfKpwUB/8eRbJoIOlcVD/hKc8vbAvXL41kfNKtSrxKs4X1z1DJmcdM8
lUuZsNGkBv+5LjN2aHa9Kgzwxv0IALkjMRqV1nEiO4xdY1yitXC2r8N5AMgoUAzBXT4Pb+OgPhfz
uNCeB4e9nZ8LP+43letfmrW9aei1SZk19vPQsZ/Hj8WoOY/RPJJUWKoWyZTmT1EKLbT12fVUwFT3
qbLSdWqGJxbXYGkXmngShM9jLEWFVy/GcbqCpJdfF53WYoWqz3rXvfYdVT6Rb8gLr2DCZmclJVOu
s+ls9pyd54OlT9CVu3gimZjVLu/avJR4cFZd1N3jdBwfdN9017IpPpMRrcutiCQQXK6vWwp06M6J
uWlMwufhINUN2b91n3brroNlYY/kN5LccshXJ92yR7t2PXxJla9hzC8mZ11MNrZGr6QvB2Bp2yEF
6kG0l2325Kr8O4LR20CmcD8kjXM1MaTHM7wKE0F8OGKk3eOM46TnEcF0Q6ekU8mUn+PcLFwWIbLc
aHGO7vgRTIfaOqj4y7GRPUtbP0ZNiD4397Ca+kDWPXK/d6F2zLF802EUdenZmEp9GWuRuKK0ydqm
kXdU2DB3ja590mHZrJIkunMAlJLdwlZYSyV2WmvFex179Inpsn6rI529VwWHBHcs3yuFtOEKxyX5
xGY/dbQMDxw09yzjMTxZ5bpJW3lTDroi/azYwwmIEnFj1uz5iRUL+nPH3nUv/Z6SeZKx6apsnGAz
+ZXcFTH7ImQK0vri01Qq3sNf8Ra0PTIjbmYOTza9W2Fcrvx5QqBU9OSY8sWOp3fNpIDS78nItB3i
am+x1Caajc5kdFicqWIl+i2w4itM1hi5QYqjyDNlYD9hG8gSHamXwCL4P0pDe5pS+JoznNkgAmE1
nbcnmvYm0MtWTcS8E+OYv2LLf1mUsNWt0KtW7TTSoIS2tSjHILtxkXGurVwvAAlxRyoqrEiQN4DS
QRERt0KJ49qsOzH3B6pVN1fS0Gk3wVhJk8vQYE2JaoV12fHGC09ABQlmnZwQd8GBsbYukxCmbuYJ
hDNplFgRRlDtHoqh5j0Feix3tdU/mJgSllmj3iMCJJA8/WWFrZgE1kH49HMNtfNSjj21SFlnXwxd
lR7TynTuhzSFL16UKAxzdCSYmDYrs9zVdfMydezK7RYyaekTPK3S6BK06l08pRxbWtbdLOskU5fy
aAwTXnaKFo2ByI3VdrxgghSZGRw9207QzcgsiRhamW/61M0ujBhNgxz3uSD+pXQEjSosX2JN+rc8
mthfdsrjnE1fV2ZybIGnJrk/QdMOOmSRCgc3kBPbQv/EVezMqmrWEckEaVjQftC2/OXIXltEE+9N
MresAPTp8DwgAjfKAk43n3JJ77iw+5eoyufP6ezVvr8SU79ro8LYDmnCE92rLqrRCvk8vREBvQE8
OyI1Imewo+7rw+RGzbrFjsJ6kvYHhgrY8VNFQN0s/Z5ni+K2L2CYFr1a52HSbDklvaaWWZ4m8gDv
FARrl9I2zZ0MupY6BlypAozsS41CdJtpBGagClCE5mqViZKRG0s0r8u8RnJzw2QuCg4yPL0WvQxV
rJ4nO9MuQlE/mAH0FaNV5P662ti2rvvgOPoAHnpoaO8Bdlsk6V3n0knnyiZZze1VVRZ+kjRA+O1j
9wrfYfxdKfACo6HPWmC/yRTEg7Gu8G0PeWuvlNLEKiuLy8EZtK0hKm016d52qpt7zs4ZIlNUk60f
qh2VdzU+Jd++QLaV5MJIcJUlCtgiGIJZImzriVvdofu5nqpFxcl4aY1IGq5mW+vBHKdlyeK+qY3h
Q5SQzDl6p7tUUb5btvQlTzX+ekEMhEli+dRqfnfycJiss5k8M1Citqv87rUMCOLmeUnjkM3rF9TU
ip4PhVFMshUmFdi2rp2sLmNww2K4U6oLcK+IcA1n7QnEHnfY0E+rwpP1Dkh8/OTmqiHzTKWs4YbH
yHJvQ1TqpU9HxsqL9XiVAv1fKCN/1XTtEJljscyhXMRlexWHWXCsiuaetchnRCDM50lO6sDUtYaK
0JJMLpN0a6NyKSUlOJr+Rpp5fVEkpfFOnuDFofhvSUYXWhdFI4I6POk6xxQn6xHZllUxCmGFlGZO
IFLbpnoynDm4nvmU7qyUNVx27r2vtHe/Ho7S9NVylD1lteUzTKHpskuM9KwE7aAlLV7PElWctgPT
xPA8VXRITNZyctm9sC4EPJUb+waz7l0vuIIZDUMsYpEBzjXNQHW80k6kjbdsp8tl1raMRSqUrhSh
tgCPDgE9ZCabd0cpdPFaBe69DCTn/N5OjhnHZkaB0QxJDrW9rtsPviA2Qyy8XGnocMsy6T44rjN+
yLTgyjfC4WTyt2rHOvi9Q0hNmldZbLo3cWi9FgnDOCe9j8N8PIAohlaeQoFoMqt8mMBc6CASNx2l
dmsVuP3GFQZdfWw+19ypGMrTaFtm5D4s9v6kYaOO2xAUmg3pZmnXxMktsNXLVLJa+P6nW5Wcilvj
NnEmiHuB2nqJuu4m82ec6N+sMX9gjQlwcLgzZPZ3nTH/9D//629Omv/yc7+cNI1vBtYMbBM4R3/2
Z/xijNG/6RaIXzBttFf7Mzv4l6Om/c3E14r/AcdF4M/+1X89aprfiPAZWGng+WKLtY0/Y239Yozh
EEsHlOkGPs1xlg3F+NcHTTpi7Myi9eEcoec6hXWid0Usk2YWXbv84YcP569YSL6can96sUDXvcCm
CcqgGfzXL+bpWR6GdEmcK7M0dp1DcEeqYFlrPNI0ICSldacxOVn8/qtaXxw588va4GJxCkNC9um7
+vXLDgZt0qzo8tyHMSUQxJ16CJG2tdJMSj7JnBQjzkynW/r6vdBqUD/5MWjFruAXlWoXpOK7h5eH
x+zNQMg3lEwZGNqsqr7dsyAscspBq2bIaZi0rqqWYyTFTHduJbaFPl03+o3RxNtJBpcNGCdwcv5L
V+qXriJz9/vv9CuAcn6nDj09EKcBzeqGMX/bP9QROX4SazanTYC3402Hb8RWQJuG6S4M1VXRBfu4
tve4Lndq8k+DRzDRlc6V1zkHy3dOWkp4D9zqwrLrP/rNvhiof/rNbI//EZSDDWbPuNEffrO+jkk2
unpL4oC8Bbr2qgzMT5+qAjJdd1rjoWbPpRFF8N7YXvsHL/9XrnLnx1f/epUnZCgcW7Xn1hHrIQ0o
xpzaG+Kb244szuoPvoUv6NSf3isPUtIkQFsxnH35FujY0Ml2T4A8bHziZcnmTPb5LrGiG2bK3wed
ALhixLUUWneb1v429/TPdmro7Gl+tjW+Df8x+qj+yh33Vy59ZyaN04fGSkNZ1a8/dkq5LYNJlCRq
URz9LuNZ2j460nseUZ71uPgD89YMUP9Rt+Ktu7aP+5XVhEXlN9VkI73hkT3F3bkpiqMRA4AjLtwD
LynUShmkhg2mEgx9R/ekCgBkglTMn2SQ//Q7BLBrLcNEO2Ht/PV7xrs65gwNu3NXE4lW8tJwexov
uj2Tqzc6dog9zjI6jnzNI2T4+1/+F5fczy+ObhhAWkVY/IqALTk81BmbjbOXN+bFOBUfM3PW5q78
8y/Ezc6WCoMcZsuvtzpcSCzket2dHTBay9qTZL7ajnh/7Mx//P139XXhxjpp4fvzdR44uDS/rqDu
YNI5haiNl4Dg6yiGG91hxNn4D0aXvtFCdq4yQ/3Bi87daT/4Gn1elPsHwRWzmc8X+eV7rCm07TPN
YtrZGucwL25E4tQE3qI31elrGqmUgFhCSc/j77/Z36yivDChEY8Zrg+zm4aHX19ASouqIoE4eU59
iE3UMwOL6g96VG7G2XSEZOQsA708F6YLZEjkTHrkSuXZ9yTMBLxqxtQ0S30vXCLDAEabP/hcsML9
5pOhA4Or22RaiargfvlkUrAzo9TM/AwKpV1q4VgjDdYeI9JJwa1LfMg9mY2XiPyGqHQ0RNaAVcUT
Zz2M9r1U5m3fjWdAAM0yBM+5cCfFuTXTqUpFcMYrGVWn0L/VCBMAWw2Ay/R6CuPEea6zFvkOk1Co
N2Jp6mN+bGsDAuNouBs6iCCW2nWN+MyvE0/SWxddwbLLkvHpm9VDk6T1jW3yQIoL75Q7cFpiGvQW
jsizz7gb2xVpltcgkG88RsQ2Qq5dN/TOLSmDtPaZPd2VTJFfSxJk4CrY+2r4b5gbx7DjAkNcK9M+
2LrDTpw9xdUUscTMimWAqALGI9e342A9p1lx6cy8URHP8Cfckhhi1DIq/IKnM3116DNwEjSygtr0
SWphXNpWG6K8ZScn9bqtVnDMC6i5YXBI+00AwVJAKd3r0gk3deBml4aJxyuXun05WHK8dOEHLKk0
unTmtEWdQPahY9FfMZ6ItlpEY52Z1TaOSzfZW1ALGXq70NognnJ2iPJsVWuadsLuQk6yQnwB4Lq3
CdZrchTHKemvhtFB4CqzSz1o4SlzkFMmAMw+JQIbd/mwqxm9JkOwd1x0Rc1xjqh5h0q6pBtxCyHq
y5WHRtAHacCBv7FWYE9hmUh6yK2SLI5m6DfF0F9FkwGTMTTkDnR5uxKWLbHxBHhMNXkYUx/k42nM
/Ou6ri9rMbwoU97IJHvQQwNeBw31xPAFEJScXM7AIwLS+0T0b2EiFS/w1D36U/4qg3GXYFqhbqy5
ywWUjBQcAaF+atDDgZhquxeS79ABDmC13k7K266R27YE3d+ULoAeI/6c/RJ6P7JcZWJYTu30oMcW
XoZBW1tZAHunv0nseltNWb5y5u4iOpvVUkdTBGG+KoDejVqwtLTgUekqhAyRvlDTjfYS+aQ8WrkN
tfhSjYAu0uSa3d+2He1diTVYTPcSXkvJ2bwJEWDihCvUY+KrRPihufjBp54ZSq+sk97h9iPv1eww
BR4ckDpeZd2j6GkcZNM3s8byxZFx1btvKhfnqIuJbWToGlp/yxZ7pc39VbRsLwy3uB+UR/BL44Yc
szerhF4dVoAhahQGvwP+HOiddysLL130FOThU6DKcCxeamE2JLAEGiE5l2XQB3coqY/FNF1kWX3y
sLJG1FK5Tnylx+ltxaC4zayzORnnFjXjwMVARNyHb1ZEsEhyOSVbqYstUGnsRYQ4jDQBW6Ie27iL
MURBCVAE6pOpO6Qy/8gCXI9t9kKjxQl/Fpsy4xVyCR7a7kbrp3Pb5eiWvLMhLd6ysvMxxQDWEzqQ
qzDlaUT+eIVAsOr9+FmzBQQp+dCL7M1OoHvo5Q1Y132ZWBcjrRSGVUGpHxi4l+nsHGlpldY47gtf
rYqorSAcjIRJuUoLb1gBih4BjHV7Eg+wdmj9VrZ9r0sfWh3oaEEHmK4DxxnKbWWJ2w7aplN176Md
vXXpgJwY6NmmwrZpuQCTvPyjceUjS8oVtNiHrnReYpjTsK9b7M3BhWggkZoY1namtHcJacFNoprw
ohZWeWmZ/5+9M1lyG0uz9Lv0HmkALsYtCRIknfR5kLSByV0S5uniYlzXA/SqrRa1bLM262Wt2vp9
qtvqLfqDMqMs5IoMde5rkRYZg5x0kMD9h3O+U5xxW9+XECNZAoQEKHQPSE8/uF7WEKfnXkQj5D7q
YmtjieE8JgyKokIkt/j2z1REAQlyn3tRnev4ze4b+BHJwWzL5TTNvb8rUC6BJuxftAmeE0QFhJ4G
O3fKgu6YGOb0dW66U2323IGOFt/xX8CoAYCGPIhdSQtywpUDOZ7rgUkPUF2M2dwz5ex2omSZ70Gm
5yBtjYd2iAH6zMwb46HuT3rcfnIm49kmzW3LZqcFn1VxqfJvmk5cxNwF1jTcU0Lv68gKU64shzYO
SAiNu/UbMo42U7PcOg4yD9NMHOMRy1GPqRqWwYKu235z7fjR1yWRdzGDkzaRiPxJo+8hG/bSuZ5k
i4sKTDYRyXLf5kDBYmumH6VBMFv9ypX9535O3hy7vunyj17bPs8FcIuBhLKg9q29lNp938ah02Hi
WhDupOtw2EYRauf3bgHuJy4pGgSZqXHSRpfUcpqDrumEQMZTdZtY6qBBSYOOVB+GYT5XhfkB8gqM
jGpBsB4Tc0FIFnjIOUauiq20KcGqadO5BMXUl7q+XbQckmFMWJuJW3S/Qi5MNYRDWjA/N0Nh3rSm
GbJLDSsne+kRx9Hm2aDHs6VHcYK0ruGchNDNSC1HVMbCy57m/So47qLuCEn/mtP0wkTwW9wCtqm7
4bmCzRc7uBcsEGwyrTg5h2oM6PFyZpP2rUCKUlQwj1NP7fK2WDbDqA0BxnPxRJ4auYRx85BVw1WJ
3m0WKPIitlJlcavbXFxKe3itjYW3HuHLdDuqxt+pnOsox2Q+1xZhKAk8jU7r7k2PYyTWfRYGCFP0
ifbVWAudmkXCBHRj66a9fgIr3OyMoQPTD7BpFzn6Xd/2/V0Pz7eenUeUOJzQnrPH5eoghvS7L0kO
+2juUTrC96t5jifDRnLPt4jktg5idVtiWcBZFG91K7tmvXGMxv5KK8kkHGl6HMl7aWpIp4UnuKtB
eG5TG7ufhhSK8MQm0Aykn12WtCHC/2shk7cUvKEZp9/yCHrEqnV0DfdROdyY5IjOFOBKxGZQucXZ
6rkX5LJKCUGUtRmdphNXt6lfmcHkRvcJvIxAa8VHd4ljaErcsN9PQz7zinqoSdhrqTX+E2GkIsGR
CrBYffT61m4nKKoTCS0oototPmGdAMD8W5pJbStFHWY+yPzvf9ck3O+EwFqoraG+AcLboJxAw6vY
FFcwKnOgJqV9cHqgHktm9qcORWMM3AHte/bWKHTIPJPGJX3BoDoxI814XzNPZP6nYyvV0KyNz0LG
d5liY7g6ro7LMJo7FAkU4S1kGLIHXyJBqd04JsBCrBxBb8RvqVRmoPEEDvAhXBO2YPKl5jtAXCp8
kVocah2YEvfIrZJNOCDjMS3+6FR4j2vCDY988i4isFFTxdOQ5SwKR46bLVAC5Fo19Qj+Je4FUrEL
dI3jKrHtZHfvzvRghCDjcB2ovH3hv9YuksTvbSC6Nj5vbDUYmLG6rj85UZCnatZOA1HHdjW8DIbk
zPTnLwR4y8Ps+e42J19hzU9RLVtVODh1x7fDdwApemi7CYYfQs+q3XMSO+UpX5MW6uWSSQRazK2q
fRPZL+aQXouOVCP4FV/mGjhk41Z2UBvTGLJ68rYUTxYcW5MdUKo+kzS/Zfw97j1G3y/zgjh1dAr7
lrhJcJKow09zrr+URYryoco/GYm3BK4N3drgKDkoDddbUnFoatCYIlNrtrgOXqrO+2j7UJPdlPRD
yHxH1omsS03pbqsIeZls7OyDXCb1bGjCCOWMVp89sDghcMQ4npZ24ExOjoWF03Vhy/CCq7sMIgia
m4rN4RWJM/PWlyj64pzgZrfSvwCkgFSh5ocWwZ/kUNu3UT2GyOojJNExzBybLk7ONHa9nrE3TxDz
F0u1t/z5c0GriC7WZJXTqbcVAq2bfM7ZYkG/rBEROClcQS8b8fzYmLWXov1itsuHWm+vhPBeCn2K
sC6laAcbqPhVqhWBEG39DRXm46oZnMbOCQgNg/k1Wx+ULqOvGf7ipDairSaKi4FeWUz+Zw0AFIYc
d3ytUQYcSpUyRmLHoNCBhGXu9kBSeZjHWGyPBEwa31rXvVG6fVf0FmUizKrtKBf3puFm2OQ4Lcig
oOSnEvpU6n4XEmL+PM00jt9b6f9cHfxidWDo3+MFzd8NHn5Sqf3bf/8f//7P//Pf/ve//Je/ideO
X6Bd/Mcf/G15YCNTww3JTJB5v/gxXlBH1PZX7dpvawP7LzrTIJMBBileTNoZ5PymUGOjwMoAP63N
X631J/0DRIz3gz6CwhiQ8CI+r09EyPuJUJu3XmU7U3dXNx01eF8/2Gn5iqDJ3HYmjAQGA7t6AtQH
DyCNCWNf5svvrtYfjDbfzaS+vwOL/ET6HAcV3/t0rCW32671PXUXKevQE590dPrsWzMueDLzJd4t
qRnvcq+Pd3/+uu9myd9fFxuzzgDCsHV2Mz9OhxLZCyYSrrpjUnDWLDSvJZXsIRlWa5kVq/DPX+7d
rIeXEyx5DHY9QNrYIL0bJmcVEetNNkAwlYn1Rda5deLoswl3IeYjlchjWWeM1S9elUnbjzOm9XWx
XUNKtSi2TL4vP/6a0P6zNHL8BvG4/6SPMCOzNiZOPekESh33VeXZYzkkS2DEPWtOHSbU7IqFcmQM
4mSpTy5k4agpLonVWwe+SrBok27HZvOTn4xvZgVIpGrrm94WJahMAM1irqetliRgH+2RHCODKmc0
sa/ogOeXmNNaGNPnwfdPEFQHeCPRUYPr5YPQBtSk57cSZsAmJTP8mCvk57M3+fve90q0k+DwiF0n
cThmEOSvo4WRKccOoQgNNonE55y42iDOWvyi5oxNU6obLfYQ5BdWPfKGyK3OHH8zmcBdHIna2Ypq
seuIgWIGbSKcSjn1u5GIY/UcZ7p60v3885JacJnE/DnJoZYuqbyLYqK+hoqJrYl+/GUhkGNfx+18
csi023YGdLNqGUCONvX1QlIYMjc4sOmj7gHfAObrA8iNQUIPNuecWMpd49hvbfQ1qeY04JadAHAu
+yVq6tBLvYWQD69+GEtDO0EPBLYATvRKj9A0eEmPyLFXCa7NnkSlNiMdBJDcxpv4JKUxPgKCY8gT
43tiCf84Oz5AFIuoFM0DhpFO5UZDV3cnVPJ5HtH/F205wlgeiJMeDRNSRnqlDdmp7lmhO/3zmg+8
EYyWuXy691YVZUnt1D8UkX5mSPXJHqcpdMFoDS7wT1lGD1nZq7No24YfbT61gm6x1odwUZBTkMD1
W8yZZdAt3kRN129E229TiGwZNjhcovN2HAxjZ/VmCAfqtljKlJRqTnonL1/dWOvgs42vBRqyQHjd
mYyavQIdHg/OuGuKLlxg/QVlgf6RGQImUIuZQV94QM6MvqZch2KVTjFydUkoQUmqujtEEGTT/haN
Qr6zS/1NJpXc4bm86oY0DrPBM8DjeNNKC4NEPUcdwhsbileD/Ig/fachMCbJhfAgfGXlhsCbiJ4f
vCiuVjeY7OYWVH+zZZMJYQNpQcXtAMlLQVFbMJfFOp1KlrgewxyGMaJZwInI6KPVK5qM1qb3RTi2
6U2yjO2oynhoTy+5UId4SjeDb93AfPPpUmrMTUYedtSE0N6Yn5JbLVLC0pcGnW5By5NmVveiZ304
CePj0jE1wzG6N2fS1zwJLraw72Uf3+YFyoxC6Du9SUciesa7qHTNl8w0ng1vQRuHV9EYkLEsVn2l
9TxhVNcBpq89nFxaxvwzM+kcTBGYU40luWBgGiEUBorky+RYgDEMrLz5ZMiMkd6kaQFPSG3TT7A+
fRvhSgE7LpiFJ7eEP7B/6iusiaiFsV5gj54hqFVx9lEnfmqzOPm8jfrEoKTL40vfwa/TOUdRx6z+
pI4SSRSt80Bx5pY8cjqUxYyfN2kjCOvRHIpJwEvQipdPkOPHQ5Q7Hwu9SG9g1YtNM/gfeeild7E+
yGMBNKVGtZRBqp4QhOKcp7FU6bJdHerdxHDYwZvpxfNnz6Hram7NzAqxf2NpmRk3AzejnmQ8vfXJ
vA/G3JJXaeyfCzVwy8EkEjoKzBkrJdhTZuMZnVmMO28w3D0oBGfj44zajjxHow7LSzZZ131vfdOE
zfe8xjHi1PUDieyXovSx6WHIj4oJpVlnHYqqOivfSBF+kohBTtlBuMUnvhk4Qs01FXBRDJt8BD+r
uXTQrK3djbuV8YCLWL/pUygLMcrnbkxvtZqkK6fSQ1VYx5KUdBULwren506Ol2L2Hlu8nmmbMRon
MoChHClNOJR3nPBIAYlQUSS08zQaz90EfNAYvcdhwuYiZ4JcKhTpk7Sqvb14JLXU7kOSN4RUJm95
Xd7Kk2XipfQWErly99uMqh+VfH8bo1KaT+wPoNQoUko0fy42xdCCIIdCaWr+cij4J1qnCAPwy+VO
aO4CW7qIIC/Es3bQKqRtvvQBnzNmRfUdxe2H0o2uujY9jdA+fQY7cLJX/DSesO2YIbZoGRje1IkN
PqH4xGTrg6kxC1n08Zl1+qNwVBfojFKgBPknS6avpoOzLE40FBpdHxAuQRqXYZ3mcfqWaOJ+ssS1
KR9Xqw4so03kdmFitSURXh1cv/J1ypHZLkmmwmKIke2PjMmmugvGFDH9nPj+kzEwKdU1a9/ahDSZ
HRms4spytZuJ1TZybuOmUFm4hjmU0vrYEfvUF2yvi7p6cDQscG7lQXOFreI2d7U/EgAQSRoRAP9W
HLhF/0X3nJNu0JM2txXmTztHA9JNVxMaahryO5dmxAM41iT+1yZb3EDCVL9iqPcgl3I/xPOLZzc4
+DK485OV7utWS4m751GFm83Lss8pu0PcR/0HbBTg3cetF5uXcYiexmhuNg0zCKAB7rXOZN3LtBeE
KBehzW+5py7x7D/7FQRK21DmxZXKuU3H6ji3Q8BCBWQWgrLJUufRSL+lS0EgAdjoTS90ssEMf59N
ATUpk6TvmtIKNwQZP09tA+dciz+5C52pipkdyGZ5NuUU9j1y28YRoUwZJSXZjW/Dg+3G6KHtdSfo
ZXabJPNTVr/puv2klgbIsAoFUtNW9ldVFu+h7d67fTuH0OZqSkEOk7bjKVaX10oaz5EpLmTzlvx3
0CmsxtG2IpfgTFg3lcxuvxer/9nv/aLfW6ViNOm/q+x/bvf+9b/++z//yx9Ixb7/ud+6PfcvaEZQ
8biG6eHyoIH8TSoGKcnDXUBrhy/ou1/pt57P+QtSb2LX0ftYruXoP7qSVhWKzhQASYJp+P9Iz8cP
/bkn8NZMYHLuaQkoR37sCZIBA6IzRtZdrPruoBxDOytp5hdCWwl0l2X/mup2/2oOmbFHBsnOqWNy
i3mS7d6B8QMMv1L6DNvQj2r9rB+qOqXabCTe9qWPuxtdFqS+UQo729bPn2DH+juEu19nRzc36Qge
tW/OrUWEQDmcNL/ep1rEtDaWPR6QdgjNIjUDs2MSQ01PchGWxEC0n7wyRqI7Mg/252tnydpzJqqv
yUTKRrLMD/wKoIFK+8mol3SLsP5OalQZRuq9ZT1nJomsgH1k0KXW3nMjHIUGbqFFI8RroMrQ2f10
6U03G9FVY7Puj2wDcM4K6vN8Dp1G0Huoz3aj0cCkjC7ZBQSuZkNqqCG4udZghcBJULAj9zi4bWse
+7RjKlroPZS7ohEvLWvpoDCsIqzg7aE5trFAsKhnTJis7ACNZBk8YrbfmKEReRecl6BfTNbbrs4j
G3sNls35FehK9zyjmN05Qh9OnI1Tt3GGyN0xfWVIXDbxdhmXGwHPf++4WINGw77S2PGGhGEgVZ2S
cd9rIIy9wiKABdoCq8DqGYuYup5WuWu6Cl9nFLD9nJ3U7LwSyezcu6tGdgF44iiUZqhn/VVGS/LZ
ujyrwfuhsZUErGxnD50CHmR9Cw0UWzeS3BQv7pZydw27SM/dd+UukoangYUoSbGeOhfoe6tV6Lus
kl/I9HFQoAKePB8Z+yoMVqtE2HFMkoxW2bC2CojHVUrsoCkuYwtxsa38ay0acwa9SI/9VYRsrnLk
bhUm16tEeVrFysMqW8YRBI4eJfOyKpohLjGHns4+Wueud56sVfw8rypo1NAoKqZbB310S/7SKVsl
09YqntZSFxsVemptFVbX4HxXobWzSq5dtNcQ/Y0vNDTIseP5Pk5nuccndOqqBn9vwdqHeAHCRydv
vKqkMD82eu8h0+6e4lX2HaP/RkUcjp5JMd4m57ipX8VAjaOtU3pvoOfpozndIn18YNmjnW02jzMz
ZVh7efqhHPGOASlCM++WVETK/uByeALmI0XMUNN8kNCU0R8kt0bm5/vJSrIQNcTEcoAkwnRhP+6u
Qnia+tcGZfy8SuSLVSzvrbL5fhXQMxz+YFSNgjS6EK88YM2piireTQ0MT9+E9sPi52u9yvLnVaDv
rlJ9axXtN6t8vx7J0iOxurpTNpp5G+JCt5XlCs636Ae29moEYJthnUb+37ZdbQLmahiIG6wDOh4C
0TohzY4GEgF7QYHPoDZyQp0MgCYx0Yfl0FFSFWWQVng/Jkk0nN8aJmRlTG5DOd7RALx6uGDCWdAl
slI/1JMxHfAOWk/MfmviOxiAG1UxhWk1xtuZVDyv1d29sHtrX1RtGY4LIHO9zOP9Qo18rCqyjeXU
875s85RH1qs2lN6WNINkMxTu8wqc2IFoS8O094oju0WNdKlV+BHFQe0y+hVJEX9eRs0LLN9d7uK0
vso0Mz6Updrj8oyeUlIaKGupMQiPnK9JSDkZ5eDfYci7a2FDcmHRadB0rVE+TO1KMX8QKaDMiDCk
fT7g6lZz9iaGiq7b9okwn+o+7JbpM4i9N83p+w0Tkgu+yYXhCnOGFp3FngFVGgzDSnn0tZe4BhEg
kt1SFv6xKnz/wDTTOZJuyhTftus9SOl2Nzu0qMa6957wJAXebNEqO7Zx7PD+gRhqPqTwPHdRm371
q+hLw/pyt0D1IyYhnfYRGwOYD+1wmCG2fnMLBbYNb06CDZ0nFr2LbqJ2GYeg8aJUZwZUv8zcsMoq
yKdolm7T1jbJsQWVoD6109cEHxx5nEQFdal7pVv6R9uAYCbB3WYVYKPOA4gw0/KdmByaW6uqkCfM
/IhY887xgonDwjG3t3D7EyxLr4cpfrrmV7h05FBdRTWSB2tQ9aXTFvMW4NhyW0LGsldEVsJz+6iv
2CyzAILDmD6cIGpBly23wwrZEi45hGZEeJG9IrhKz3okaYwYjWkwdrJKX8kIq/Yl5C4TgteEby1E
WEW6Oe5KvpI39cz+p4DH4qsYw8qKAiM85b6BDTbACBvrsQ/A/GPTsqHLdy6gEiRnNhlRoapLl3B1
DKtydSEyhn2YdO4cYFixlp7mFVFWwiqrV2iZNWYAF1aQWQnRTK91gsVGmt9qdI4M7/p9Yiz8O7/9
UjjRGAjYaFQbu3GFpRVQ04imeCFPBLGPfdTG5H7ysujQ6NPRWoFr1opeM/0eGqlE66FQBm6jxngh
HOwrM05iUFd4m7Vi3KwaN6EwovaMz+me4+7rnJBZAD9q/fqcqxUH169guBxCHDzi6zlGZFOv8DhC
PyhOvK5m4guxDcKcuaLmyC7z/mqtW1YYHVd/OuAr5UbzGDatZ1R2MKt1x7wi7WpSH3YL09W95rO0
23hE6AbE5yEdT8n6S7BSco295nY2DYKkc+fZ6zJJpm1hhMwm0p2RdWa4iDFh8m11F3uo72QLp0E0
+SM8QRHINkXCU95zwmvhUCwf1FJFZNV5/kFY/jc1eDd1asg7YGZqM5tEumAIqrZe19EbWeVN33kX
7HBUNm1516zxUyq+j6r4igyyKNBrhzQvpDKZIc7l4oGT7lTLjzCGg0sVswcsGG0FWH+r1plrSmu8
msWq3ixHeTTz2jg69tBtDY8uVro2XtDYSLaEEi13eTGqq9bysqOv9M+dGSO7afpV/Gc7oTRwCcwV
q29s/ftmfETZMG1Khv/GyCCpid+cNT6jX4M0liR9lV1/6KvBuS5TfodM9OdKTCzkNRt/V/XkkM1B
miSJvBNdnMazdTcIlFpRvXypm2eP+mt279DktEdzwLdXkwLSjBg31RoMYq4RIc0aFpJo2d20qM+0
wDXwN9JExjVXxFCGvenWrJGq6G4Eugzs6OXg6FsefVvYeVDE15wSs+7f/Dg9jmuCSbVmmcRZhKqh
Rj31nw3a/x81wobbxu7k73t5/s+//rf/+7/+6acG7W9/7rcGzfjLqri1DRY/CKE99O9/a9BMbDmM
r2HUs3xbd3X/4eUxwUb4nGA+Vp61CVs14X9bypnWX3T8lw7WH8pBfq73jzRo5nv1PT9eANL1Beeg
8GkFf+zPjKYgqNur5GUykeSSOFgGSkb1OWYlHpSLYOtAFxl0ZeqGbuSvk/VePVIrLSezsJtvTlNR
ZKjQXmWfZuN7PPBFH2ZNvnMporfIkGChqMI8/u5C/8Eqb8X8/iD1RsSOzFvnerqmxbWl7/29O0Qv
2pqyYtKvpxKDHKzQBj2gR61HltQuU8bHISNVJ4oiCvqC3O8+1o+LpFMZlkWeai0er9AURucuYrI0
leJx/fggkY7zzmGitEEWFIpIYL5x9fmSwr7fWVk3P5ZCY8Yocb5LftwRooX8hUz/p89k/dWwgOgC
oi3bu/di8lyanT26sX6t4rbYMhFytwbxrWSG5f510zrdla5M48oZFg2bbqw/oPwxCA537m1Lljcd
ZoWQXBbrkDCz2ysWsudSaTZCBNO81rXGu7EyEZ++/3d//ql8N4f8XoDP0lkYCILR37s+9rR3q8c8
j5exiqr+Om4wZ/XSwoCY5XOgGE2HSqLadWdmtHXUvrUwzBCcSXEiBmjXNASG/Pmb+YPr6Agw0YB9
XU9H+r5+hX5nIOq03k/ySLXXHpoVlJHWwH55YB+Vds5Ivd/5t2uFyd+z4kP6XsQ3qKumz3o+M3xG
0U1MMTEAiWh2fjo1p9itkFF2fXJAR+MdDKOcDwk7lEs75fPHP3/zf3QlLVcICxOOy9rgvStE4Z+v
k3jpriM6+3t2oD2cOJPFjSvaQzRORGrKaGaN2URQQZuufK5B6AU5RIQwI+7rr6fA33UFrf6Adx8s
b4enDvYBi93yuw/WUJyzk7K6a50PK0KdIqr7X/zGPO7evwRfHEA4Jrgr/HfvH0VFGc0TH8V1Qwrd
W0swGLQrgahQQ8jUDr2zyVgQo/i+R9Fz35S1dwBBJfb+Asl00NnhJkYrj5JpdcjzlqowJZNpdC28
/9wuf/5u/+B6ODaGSpM0EQtq8rvvFoBFw+I7N2MYKF5bBR6hd09//hL2e2MQN9NKIMLtKZz1O/Du
mifNYODoHbrrKpsilKx1xryHBWGZAH2guoQGliYtwYaDeupgKeyUlhTtJjMgM5hNZb+6upLfEJUX
ZwfW2zmi9pVbbpdM35iJojwVxhx9Ao4xHBZuwKc8AZZnaN70mLJFOeYNQykspyPcgJIAY5qarZ67
6aVxyubKLqPynkiqid2pMq59OILOBogNEt5XK0XUukiEQ3MHO9KqzOWJCNrm5OSieyPHM70x64ng
cBiZl9SDc/L9d9KyNR5Ps0HSte4URoOP8DdB9rlJ8im9JvegORld9Svlgmn9fJjAS8LmieEN0KTz
3jekwMtaRhup68odhm3TD+IGwyR4sH5sP+K8TI9l6iAO6wf+tW7EJhQ5Mo83ttPoYWuKKez0Qcej
VuyMnIjxWqVQ6WIwSCa5cTejbNynEUgC8rEGckfUz8d4aOJzL7xoP1pGGeK0JNsQR8TB8BK5a1oQ
adbsJlddqngfFUmH0aST3zp0Ol0XBMDqoCe+eR5ZGx1aqB3HhgDwy5iLeSszw2VHxOfRMx1ehemI
8bv0Hiyzsffp47ZI87t9YY7xLkvr+RlaGl0Oe36RfPC8VN5oFMur+WHdMNC8aRUS6UX0MJiUbwbU
y80t1jiS/6x62cEU6LZ+nBiwoXRxmrIuf+lMA7heq2E2yiXLHUNf7G26yuSJd8USMVlz8SXpl/Ew
ibn6lMaXMWMdz3I3HNPU+uDM5E2ir5enydYA0Fklbv/Myg7zQLziAqG7ID/jKqOJs2N6ch2MSEAh
pc4ZsV1HOXbJKZ4ycwcPqfwsl/kbslW8qwOiiyYH1MO4RRHmKhB3FJaJfDIV6bZc88JyB82jkYvl
vkEeemD1rrAAIwHV0fOGk3K1T8RkMVIzjFQneT6iL6NvR90XjWd9vR4lXocyG8OcA3vHaU7VhC5/
azllyw5au3WnCAQkIyWGDlOKpzBik6XKNqgrLMZzy3nJCR+YidSAAymgL0r/UmA0ADtPw/dUq9wP
q85t9qXeIYWJ2vasF5O6NXLdB0yBsXybNGN1RXpzek06h74bNau61M0okJzGFiIInHI7z4TZGQ8D
eJLF++BkLuMYQ9wZAjsaWSUM0knS2AOGUld+mrqXgp0/Ubee+W2sHDJGJuZRzU2/ME5zCII9ab1x
NYyLu2D1Kr2d66JrznSHOOMFv4iM4ysSUlD5EnU81B0sIELX9sxDejo98urynOxKrcL3JOcCTLtv
8ptzvx/tPN4hru3ulV3hrSkh+ZACIWB2Er2nCkT4MAgZDLXJl94HtpJwR226ps4CYPwwmcqy3QCn
BRHO89N40uNBD5zKza7a9QMGIALTy86i1w5myo46gkwZtidFQBopcpR5BIPGTdjHBmnSBcMr8F1t
4Do5qeULrbS2xN21A4L+VrXacju7pbaDmw2Lc6zkllZXO8IOuThTAVJ8Yc3txnd5kppP81q6lkvF
2Ep6/rRzU+0TQ0u1jVO4W6TUEEogtYDkXXfn66kE4U7o5wKJh8FWZ/gbSrjuypQ4GqQ5yINT1eP1
nx9C77RkHnI1BkYABTiDBEbd9Rz8XQ3Fka/XlgnU6nsVHWc9Q+A5G9RVoQ8NH+UIXF5I8YvT9Q+q
H1of38ULg2GVCcO76l5VdYy1ajYurRicO8wv6gb1YIS/ZkHzo4MiT/qJeeFSctQRUADcXJv26H/G
vcwL8/znF+EneydXAZk4l8EzUWhb76WLxtgw1Uny8cJfiZU1n6op+jbpCPmEFYlQ96d0b1YpM1Sd
UUDbjJ8nK34RKj5rfva1cswATp6x7ZwUgpyGLO0X7+/n0on3h0yTN+ez7HtfjZDGYJKeOo5//ZSy
iSlK4ScE6SQIORzjy9R3MLebLkFuCCLZATVZT2QjzB91J0blcuNgz4Pd6kushUByhcsSS+tT+1dG
a+PnmgacBZ0BXAvOWdCHP36f5jw1wfTm04VetLkWg0pPnl09zO3qJCH/nUEc0o1xiesT4X2wWwl2
fmh6hEljkt7rWorSbMwqyhJyzGahjYFmF9NG+ZAANF8rmBwOxb6yrb99Y4fVoFaWTcGDyfTOrgQj
EBsLrkAdVgwBmF99pv0nGyfF0WAbRL2BTKXqOK36zum2FUFG21n3v85m8VqT2BrVz20BrdTlA9YV
+3MexklgMI4xxHjHwftMamezkZVJOFvSrpcdyZ3rIxQTRFXyM4n6NvPxxo3GTxFbmGCyqKuwAGCi
RWvwlHZIqaRZOfdYh3Wsa6TLJv0pjoe1DIgxQ/oAn7yIREyHNoZcHY3YMfUJjtsXvV3DF9q+u/Jz
RTokg/+DGSukWdP4FMvpldjY6MAVBkhL6xmApVFBMg42to/uQSvVwO9fLLvWRpPhKS5si4LJSCww
QV20tzT5TdUYm3KWR3FU3wlVzDAU3XijTTGZFimZwyk0i0ffhZtuNWl5zbfhMQWRFMwA9QO/JvLX
dTuFXRVZPQKtPRwlD4pdtdxOll2xgnTSv9Jo/m7v4q6dw4/NC7eEYwLF5KtnsgH48UtXO1o123Mx
XLBqHiyyyQ+FZIKvd3INXu5nUnnNZ6My8zvZeGLnJUyp04bk49Y0Tu6Q4smZXUaYvVmsx7mxzRvN
pIKLIQcjVNqUPShvu3X2jrPuAqaKcaCUEQj9TB0d36p2/SAxyHRajGerG08TCaVBwkMXXy3wTYgt
auu7vce4Gh6gUrpzcKX7TfckYDd3wiRW8qogrKKdGLqSY6eBxZb0WWi3hX4QkYdYpei1S1QhD3QS
uwsrlDP7FO8am13IZ7YOhFr0GT4/4GjBOhY6AjYYQm125XbW8vyQQgRHVcZL3TJL4Eik/Aq9Go0Q
vgn/Q72AU5bEst3quYO4rG+wkBER+qtn7fphvPuw1getbRho0ZmNvTtx2EnlhWj04bKg890r0jgu
8EfBti0aBEZZAai3VB5MGrPpgQQPK87BfDnJvHfisv6FqPmPDiKeqwb4GZ3lrXDffXV0fzEMJfLh
4rLjCCqR+UGS+t0uS0oqGcOgxgNlj71lPON1z/aOnu3o5vONW8y/Sm36wzdj2paDiJ5Rlv7+MFZ6
582mPqjL977YA6yImwdEC17kJLRIhMPC7dfHxWCJV2f5Qw2Zxm6TISwRav5iSvXzmWjo9L24kE3e
Ehmc77pTJ4WdrNLUvjCgwLQnJQk3qE20QzJL9Fha9xYNjnXLOtB5i76zVi3jJh8qLPIIYnc4Fwy+
5FUfDnbS7upxYJObDYc/Pxm/Jz/98G0ymEjx2bnc9Whevl/S39UvrS29Xu8T+9JrE22HsqfmKOKy
fLJRSa4J0QRL7zNFmk5l+A9DCxIdR95KuWvbV5lNib1BYl/wgBu87GZiEg9xr61PJRb/z/hAiy+S
QU04+W6z61dsqU81dzNLgdyAHKf71GjjE/9cnhnDTWFpZFdjkU1nOLnFF69SyXaeJJk3fevg1yrz
gMhQcl1U592ZrbI22Jvo+RZ7OFhdnZzMrAXpPnv6szAa/9SjirzjyRf9ov76abqBUgFilEe5wwDC
c9d643dXTdSTnbiOm9ykCHMOlLc7O/l/7J3JbiRZmp2fyBI2XjPb+jzT6XSOG0OQQdo8z7ZqQIDQ
gp5DOwFaaCdBb6MGut+ivxtZWRXJqM5A9ro2CVRWkvTB7No/nPOdPv3JfOMnf+SzK6L3dC8abYU8
rVIr5tgS6L+Gn1yl8iL83devMyVnB2NItAsl5SdLgtmrzOu4wFhO4aR0zFeDQMe6wB3duz8DFv2d
9/O7v/WptGly9lYWBtSbzi9e8noTNeP9H1/NP1ZPvB2m3RI0gn3lh9MoLhzFhtbm34ARsfO5YQqS
UBJOoFkG996YDYrQn200D4siS8D1UK1LaXtEQ9uV7IfQV4wMy1kJX/JQD9ipe6iW/vhF/p0KD+6t
Y/JCJaXs80bBrCOV7J2gP44c3CUm0S/W9dtf+Idk8KeSQYvWhuLmDzZS//e//+v//qcfN1K//txv
Gynkf/wmE5WfbBhkPPJvkkGsY7bqcKvIWx9G0F83Ugb/j6oTu8jsgCrqd5JB8xfG0zBrNSSNUkz4
p0Dm0lX2u3tW2ohUnee+MAFCkdIsJYXfHT5DS6Gsp9CzjTK7AghOTlEYnTP4ENi5N4nu7rK4xFIK
pHuuV8p7NegwU4uthsM1FGi0DI+kFqLFD1IrF7neecgLf8bk8lTXxnJMzY3Tjc/geEN0G1o3b3ux
thSxV+zkwWhFewqglcMkNwlHVdGzOW9t3V4aP7+inkUNPgFQT18j9EvzzMZOpEZFSAULN4Xp9gF+
xdrIx2PWJibASP84hcadRmTQbNKmm5gYpHkAeHlpREi3gtgBJUA1NLMbCmIAKvF6SnE+OwP4A8iZ
CrNXpVq240QlKPJ3qGg0SiNe7MbigQsIYpdRDRC4at0Oo3KbT9L91KLKQ+SkzoWmbnsrIWAVCM7c
Gad+plrKukjy4jRM+bR1JsC3QUml7xTovxqfqUXlo+BT4+lCPV0umFW9m1WnkT2MEanOSLAhzLq/
L0cRLGvRgoY1qnBORtGwzbs4WLp8UNVE6C8tFprodngwjErdtClCurhLnpzCfWyVFgFiToRM2V+x
QWirXK7ou8zeOXFgr31NN7bsQKLl4BtfShHH2AqsZj9hi7+15eK/lhIAXYoBRKLWc3i2vMLarBjV
IRrwkJmv6tJMVia9MAkkeGN7V12pisNETwoPGIt7s5ABzAGRGv2b2JF84THyYevT+pc84S0NOrMw
NOT4xo6Jlt+4UuowttTeieY8WFWGh9fgH+Cg61tXdR/RRT1Y3CEbSydcokdD4UoxRYaqwjNc3ppp
L030FrUUXggUGLhym6MqRRmFX5OvMQgADZErWQS0jiJuLJBrXFBj5L0kakk88MTvC6XYA9WYQhfn
nyKHYEQIucW2kWGJoYxNjMhPzFUUN8XoYcPjsyReUSNmsZJ5i0NnGRtBBKMeCm3RAQiAaxESRtNU
95XOHaFk6drQoufW1AAO1XRCMt3R1K03tQL0Z8rkR42pw9WSaZC9zIXMchIiVWIs/fLGIZtMC8W7
35MkmeXdnq3UMZYZk5nZP+nIOLDcIKEYZRIloMmNoX4B9XKVz7NZyx3ICta+TWSKZcD7WjrRgDf6
KZA5l4NfjfskNnjukYGpyDRMFaj/Iazwq4QVId2q0hd7tariSwowKtLqu6SjjxLyxQ0eaZsEe+/g
SFwUmcOZILUJ9AoboU4l7Remcp+V+HkcmeBpwQaft9y8y6QcKdWSQAXx2DcLGSx1CvVYR/TVHfvG
bhkokBEayLRQ2+kAGNMpLSw8aIAjGMCktg/Nye1JnQPRM4vNL4zsoeeHUISyLmeQDtclbKp+13Xm
HhzFDCZyPLdrfGL5UO4Gb1SBbI13RtlYX4xeexi7zJpVKiEIalte3IqAFI3XyJLHWIZ0BK92bRT4
GPH1Qcp2Fzo0GTUJlkUz4gGzyekaDDFumyQ9EFFZkd3cyu6vmvANxD0Hg9PMTQAec3KtmlVq6Qxd
lEcznLptWWAZM6M0WY19D/+HELZVZhhXpzCPCUU4THNtXBcpV6ru+HPgD/xmLeu3MWGRcWtzxXvR
LraGFTaldIdNCEFX6zyngfcA0XtFWcIY/1yyHduovjj3dUXW37ek9cDdWWNIDFjZQJ2I7jGdHls9
QvjCK02F2i180UQEgIbM54P6BqRzc29YucfiGe9dOmlzTws5HI1NMQwObVr34QKKwBo5tJhjgXW4
fXUw0YHPcjFI/S5bLITK+5h5PV8Vi5BMRqQ7EVDmGtRwVwy3qh9fkjTKF1Nlsib+S933j4Ln5wUP
2ygkK/9xwYMl/l/++b/+WPD8+nO/FTz6LzTLQpIBcScLOXT8reBRSaDWoCXQTzNlkaXQbx4J4xeb
BsiydRzNVDffeyT0X2wYuhqzVmQ9DFz/FE73ByULlFGcONgRbPnqfhjeNqnaABTvh7NnxR8DB+o8
8eCqx9Ris8bGsNjUd9ze6kyoeOpq3BYLgWx2GffoR1M3eBgFwaMy+MjCw7e0a/s0sDGXgNRQc662
6LAbKuxXQkjxdieWscnYgnQ7LeZWBej0ky7lU/0GhJHPTGdRJNCTgLT8NDJpg8zAZ6p0Z4hSF8P0
v9QZdsleJTrwu2/6/Gsb9328tLwSftfdfftLctyNj8WhKZId2XeVYlwNVhsFfX/m7P2o4v5CVMkD
2sCNF4wP1AGbwEoHUFBA1ippeMBo8Mev4PN2RL4AlwEINTF2e+1zcDfFX20WRtKdEYsj+mw3YHa+
2rgjUwtOPWle/4l3zIoabRj9Ocqxz4uINmOvULV8thhud3rq8DWnRbMEJsXTVBewYYZyUzZatCI7
+kSu3YsgDuGP3/Q3Icb3TTXvmm2IpAZbDC24a37/sU9WUJVWqOFbduAZNlEH2CYZF+Sk45EX8BsT
9aio6QajxiwFXIQ3AacFSAIILvYV+/ETK9tnqPDC6lM4Ku1m0Mq5j3HHkrFCnSif8Mq8eU62Ku3u
UPfYCitPmbHnRP4JlMgxz1oYwSEjxTFMw13M1lkPoQFmrfdSm+WhrrVtOOXQeIC2//G7/7xq+fXN
sxdzLMPgQ/jU5Tth6llKYbRnR0ChAnFWR+hwO28N6uhiEMeWdpefB7brnwcZ/Fnkay6CIAYyoBU+
3VR+gnMeb3J3ntphX9Kw2NN00/rsNV17VzTTyu3PXlReRfo65ebKHg+9rWzLDulS0l46shcjb5vo
3R20x6M0gY4DdM4KyEscGzB9GOiGRN4kPyFufGPKfrpW5OhFcJ/osFE/L/LSwoyZExbN2Q3U+8y9
+G66TGQyEjyDpLaug28+BLACHa2/T8qC5s21Vlk24hIiEcQXSF67yx9/g5oq+9jPB4eDzAgSh2Oa
ENblp/3dwUFScWVEqJnO2RQ1b2PXvoqi3NY1CB6nOfsAEfXEX1F1PFmNuJP4q9qQOL/n2mTODA6K
XE49WOKovRqDmMmtduDddJkjbeCXCCF/0mgYQtjXm6BKx6Zn65FnCJ2row+82k3iU1+OX8soXys0
P3aUby3DuUxFVS0zYntSp17GSYrhGFEvOcW0ltqyLKY9odnbYIy2Leg3jQyVlNwbvbBnBUc5Ic9r
Drq9V3vU894hBrUxBv69MwxLt/AVdG/ZizJheqezxvX8ZsAlVDVlXZNQlTZQijIgRU7FTqjPyGgn
srJOIHklSnexXeNGJO46D58y21yGmnZRMVcVTXZ1jEzM9LYhW9u2Llqi30RJvYv0/kGD4xcxEC+a
Cg9xuR0xCLEBupAY/YKGeu1OA3gAzhBLN5cFCbUyaYe1yEPp+/exHr4FUXbGX4HSGRYZ6aybyQYD
OEyMtoyiRWKjilMcDjemUe3CQbmt1bOJs9/s2Aiwoqr6DtYl7nurbOlExbVGfDGR12ck2JxDDyxT
qOiMCKjI+6DexZ26H/hbsz5tgN+Oj/ToM8UWc3dSH9k/kLTeExjjaPsAITb53dGBiNy15jOAM8IE
l4YaLnVoZkZUw3nJL0nCJWap16Yvj0a5tYpgRS2yghWzQ+291hCV2F65/0amtAp1P/X88dgxNmHh
HQnxovCE5lGM6Ts+hl2Avo+8n2Om2vDEVFTsonDfotpb48V7mTLlXQePuVI0fdGnL8ngLETrvIvU
2ObDl7ortkQLgmRpz0ZTbVjs751ePViNijqnxI6vW8wSioORxasaQm7WLUvn4k/2yNHcJYBLtK0X
D4SPDsvORcjSd0tYOjvirpcpOLNwJMx1SDYtWS6snRBg5F8zJJeAgU+uFy4y3Z01dDNq+m4jIFi0
rrdsbbpKMj9njUmSV51EGD4AUi8BLRwrfVhiMNn0TXXnAlBjP7chjW5pyN4TCZSi6usSVwCZyafK
CVZ9pK1psBaw4CHedjtCzGZFMJ00n+0EPnlkPodB5IsSkqivafdar9/qVXdKzWkNfzmg+DdnIM1O
o0s7bMa4AUb6w7rrTrHmgmZTbqDrPSSh+9yF1iNSjJn892ETrQxf8NkyYM7TN8y6W8tLX4Q74f5K
TnDtZmiSdyOXOQDUBbTIdUu8i5+1u8o2N76eHqKge8SV1xCdS/SY3pwcOjQtWpLGsvez4CUOxkfA
che8OZvOIcHVxognbrSxX3ZKtoHvKzM+01lHw9wozbo3HllkXEGDLQlXu2+oBvEjrnS/vKTjF5GL
WQomr9RJBBbmSsT3SeNioqjKRU1qbu2f+DqIRq/aWeqJXWyE69gTz6IAcuC17lOrh9ta+aqYODcS
4ygSjS+ruxOE4CHRBFqLimqmjmTS2P5kQHXbm5XxUtjs9WHmqTWU0Dwvzp4iuG0MWs1RMYDX6qTS
pumTklQXY4oh62SvQZOhy7WWigM3t7QfU7+jmhjmHvusWWR5m7xVgG8m6q2O8gX78C2ahRp1HHyf
Ik53ToMD0JgaGEQQDGnuZjZm965y903D2dQWyWsA0DPQs0Nqpgf0Oge9QLMlovEeYQphO4qCt88j
29pAhVeSElT3I2Ou8GJj4uAl9PNq6Fa063HL0HEouF1bg6LGycBN+t4Jm2pHOm0COZDJj3LySgNh
RXNHyN/XxuPwqWpjx/72YtvRoTNUCerVlkmSvGZD+WDxoPbiZpUo19YszVllC++l94lWN2xCXC3C
vCDsoJfEiDgHCn1uKvtq0uR7mlXgEbHw+iiCMxYlvLMX3o2QUqiuIVB4sNWz6JsvkWHOW4YHuugv
wgrBY3TljVBJSC+H7A0Z2xeM249xmDEhtKB+iHfNjSDHKFvsJ1wkWXGB+fAxhG6wMAcuAEZtdWVt
BUlxeptWM9UYNtPgf6RjvU8tdZVF6S3H+c6YwH0GRTDTuuK1TIDaqWXzyIa1o6Qcb/wkf1SQwS0K
VARAaqKNwzpzYcfIVpkab4o4vFeHZlMoBp/IBNkd5o6NZApOwkYfvIUVXOKuSoj6rVemQSeS0IDE
efyF7JKHMea/jLMFEXnnwTU3WuqgzFNngeaTrac296kVfCXvUHBcqbe+GB7dvL3oEY1MCuwJw4+N
jg493lSEH4VlXJWUdUyqbSxy4vC6noKgbBHZiWTewHgG1fJBINgXEN9kQwWRs8m64Ejy+15juR/r
1Agi0Lr1UA+bKJrORjYcKU9Kfn11NQp2f/6tIrq7kXhGEseLbTv4SxY+e4i1wMS0kKu8uUeFLrHN
q7RuE8J9SfS1im5ul9bCkTnohn4wgZ5Pk3qvkCpcAz+xww8iAZyZjIa2w+Ex66aPIEf4Ni3YDBYz
KxTVsu7KrZtxMuGTptNIlwi+HokRXSFFPDnSUIoKx+ucfY5Ux7LQ5mVmAhk6+CgJuoe5wRCd55k9
93NBpl/4wdB6VZv1HaqeG6eRIJaRlLaurdZ5lzwjXCJ/i06B3MWRGEJfyU04U8ErPsi7ogSPnk7P
KloFHHP52dLbN9QU2kL+4glvxMwFrD0r4MiNU0aAcqQe89a4izzdWrpR/My0dK44TDwVxyObmdO0
D5MXLxBHgZ3FaQcXLI8KAbMvdk6AfEXklNDmOC8zFTRTZM9Fn4KOruCjDO1w67nhVUFwtVU77wZw
97sHm2hGxt2xdXjoWAgC8Unw3TxFo/Xmlk6EhRMgJ5mMKgSc3iGGEVQRhvF4kfQQs+rYUmcufdPc
C9r3ZDI+Oi+6Tn7lr4eiPI0TbuTJ7x68XGztAb23Zfgb5Jaoh0Dqmvl400bJqmF4wMzylPbOubOy
qxbnLwMLCyEfpWlkoJh3yq+u7u2y1J4XIr7m8nisQwWyk1A2FpDSoggORm1Uc9XMz47fqrjm6DI0
/NtKRlgptGR3mpp5pDjWHJ2EtoKvTC9uigW62kXM7qHSq8eipXgb9PzFDzj7AuPGSVNrpqXZVh3I
zcPN2G96Lf6gibqqpTecbTML13yK5zaGWkdAgcVLanDE0VXTxFvF64DQ6GAH3n1soVzWouFrRXiI
nHbgsz4Y8OcIT4X2nXveM89UcAZ6xJfxrYxMreSjjIH8WgWvS4RVcKDLozgOc//GnAyyIX2FkHIl
mX/ja5tGZHFuQir2lPCDnDeEnaYRfEyh68ygTxyCQdWZqXAb5R7X+9Sb9SxPSZO3UhMMP8+hec4g
CfyzfY3G5CwZvfgfTkZIpqpDSOVSHhGdxY+xFhiRgmfj2q+zc9JN3bfjo29ZbRkmT7YmwndPcgcl
Gwxj8FSHAgIQ6KIXxwd4PrVUIW5Sb2ONEE88P3Ow/x3vFEHwmPBLzDQ/FxaiIa5Q4FCRFzibaZqk
3tUlxVKlu26aHsyTYPrrN0ayUj2Ce6uwT+b5wIszI5vyWInENuZT3rKOGLeDD9KobHkj9oD3tLQY
UzWId7Z6I9EWBQTbII8/mNKTMcChuRrdVtkZeeestQRQQaDraPlkQABhhiUi1+5kj+Mlmpjh+o3u
gbbtpqWaZwZFI2EDgtSBvkxhkZaC/VxgrZta2fmwERL2ZxSfzrZMHfRMhBigKicGQOFBKwIX9wBZ
BzGZB6MMPwDAd/Jr4hByAcUHhMSWkMK53kN/xVuq3Kgiill9sNQ5WT5S+MqhkLKdMdzqNSG+dhEN
T4ai+mujcOxFSQbAzJU+eeIUjyVFzZwecTxaGWcWSSjFvJAxD5MMfMihKmyDob1Rmq5ZFj4eJE8G
RPDptujf4xu/AFWIihJhIHkSFbkSSklZGih9ulRQvs8SEffzaIBMHjOHiNvia0hERRhqz55F5Tmo
kMJSpTqMMs8ikckWeG6M146wC7sri1tT5l9MTNCgAgXaHfMeCEN4xl4RZLirusE/DzfSmllmRjMp
C1Ez7IeT47TJHH+FfOhU/hzlbTrzCO/bDnnzbirlJVa8CgTtEO6KigzIgYf7PmlqdxO5cMjIDExn
+sgNKfvRY8luEGc7QbGl4xcrBvL2zAFu8kqdsyOPcOck3GNJAOSxzMzhpplSb5aqHaWIWuHvwQlB
dSqiG0UDRKV5wWs6whXII9t6N0vaCgNBMBEI4qy1DMjIkjxjuh/2tdsyVk3sJ78Yo00Iyb1vWvu2
qQeBakN/Nt3Gu43dsNsX0zAR6hkDS0hESg6t4S0y4Y27oIRwPG+M1F8lUWGQFQnSiw/aIaTCCG1y
mSSR0XrPgSbM+8QFTMCZDimGKPp0tF5FlV6R/I/vST6VJ6Qj9JZuGgG26aNdiMB5KbzJ3tRR9Gx5
Oixgj53WQPjAIJGXaYkgzgsBIlLnk44UDPUGeAmAvNC66Qs9OSIqH5ehgu9YIZ92EaMVexCSPaN3
yZchMp8SVD0dQR1j8RzAh9x7oRPvUuTBG5JxOQWSaJk2pTZT0cmimKW6m1z3IcmH6aQ0ScXmmzuo
h2W3cB2QF6UXRlujrsTMrsXVj61q4Q+qv/Lz7EkRDhdXSi/dYim6R1KrAvmDsZUrmXkSQ//e6sMh
U7LzHw96fjAAyqGZgXJPurQ0wkU+Dc2sIkbq0gXNmRHUOrDEDpaGvAtvEcqvS8PZRi2C1/i5yBmb
l/ZLZb004O0E94Lp0anDPGAn5gzRuWggnUMaHMrpV4H9P3Y7P9nt4FyWw8D/eLPz///P//y3//L/
PsOOf/2p3/Y6AnaxMBnAo+wyJavqr3sd8xcMXcixHNYREnj8t72OlLh8m0XCA5Lean7ob7xjKX7B
c62qfyFm/Qne8acZIzIWpL/II9noYGBAC/X7GaMG9srOfEu9pWIjZty+EUN519XFMPvuU/k7WxA5
cP5uwvrt7zgoMYmQshgufHa54ttwe9Xr1Fu1DdEsxNpD7hgQhE4FUT6LmnoKr+5PxrqfptHf/ibm
eHY71Is/3lhssbCITvoErb/DW10NaD27i1MAU+p6M/jz79Biw4MoGI4irspP+4YAj1NFFiN9WJx8
gcFwxB20T8zmAuKJZtG2V0M3fvnTn6r88lC2apr5o9IuslNqo8web60GNXepuAtygC88fve5Ao8I
G2DVZYs//pvuZ33fN+kTpDTBX2atwhX9+2um9mvFVONsuA3JtjmPHqvnlCfIAfMPEr9REct6bJqT
7iZ4pLJy2vCfHE3mMGmVXFutWneISyJLZ5I0RsDMRu8pjNy9rdFgllN1U8lQDdD11UiIlusZiyal
31GVgfDdDh6jaZT1sm0iZYuPu+NZI5IXdxLVbHA6UujHTaoUHIY15bLiOeWWjO1tGeHBRRayS+UC
nP3IZSqn28QDj6UO6TaXy3IwKMg0cAHAxoj3vVyp+1QRK0uu2QO7OIw9InmmtGT1ymW8w1a+lOt5
wZ4eYvM8HlsN+ZKPyplVfiCX+lhdb9oOlCpMm2iD7aNDE459D4M3DNz2KFAHDKgEhJQL2OgGMikg
GKSUQENTQImhk710Ljr/aHoWTbP/mHnRC/kPHbZJP9thsVhpUqiQoFhIUC7U3yQMUswQSVlDib4h
lUKHVEoeXLQP8C2vlgJYd5KyCEsKJCoplWB01W2b5il17IyhE3IKH5PuPA6Cds5gqN8yuJveoNyg
LhJScYImY5TiDEfKNEop2NAY6gBOBW6JlIPwHGDNUt4xqt30qgclmdSGjviDQY6GGsQQOdeGHiFe
7rUHs0QyYqIdgd+kLgrUJI6UlRCFF89NRlc9ipNISk9cKULJUaPAEiLbwESR66SviIqWSrlvgwoW
07Ab2P0yaCnsrajzSxSbz5Vl7ZC/vYRIijdG7DOQtC9kq+GM7dol8RMUpnnaPmfFOG0TO7j63aMm
9GuRZk+WYX01zfGEUW/p99F027t+fQZGpy5yHZsmzm1/n/jlLZYebZcmkNL8SJAS1cbV1akb62g4
KpDtMLu6JKXt0gwFmk2GaqXb/VwU5m1Su8ktsXGPHbDQo0po2MVr9WPU+xtHDpN41ZB9dRISDJIx
UhNBnhVXy0BNd6q8/4twOXX9XZ1SjJfJeN+H4lhW2q0JWsJqNUgHVEmd2lxaF4SqeBpFdy9Gi+Vm
zZ1WVCsT/roXEMFlVNOcCFCkKO24d7EyoFAxN7aQSVJMb4OKfxCsHsxY//p0X84lyqeHyMMtMxjN
SlOrVU+G47zJ7WNWiaOftItq6izupe6+bKKl14wvCdOvCS2XYTp3RtO8tc50Dir9Taa2iuGcmtlj
oB9bTr1Zii98ONdEXswy4jWYfa0bhVQfFT0Z4uWHUp3OzviexdN7ofu7pKnmWl0uKamjPqxBiDEj
H3v7hGF42RulAbAXtmBfSntcsB/dajVyes0ZyLypWIaQeBcnH9ky8RlyONmRv2ccwiLYuGNFhgg+
qdwWTz2KwHBk6gqXOBTFDSxFLNcIv8Li5MZOsdJSpmqJ5j6oGS+6DnfoSB8FVtkxZuYNHDKqrAod
FK+OXNk7tbORUERnuzOuZRgfldg9s22EBdxf6dqJFuuu+STOILB09D3mW+CXhxD7daE3z/pAVgbL
BiuwdjVKQAVhwVgIRjjqOYaPtDQVUmBiZ5kJYzFE8UsRRreT9UDQ28lzlZdasey5paSLcdJujQlF
tlORipQik3JORWg+gwwjVMSazmZJhlHGPqRsbd5wRK6hETDddT6Qcx8CLSL/yO61zRjW4YG4nbek
aa9qD4oJz5F2tQcmSZqCh7ilZyyMTTZOe0xkJ2wrmzFgeB35N7Spx8y3SQhqGDH57XpSIbr4jEkx
1vRfNN3nX0dasHRwP3AImvMyLxelUS2rRD9igFhGmn/nKLCRiMki6GiCMOzgQaGxsRbk054qgg/9
4cpuxts4Yrj26bDQkns1COa2CWkeUHuJ3WM2DC69uAlr1r4Kr9uz9TmN+ggokfrIrJ4DGYfntVza
yF0TwVvK+lcCqI7IVba0DmvbjdnoBOl+CC0CjSameqHt3blxtO0U6qA6AA3XTuU98cB3oD/E3Omq
i+kJzH2DA7+qRs0VBbChEhZxcniIFvExmtjIGW27g1ZG6B7j+JXBED1uILKVYfVIgmU/C+iv/Wza
h72xYpDUL/DaraLJKukUErB+CdT2VJDdZYDhXxkdk0otGomOjsTz4BYNO5SG5WPN5sz/GvC4wB3O
h4mrlvG0d6OO1srX0m3RmQhOe1o3ZreESqPi856solmN5M/rbCoRNB2S+rXxu63O1WG56bM/KZfB
orfVWd10/WFM4sdOVR8ndHFt/HVIsqPlZjepaj3FSfelaOpL0KmoEOttPYmTLlgDeo49LEPbfWB0
+hywJS5EyU1jbdwp3zSBOIOPPqtlT9iUF771TbFrA/Vrxx6aVVUG/ox/JLGVQvrKTwDd9pqOEEc3
L34CLsdDuTuq5bwC68Borz6MFtOusEnWeuUwNdI22gAKyyx3In82dHfTggdAvhQsAqeTGSH6huDA
Wy80b5UkQGlxjEf2Rh10npq1RxKST9Uu3Rw6a6OfkEMZCbGMeFIf82ZnN/7W88163psFdPQcYBum
zmI4tk18DJvwa0tcAGf2Wc1fOJdupmIwZ62rvJWpmYOXxZOetVc2NvBjUWJYwDJVbpDc1l+Vqds3
lX6EIvBU2enOM8gDDZsBjUWPm3PiCR7FC9MkzMAR2mEyUThQddiim5E0wdbHHZd5HH6orjvXR8JL
1eq9LONL24wnldXnWo80ibfH3meNrKs93JtFFi4sxXtn6IcMRDnoUXKXSPKGHqgXNVI3usmiuPbS
r2Z/J0GRzUCoQ9ke5dMqDcMPjx1F5rNXJGwZKWltz9BXY5of+CqwkqdQObwPw4XlxArxa5qrq2Ls
U2z3p8DzCSbTNxHyjtnovepVSDDAPjaJj8yS52BMz0kaPKZsxWcuuNBCsdA1M6TxE0MwT+baHNJc
34yaGBZWXbRzGAicxSJej6nZUTmU2k1UtCZoCodkghLWeQ5vD3UbJ17VpxnRmEnEAi5cF2W5grHg
4qD0s7U5keNht4X9moGQmaPXuCE+SwFa2CtbK0dwHDCWncHJCI+t0W5gMSzqNvzQIaLMjXtlqskv
8317NjrkIZaIB2f4hlhPJBma16rEcGtS0JKmt+oChBX2gOopRZ+/SnXyv9xIhxrE91A1+n3bWFKO
qjx1Xlc8wRHZuUnlL4ywPIysgvaR6r2QxBstKs9F8AeWee7XPszTyuB/9gzc4Z5M2xGG7iJQ6p6p
sObAfASBA+VSWbVd1q18R7ttuugefviTETjsA0ITO4KWMAgaTIim6QVkyCrhab7soGgYPL9bs3v0
XR9hRslmhCgpT0MMMcirK/RZX7rdt8KoT85+jYdCtTMCUl3WXalrvJVZ+GSRlTeP/fBKOBTfCe1F
AWa+CUp/oZmJWJnsIy2PaBTU6ADFnNc21KhJ3PfQVL/0PsCCBpHbymS11U7bnBkrK1psS0OvLigJ
EUgHprgpRx69tV2uh7F6NI3hPkKJottTs7J6CB5mDpc1Uqlk7c5ZOlJgCAKa18UFq6CVqKgLBmDq
XNU5GRpaQbIKlb/eBR0BYCNJraMB26ZLrHVh2Pu6dMnYTZWGMfxwsHtBdcywd1bzLDpAMDtajlyp
xZGNzSTRCJbQz7XlE8IaiWLRWOlNYWvFNkyYAytte0Osd7IIGInPwoAmQJkI2zDMwF4JGcCRyiiO
VIZy4MqdV5xI894qznFNcIfn+PkapqV3SHpiPUDnZxuPonABePm29jP6MRWYbScDQSoPdy/E/GFm
UCHPKhkc0ifWPvPqammSKULlHROE1p754XLWyOCRSEaQwLJeu0OBdEc4+ZqnFlEOICr41RxHqZri
FJGBJq5TrrkSe8o+WHBknphknxSRxrq2mF4z8DRsoPNXgFRIbIo6XMbBcM5NANYdYSqwcqh5beoD
3DfIPuhjKIqBSC+bnGCzoLbaueF13jYjp2VshnYXTOa9XpYF3gzCXEpSXabcRclCzktjmsM6EMpz
TAJM5rR3qYyEYXnzpjMBRLQRM5JMRfuQyU/UT3ZuSLPJQE+3ZcZMXBI348R89l7q7UjgqwDl+/ne
10kXblizz8o4Xju6zyI79VMURoqxdLX6DCDjFE1s/hSH+raUwcKtn24BFdFNN8VHQCQiugxnE7c8
AYIYFO23wcA/ZoQ/mRHqOvO472YoPxLy/8c//+t/+1+f1N9/+am/zQj5F3jJWBxgYJNjuN+039Yv
FnZKsg5d+1fb2l+13zjabPw6+I6+zRWlYPy3GaHxCzJySPvmr6Jw40/hF4Hi/TC94+p3bAeMmOu6
uO5/P/ERcajBkw3rWwfTlUfAzVwzyrMQ4abruDfr2jt0ndUs4NYZe3rng8W6Ds4A+DcrdV6gsmAv
0oGKYqr50lmivJfWh3nllc2NhuZ909nVeKF/StfMSpghjNYpj7UEK4YmNk6jXPLKfqmhqy8Hy/EW
tsMTbpKofuQteZtecIgaG6tyn7yo3ve1nm6CtItJqzdOmlfUb5TNR1IfGa2n/87emSVHjmTdeUVo
Axzza8zBiCCDZJDJ5AuMZCYxz6PjVRvRHmQmM2k/0jr0OVutrmKmMfW//23W3dVdVomIAOB+/d5z
vrOt7PzN1M/2qB9qr/zWsZlh8vJ1pQqaOSyjCGySfDv1bq18WfahHEn4acZbPcmJPYYLsrQEAa5l
Brs9tSxj7Zi0QyKBAiSUVrOs3PIm0UNt+1GIkyASsrik7XJ2em3jmG3+fZS87wUBtauqIeRGYt7D
T19uJVSorSwapPCxfNc6tyIymNn+IvS7rd+VR0bA8W4u3FdGlcc04VzU9oa9BdQ9wEPGXJKUAbAe
wA3IvBjFQTIh6nIG9hyD9QjjpISLE/pLTh9iE0t3abIQmyEDl6rZ9qQz8JmzbNkOOrhJ0Z20Wj8l
U09qemTSuKGzWbb0werwibqqpUVl1I+SOfjUZayanpiXeR//INg5W/ZakmxJ3GEb8PuVGNMbHp5k
SWvY3o3mxBLVD48ms/PtxG0glxxxR5951DwBpr8gO0STixgzjH/MJWeJwp4fEEW+JbHnf5trLd/q
Ts5RX+fYauZwqIbST+DbIqtzkP0FLt2XoB7Xo5dvxFTAxDdRZwWRse+iql53gYFKqksv7Gn5vjPn
Qz9lpzjtLAITHMpu/1ROAVGmloWAOXvGwbOmgdUsurbNnq20G1hU6UCWTtqiPaEryTiRolN1KmPV
s9TSnv/ZL4pJKr8SbjPKj4Q255h6T2r5xvqA5Atmz2WgJUoi1yXs+t1Mq1QL5bwzVffUy5PumkaB
s45ybWC/6+WRliUVhF7ZZz5tvdYbGiUA73exWt856LwXqhiiOt83ag8IVZJCqvYFhw0CrcsZgZdJ
jhd7h692EWLXt73aVyK1w8Rqr4lDOta9O29dgca5iqNLFeFg81RwGufOSzobYFSRxC8sFa9mq6A1
UWj37eShN0k96nmhAtksnU7uWDL25uBe3qN3nzcF42mwHPMG/zjtExXvRnp8SdobpklSBHxdcky3
aT4Gjb/xynjYkN9zGZCsSXLjKvLjchUk1xi4U20VLleEtbySKnDOUNFz/UcInY8ITqPdd+vX5skl
qU4mpHxRJ7+GvvHWehhRvaB+1PUKltAPP4C77TgFLt2pu0pMCg/D72MODiBT2hABZISXNy+pTGKf
iLwyIwbWEvXaqZ2bxmmKTSHL7KqKY2XhZbi8nACQbl3Fl7by5JT7GnAClsm1C5YBsVBLRFIJsb6p
O28L9tBaTRBFVpEwX9vUvOlaF1JqbqxDvcivXAHvdnQz/Qhyu19mziAelC/3jfB5ko6ZI21zO39H
6RzdE1mc7k2zdW6pzPmKpbcsB//d8eq7CUD3siI6faPn8aUd7G+EOL3lMFCPlTk0G6+rsk1gFZd+
RqShVeWP2hRwrESKZyd33b0c25+i02aw5s11AMI6si7IrOe16wANLAel3NDKp2G+4BWizQfQdqbN
aPbRWp8oQJWICh6Hz7MiMmJ3SVwL3equmf2LEHTMBv+uz4MbtxZbUmW1pcV0fEFxiwqcMItlPPSb
ZKTjZJhDuPci42VwBfh0Ml+zMGf23aG67oOIfHq37NZZXNpXjqujfapBp1fCBgwjNm2DykL40QXh
AB9ifPvPIuj/h0P9f/Ndv7T9/6//9t//93/9H5/qoH//g/8qhcx/4GjTmVtDCoOvQlXzr1LI+AcO
DVrCuhCfSiHnH5j+LWqhD4eT62OB+lcpZP1D8S4c5oD4//HD/Ieigj6NMfETOTr/tjyIvXSEPtNA
CmBXlZez9jaV+eyXvOJltOeEDQ2/jyUBOfl7SpjFH0aLKEP/XoCp67okHUHVAV8AteITIYRlOCID
rBTnIa/HQxvpL70dEanpc8A1m3RYFZrdrDtBrrTVmt+EqL8lITruKLD7XZlqJ79Ln1kot7XnnOBM
oZPSM1Tmdf+DPZHojtLLzrYja9belISdov2pFvBIn+8iB6PI2LfOohOJavdidzcixo3upB8G+if0
DW1kfKV8YrWc12gifTJm4oOOTvNgdR2tGh/evG8TqW7H04EEjxpDWIvyHOryAls2XfjB21m5eyxj
hkTStIBHFWTrgbxstgi87H1BcZcisIsTeJ16eefHTHFhYV11jrVHBzUeIoxoHKo5MMtEuM+WGKP3
WJM/JS3YvJbuFZRJWjFJtHFgLEMrKwIEPsxmaWjDQXUCSlF9uFizsSO2GKJ1WOuL0JLOliQCguwj
f7wbwwJzV5u+KcCtLvoLIqeHUrcBc5bdvg1jQN8WKlwB38ErZnzUBNAy0xx+NjXobwP3+WoI24Ze
LVKaZCiyUxtIsXSdGaKBJcdTaEzV9UzowIakyRP7zxt9u3pfZlp61c9EtCFdc4DLLkbL6vd6W6eP
Ro3iDf7BuCog4C75qxuDU/2+bJPXoRtS9Oz2gQ874jgRxa5Gs8+h2SY0HAH6PtWc+XEcqwC5OlfO
2btN0HEropaLtT7SlwB1YS1S2jRrzZ3YxrT4Om49f8WW59JOpxpnkMjfw7JPgd6vqp6/ag1sfhRw
ODry+w6n6KKxjXw9ytnZkMpnvM4z0VmEOFVHMZFIM/RwtmVLOnsdRZfAMwaO3fmpS1M86yTfrluj
QS1vtS/dxCCvzoDDxX1S8/iM+QvukHQdurlgmFylV1PT+Up2jjI50L9nGDYOQT5Hq8KXwz6MhIbD
n/T5OUkDZrZ+cmWTQ7ywqIKums51DrNeZA/p7LmbbiipZUJdYE5DEedXpf5ctbDsOssM75iRtze2
MxNzmjrRvrXdaIkGM9pFBUJrWFwh4TResVLj8HUR5m91C/udUBCDaiMeXhxFbq+GacevghC/J2OU
6bFyoRn46Xmr+NY5TYLE3cajuBD0Lhe9jd0sdvHDuobSLwmtHq7rKAk2g4niV6fFuMJkGG6HBuCd
IanPdPBOzO3qEfob6lmN+87cigSHsi6vNcc/mLWNNQNY1NrqhtMcYKmoHZnRQGEWJCdyGLU2uMfm
1K0b012lEeiHGkvjxizwUNQjf7wgDQO2XXSO3QgE9tRW3xMrJlY55IUk6QsnTea4tEEIfcwsL14m
Vk04YhS/9kWqr4Dko6wLE+SHBoeVsDLtg22Avoq8piEgLWQObYSYjMA14l+Q7aqIoMuGrj8tKt3b
T1UoH+KQAEiAE5KFhb8KnFEsSZx9NXkylpngGWzbUeOZGC+hKBb4XmhbWbHd74M+7Q6JYdFsq6k6
CVgJrpBu+lu9Q5iaxOlRqIxoAF6I+jznWpbUOiYF6rLMeqz2Rn6smJAyO9Xby9ynGSbGgvOWRR+p
NaoXF4QIEBVtGYfTurYKZHDeSh+68fBhODV197qP/Qvp2xcyGqvN0BjfSSPbyy7DdlO+aRWX0iVZ
T61D3y4p9SemZk810rTFODeCV9y9GZIneqqSwE/7NsqTeZMN5AHNwruEbniT0Qzl9y5+2B7dvDYb
xFJ9E6b5wOmm8NVWxHulHf7wwbKIX1oHrr/nkPxIXiqdzxYpYWC0T2aZvkazQkKOEf1k3CQchUMm
HBwI07TRdpwMsK8knrmMdSZWkAYXmqlyGnh0vPZZmOFrWgWXvA7v6Hoc7CyuNnbkXbJ5WMw2bWF0
B8TdjsaKnKcrg+BYmos055LUXfYOwNBEMlsnCEks2jmbN6OXVWSWRMGSZt82gIcC7u69q7GDjaGv
2v/NPtOIkROdcx3OfMKowA9VS13uUegGh8wkKRjrarvkzL8M6qG+wtCZreJYaOtmVnqPrljXTY83
ksMGbDT9kEejfyeM5maSgXWN+mMflQkfNAo3VKvRQprTKpdjeV363FjOw6lRo36vzFsi4rq1jCUq
cY7ntyCx5l2hnp4uyY9TxoggCcbmoHluc5iQCuN7o33dZ/5lKKzbAlU7o4WyOEoYiBe2uXpekP0V
n52G7BWS65ttFyfuuTGa/kaElXuY1VYqgYzhCSVHijaHv5lnesaoLWilGy1WOCsUR3oRDH+GwV/2
KaFq6j6P+BqW6t7wXshDzwx1w8pHWmzUPll8l9rncXSzmjVXr59Ao/pLTdd+6oaTrsocsXmWIB8X
0rxtdL6wZ6Cyho9dMWdy7yoW/fWoBMlKFy/mgq0SLcmTQdrHsu39S5vAHJZt366QcvHROpEfvKKk
79BZrxIEMrlOL6VM5lXfq3Z2ohtXto3VgleZ3BzvUnXRs5e6xsohEhYx8JSuTH9g0e3DBvcHe9oL
CZhHj6wa1if/En4k7o6eyQm9WztgfMm6QjGgPwfJdB/bD96Yqqk7IJAAo0PtPY4Rq1fp8iu5ieAA
57QwRO2ahYfx9oJhr7fozSC9G0riI53mpuXyCyyZ7+zO95rTHcs5ey9Qmq8BjD4hB3C/9zl+L8/j
RAXpaWD+dm/RCdYl2e512d55nYP7gXDcb9LCrVe5OIroFu0nsJuG3YB1qj0AsLxTvlOTfhuQHW/7
xC/M48QmbxVHU5tPNWp4tFosxBbRxAvQmfxH5F7CnJWTCgEmkuY/1R1HWTdISBG2+lsNGZS6U82c
+TjBCLLCgdnvBZ2vG3S53dZAinuPh6M62XCLcAA4nhrZX7XYNIJQ91A9lbxiaDsS51Qlpnk9tgRD
62igUQfOdCioPkrXvRODY29a2JBJLNghSwlRou8A7hd6vs4TZ0APPie4dJOGjEWe4T4d9jazYm0o
7jkkjPsY3AwTGwcLeeM+RWQRbG2ixTSDxps5ta9OxolStP1zP0YMp/Nm02RbKxz3fubUjMsIhUF2
GyJQsCjFoAKsqsi9tfrUWuP5Ijqmd/kQVCnViB6qwOhPWYlaxYpGOPBVMCzzokyXThcECy0bfro6
1rREs/Kzm8AcN4s32TU7jrRoGaRWbko4plcVhMC9Ofn1snSpKb1geKaSY0zkFubWcMb9X7rQv9Fk
ftJ+cqhwbeSKQCd12rvGR97AX/zlUCdM0Wd6c8treembyKfSal9M3dt+fR1PtYf/Iv78uJCNUIJr
ADrk+PT39nFCydk2fOfbpvH2Q2c9Dp42cd9LRuXkhxDjibjHTKSOosS9S8IQcLhaJLkfCWMRKpga
2wkGbrlCd3I3wFNbZZ1OxmP41JcxjvCI5LDQZO1n28MjPV3BA0eiUaLYMZ3ppz/pJyNv7kCvUlLU
RHYYdravgcXBhEC452MklfFYrxsteqiHEn2QHVy3TXam850QZ4gTq4gxs6d5LleFjfSxY/gaOnfE
emCfD+eCIFEBzcABbBg7a0ql7xZd1IVvhg8J9KZVOOPv8XKixQybT4ZvYE3TbSMM54CLKblxvepS
1Mmxsup7tR9nVfKjMMsfgSjlArrVNcD848cumbo4eqBzLmJaGBSimDBdHD08xMfG0Yjogw8NNQ9z
btuJ5de38tMg4ONOUsaZPuQUlMufoRqDl8a+i7XvNugIqi4Cd1d16X0qg0s3Wrd2/RhMSKgka/7X
1zWUevbzI+QahgfLA9Cn8VkkP3udNQFHrm7nuEd8hWCOCoL+HqdB14wWcw6AGs7aYrLQs8UBaoqv
P4D7meKiXhbfRcDMc+wanvsJxmC7+RSEdlreJj4bMI1OAQAHP8uo5csg0DfSZRIR2DxBo7/sGv9S
ajBRSQlX2ePlmxnlFOxtzOkRJYkfdU8i5+GeGqwjfttWGwUcmekfLr05eQ1HbzvYTNHdujxOHLug
PIli29QDfWan5GZbjb4SZXYk1e/VGMpjHAb7KUd+II0tzkY6cUXIBfthWZi0B7G3o4RjtceK9gQu
BctfEz+XduPsRFeAI3CvjInXMTH9G1GkxTJHebpySJxlC72qfX8DZU+9Yg9x0k60eAmfdwo27NHW
MBSPvViODTVx4VvPBjHvlNVQuOppAEpwYzbYb4EE/kH8bP1uWeGGkD/EoIsbI/6+rHgAZoFPaMWt
QX3huPyIBfZodRzolG+a5Nwn23UrxivpXZV0+J6IGFlw+kc0lnmbBh5RXPO4uBxyjSw5FBYAvRCm
eOo05W6cKWb8KuCAwSmFN7BU8ACxTDLnWh+gEFKMScvZBq17aVAngqATt6qkdgbOwHwIdNRUPayq
Ltu953MOaiDDL7XEVEnK+bvRcV+/fkpRm//6njD4g3kjdOc3BBY/0pwAgHd9a8MqR/vhX3cZjry2
axjCxzy5QUPB3wwD+DxCTzeNG72Kslb1TnoVALReTh4nHS3iGFRyrBlmTowWZy3wIKE8T5nLmF5v
zaWEvr8cIZLHGk9bh+jbkoZ19HGo7W30iHMqu7UI03fR8apwEELCp7OZ1263lRNqmZEswg2JBtcU
GUsjQuWrN0/e3E00iWJ/m1Wa3MwWhWPnfxNd9y493N6+lr8nUSVwnSpJf4D1UJWpiD4qPGgeNbRy
1jsNdaWZOzfzzNNZ5ejdjCgEUiiphfSQe8UTrWoaXohphvjT2Sa1m1q2pG5fMhG/2tymBR2EhIE8
h0+7oWb+OGfk+qwqw1bbdajMF5IcscUQWmiQlbUxNDP+cAt9ltkw9zHEcgChsJAqnLQ9Do5Jhqcc
kHXxbEiN0Gjwy9Ddq5mzcFDd+mb7MBEsKrTiarD54+NK4F6AnVTQ7CA1Fj0XJgI/YLD/8eT85/D+
D8N7ynsKkq/b1v/zv9C5/tS2/n//3L+71li4GJL7TKkdMLP/7lqDdeNvGag7YG8ZKpPsX/A2W+Un
Gi7SbcFuKnQWuH93rXVE1tDTWTHUdmP/R/ITTbUS/m33dNSXZImkEY4DV1e7618qvTSII0lqtn12
cudpMMP3wPDpnwUIb4fxLSwccpPS71pEcgzT1brZlVnz4OrVi5lVKrHpwlSefgVvT4LF1kz0CdH6
pbTpfJlhSBDGtB9L81g5/gbP8hof87fGCFGwdNDnT8GMvREh2x/Wul92ZPWlhDD5L2QTv/jmSKOd
jYjV+BxrQCImGoL9JE8ZAjo3HF/GLL2buul7NPhIhunHDtPt1x/gk73IUxdGD4HXxxIUBp+3n1k4
OYhb3z6LttuGk33opvwdIusL3s/L15f6THBTl1LqD9vmFmIL+3T/SG2zDXqE1tnxmk2LJDJCfKY1
HbjagiSl5P3ry9m/VFsf10PoAS9OB1GrxiB/eV6CSdMA4lfWuUmL8BphX7fC4r8KvTpdtwIlsh8f
ejd991x5iGz3qdHazaS3nPTTDPN5/hIHwVM0M+QfMvEmo+TnrFmnfjJX9ERXqRbB10xejG68s6P8
RUmq61qOqqm6i5h9YgDX9kbWkRQ93rk4bXSjP4ZBFD8MpvVqiYGU6SA9BSba1KBrbzpbHpjxr1FH
0tOsVwmG/MA0vvk4SKnG6SrNHcXBnPyhGv6Fd6buCzUxNjxaveQ3fvqdfEfPKeMy62wZ4jIiCy7c
SiJUntW6fivIW7Tt4cJJ+awHyamYSATq9WhnF+O1H4/o1u1tQf/BKDRQOdWTW4xPVm8/VpU8AJrb
5kV905pyb7CxZfXj1zfZ+N37w+qCY5zJEjTrTx/eLbUgGPDAQjCVW6Ec8t54Y1fe01hZT1oMkFRj
Nl2EP2IyBbxRu/v6+uI3D7Wj6yxuLH9omD7/eFmOrsKYJwscTEubmQ76IqBzvwrT6S4ix7jx+7vB
tnfEhjxFAFbx7JJukotN35n3donTKh52FKt3c5qfo6G/0MXdz46gcVK3dxL/NbqtLbbbQz/2Z594
pqVwtD8kT/0yEHR0JoLY7+Cz8UN+XlkjvdbK1uRLlJ5mwH5Yt6DNIlfumhk67BQv3Wr4w3FafNyZ
T8s59k/DRojl4B39zFccWnd2B39mOdDGBvYctW7bUBN1I3HaFFS5eK65fz5R8Si1G6XgoH3pZC+d
Jc8ijN+8aD9jAcnC5yqxGKbstRKkM4ku/bIj741EiNbxjwaHAtHeMz7adPjrByM+za25oq3/zTai
o2ysc9i416k+o5jCghS9Bm6yHfT4Vo7+qzQJbzLsxxCB5nLy/avaMXcAcTdarO9KIVGV02ttsUXU
yEIl77SNxrizCgBS9h4PlbF0e+2NDHoMjfFZyHY3EMQnRvKwyaoiY7REhI4+P2gESAbt0Wr1q8Se
9t04P3Lo4ehilz9bYoH9vqFvsNNahL70W0z62JxaHkjuJZwQ6ovunQri50Mv2ubgLBeJQuaMQfzN
y6YDUTsannzrfswDl75hsmNucBOm1i4pxTpK21XtPc3QIOn2z8d+QvVua9Ehw2iRETtnqOAcU1vH
dHqD0OS46lUHdIDXnTMdcjcWS2MiCw7C9os/y0Pd62cmCU/SqzdBmBU7p2peE9Mm342mfYmoY7zU
Po7Wqr7PtXptE/3KcYAQcypyT7+Jgn45F7G+ksnBJMkjqVhasjR9+6cMSJWio3WadXcxIcySWnAQ
6bMzBueUcnxJG2M/6M99gVSJedwhnKdD6RSHOC9OpNhc6VOxmSe+UAnCq1cKomSYHq1JbLTCPjC4
+665mrawAEjDXfB35QzBBbfEQ6RxpqiYGQ40uEKA63nX9Ouw0354efTSTJwjo2LTlqRdZBoMHyBR
dFWE+ySbATmxffRs4ILZXH4Do6/gH0qujRmMiRnSQX0fdxe/plYv/OLU+iT5NjzsvVGQyM5plepn
F7Tzfqinh8r4aVbohBOi07W4R2JF6ymY0TAyKYxqbxP3xbekrP9AI/3dWucgxrQQDFLbf35j8wZ5
tg4p/DwGxp2fptdxSeuEGz1X2UsEE+HrtdX45RjIssS/WFrZoYi5+NRxq4e5wx6o22d3tFkcAg4q
eGuyd4NjWGdHDxxkVTwPcrY026m5aabBSmGkLp3pD1/d+E2dRAnL0oiwFd3EZ4xlPsrIAyLhnKOE
OoLZ8qXFWlY2QGDsYLhrjEEqfDuHuwaaj2kgKMgGXBY6YvPSK6tNDH8E6JJVbgVOwK9/qd/dGJfE
TfVvDM2m6pH+pdIhgISnX+fDoQC9TtGyaqLciYieW+2fBpogfzih/+l66sf6y/Vki82O9CXn3Pjz
RrY4WoLeuRqi+VtXyEND/tbX3++XHi8PgsqVxj1vcdL4vMnK3M99vRzdM9adW46px6Ayn4zI+MNl
fukLflzG5NzDnXZQq/z9a5XQrKYgNd2z2yMRKCJlNcM56ttlvoV9Anq3xIoI0BO6oPWHLfi3Pynx
Vz6nG9P8JWOdRMGWZNjJPTMoXJNzeqBc3Wu6i8KUuLbQ79++/kl/913JBCTeinwbXXx+t2a0L3M/
lt45qqYt8eZvoUnnzNUMbBHNOSlqgC31nrPi9uvrfhwoPm/7nsUZwOWiBA58OgXERYuHEgLKWbj2
k7DaO1r6TwJzLuq4J6Y+10HMFMygXz5MrJ+OeqeanEHt15/DMbmZv3wOh5MroSyG4jn8/WbXbkgK
ec/NNjjcDSIgh3mkucOu6jp01bLXDL4cbfYc8SDhUauhz+OlyX1XTDvLlwdt0vI1J4Cr2CDqA0fS
tdYinoYbMd/PBqaePEolUsX5sa5j4oEpEr/HZno1zrm5Ipr9LqswhJN/dwJAdqpa/ZAVybxoSpQd
/YR3UeDDT11NKYSYDlWDdpXDL1ugtd4UoTzMkTzIMTpmDIMErajB8kj/SzcjB5FZk4fYso+BRRJJ
dx8k2mmqi9cij2+csF+3sXyK4QYNpobNM4j5rG32Esj8D9UxdPbf/Mic/X1wykr8/+lHrga/qJLR
YMdocfK5A5ZQ6Qc4uWjy5s2MDQaJ72KoAYAZGjfaizHDWtiEN0wWX3JsWkuFRdQEKMGZGtSy6F2G
NT/OmPMrOpB2yhxyIC/OE6ICsXQ0sl3rOKwBNhUQm6d5gA3GObMmjGnO0WMK7Ox/WA5/+y6xZoBA
sUloUx2Qvy6HsS2TCUktdidQoYsupE5tGqy9tpNeFcCYj5b6aUlrkuuQIfPXD/LvTkBskf+++qdd
si0TYprp4Z4R6+7cGdh8msWHNIbt3GQkrDUR3eIBSdx0coJom6HG+MMn+M1BW4H7yUviYE8glfj7
9/cd0yN8R+DrVqgoS95YoX6flDDiCeuxp+Gp7OVLOk0Hg1f+D9dWf/bn1xguCsYCDvmO8Xk5MVCo
RHNduecYOgRbYAQG3TwSFbsrHfKqG/eSGuYNtkT6tf4i6uaT1ibfvv4Q4ncPABpPWviQo2mQfXrM
ISXj7kMMcGZyd66MsFh/rBYBx2HIpD1OEChybjw/yxHNddOZZy/26vM0hG84ySL0fN3Gh9vpZeMb
Zv0PDuk45UxoNNTafkhtHRYTy9Os2Xu/wddvKX0431ApmzT0MZIMnWiw/vDr/mZTcgXNOx3TjE89
/+nGopdKMGd31rnupjtzDFdOiN176lckq5LaxFTh6x/y1wEZcKF/Em0Yj7Eqf/oh2RJcjYKOlk3e
8i4z5CByoMMYZ5y7qjumevI8o/npMOZDgW7/sAd/xF19ephczr8M51QehVDQpL++yEElJ1HBhT9b
/SC2k++grFpe+IHf9AQvbKakRqVdLS0PtGuhGEBxSbnZm6xfX/8SpEz++mC7FHSc6BVtic7r3z9L
SfvPwA9tnYNZvtmh8ajOMeqNdvJuY1GIoGSCg1CD6BnSlzlmrywkW1QTJJsED8u6seqzNYOQw1Uv
sfsM2k9Hj69JQ9x6tbtXz9lcswybCMxqrd82Di+PbfZ3vUXBCD7gZ9p3P0eBwq532Zv0a4g5mzlA
4wFlNLS1JZqhD9IiXsCVILzQ8+iVhYVx8szu2ecInrlsg+NQkO6oDubTAQhLEGcn3JcXTzTGqp5e
YyZKMEJv8jQ9wZ/Y0x+BotgwiYFVUFjdHcH2ikBdP3FUPgTaT09k28y7E5ySHCs89Dq4Di/DOlOX
N0FTPxi6/5h3d3Mf/cxxS/C3loV0f+SAoRPIeUZgP/QkfLjE07BxLaYhANncPUaZA4e7uw5aeddH
wTXRXLsZ5l/ghgetl5tBeufGSZBV6lcG/x+zymNbkgAma/M4+uR+SX28rSNnXVe+v3Zn/Dscx8iF
zm61UgWqRT/tdritZx/hkAFjE87ecnBR9XUW7zHHg/w2aZL3pOLs6GUqYiQBEl4p9860iMCWfOQH
WP78rUk87AJRdzOV+qHsu42Xjw1Ea/8mSoirxIo8VnJL7fJSA8gBYweQe94WXU5as3voE+cwWGh1
Gz9+CYoJ5W6ob8lZW+YV2N52fmOM9pIAqCiA0+YRjWGs3f0aQPptkkomOOG0Y2r+1lRs2WaIfLk1
D6zC3009Rzg7r4y8PieGfW3AuTP0CUeSz2QVcrYveF3aHmMKP3obQd4z73NJh0ebugeIJjsHwzEv
6AykVT6OfnSQ5KEHUX7l00TNBuPNQ2tAjRX/SKX7rCcaXKNXCwWL2m7ggF23SYaBLT/XLTChSryl
ljwUWaxvPCvb6sl07U/BWb0SqpNEj/OflVuF5z3xgZTUeb3ThXuL2Pt+SnEREzi3MZG4LbrSx3JS
I0FkPCDKdWM3Oz7LE5y7a6NbuoVdLZwyeyy9azEBhIq8dNfRaqCwxxTCWHLWz9bgnNoSrkXhvTBu
3jWIs4MivnHBjFBIpkD8ENLSP2lS2AzmyIQe/ZVwxrtcI4+gHi7VyBzSCVzzivzjHJWE6SzU5GAw
6uGUeAP4Gh0lQSIbSueccAJ8y93qo59m5cCzy+JkVZxphAkkFL8YYTjbyIvqZeVx/wlAlQzpkB3q
VLJ+Emn3oXTNrZbJeh/SR17Sm0DKpOXim+4IZJpkSplHrVU9cp2PqrutvbLj8oYolyutYMNz9PMY
J8d5QviUajkJfjAnrcZatRp1q6uF4zZ102DhSGdf4uQmy5f75OvPifDh0TQ3pcu9y6rHzs8uoa0f
m644lEW4pWtywFQ+qdCAfjGPhlyNxkSd3XJlIU7U0YegtCASW1eG1+JxE7dG5b5PerAeHJP7aWB8
9D2yhGW1NEV8Owhk2rYl3uxIS5akEn2bDLHWrPg265j9jPWmrfEGhnON/ysHJFRY91VV3WQVNFVR
0trxcHMZRggb1H/3Q8RqQ3HKyIdEx9DfpELz11znlQiRt7zolrGpXUJcgyhXDZfPM/MCunDdfX/a
NU6zbRhWIOm+EfZ4joEWIAX46VRyZ+ntj8RrXyxdd5aDj9s6QkfRZuAW9ICGngY5dSTPtg98+mmy
35dlrC3aIYgenUKSLNAStq7BDJumWLutephOBP9cKEkKZdovVgOnQyx3KIWwp4LPx4109NNpxxAZ
xjd6ITIeYeGEhELm4T5nSUGYQE5YEMJm7/TTmKbfOWMDQxuGo11XkIcdOKi0WP2N5uaYWC0/WFWw
H9/pzoMdijlbQ/NoIUdEzSZu/BN3hwfYGYstgTP4uKwxBZTiUVjLUr/GORktm9TaVJHnXgG3RVDj
P+JSqLaJ5iS3spQ/hpLQwblDuzxm8by0gKd0fo0CnnetagCGl112FbYwA+vxFjX7uOocBOQxUoog
r66Axwe3eqccDISAJxF/mGydo1bO5YohJaJt4BUzntmYCXzYrTvO2UDRJFGCoU0rOBj9JyGm+dCl
jTwFqLRXbRKl/ElyXM4jLUW/jPy9jW3y6Pl0ilwR4Y9Lw2KptyXd/97J2Wtauoxt+hyDpV1MKTjk
GGQ1aTwDgCjNmmFVNGazdZVcv1PCfRIxo302sRsEStYfJW14h/ZYAw2M6H9U8n9TGQHsjkKUNBnC
5AJCCVplGLCVdcBRJoJM2Ql0ZSxwAyIeWLEI+WCF2QclGlOmhcahINaz80eOWMqmUEZRelViUWDZ
E+la6gzE6jysF7HEsRuJEfZPXr94SD8R24DPAqSNJQJvBGPVYSXBCTliMJdJ7iD9/LBSpKICPEB+
PFIz/RWSjLMxtSFfAwlT6IX8fsSX4eGOXZbKqjEFCXWzsm84ysgx4OjIlbUjUiYPC7dHEzTtmmb2
tJbKCmIoUwh0j2KdxCHOI3x0Cw3vyKRMJPQR58chRnGdpsoC7rLpEfxQ/B/2ziQ5cmXbrlORqQ8Z
6qKhTtQFgwwGmaw6MCZvEnUNBxyYhAahEfxBaR5ant+e6SVJJU199d5992ZG5XA/fs7ea+8YG47Y
Ga1jawC+iJzoJwUYCnfcKpWyrfA/RvY/X24NZWqp2ORBNgdXvR3/wF67qJUDJjJRdWrcUkTk/9L0
HJco2qLrRDlnfOWh6ZWbZpiD7ETTi4wH5bUxleumdMv6FQzZLxo6CIGUN8dKyVvRaxzgI/djFF0A
n9j80e5kP7IRabXy+OD1sYGgLINCjhezkWAm2tbdVsocVM8GDsJS3+kMfFUfVpk4iXesSbhcNokx
4HaMEY9iOwJy7h0kTqQYRxJPO9R5MFovqbIrGTGbEbRsfF14mQo8TaDKiOPA5dQS4IJaZ3Z9isGI
scg4tS1MWDhWiSkLkkRSoiPoj0tloHJwUkHGgb2vzFXwBJpFk/fhqhIduSPAWpLWN5HJBMkPDxbv
ojX6x4BnbOFBxa1r2IGV9ONbI/UfMxEWq8RBoJIFzS8vLMQy1ugKNGNPU0eR0ZMy/uX1ol4PRv7k
5YDlEL1B+sOE7TfTrfBFu9aitl2NgAGWsV+GK+mQUI4tID6igQFK0dkbE20WtVJn0NqlSCxtA/9S
ua3CfFrjWT3kFq15Go7zklId5UEU6ifm469FIzYBNoPrOQIXICPOkSKeumXTN8+BNtzrszVfjTE5
L9QSo9RXPDD9Eu0gyefVJlZWnCB7b3wNet4TQI16J0iVqsyWtTHjU0M3f/J87WoooNd1ADVZf5ei
bLdJNJ4s3XjTq2kL08PZWXjS1aGc51e6ByQ9wY5aTeMVgORyHhQwjtXDXnCtBoE9l2m7HrmdQmfD
aH9qU10sagx0i9GIr9EkVdm0s4h+VeS5lQ6cb8Nc42hphHk69Lxkkr02Ou8SZdWrXtFGC/T+pey6
dplORrWsy/bRKWie9UPuMmCJDv0gD4VMrv0Zd2zq1QgM825aAGL4YST0BjPX/tmk83PhDs3vVlyQ
jfcoRxvA4/E7ZcepcUNtY6MgoyJiS1JvvXfG+yFP302XdzHwLbdA6ciBEs6Mzbd7HrKzxvFesfp9
VGBE0y+1YDqLpDjpEYk/Semuy55Q76hIduQI4o5x9AQjgbyEkukXAqqtoTBf2qCTkTNxqyJi/sDW
Dfx/ZBZJYum06Or5LBBI8jXdufhAYEUzOzDlkZNuHwf2XdsY51ZSF0dyOtutMW6LukzxrTC8y8U+
if2l3Wb7Yr4qnfLW5UfKRuBCUaWBg8ugBakoD3PaJUVzSnP7F1jxU5KP1ExNthFsSkRuLDJuNcIs
97C0secx4lgktCtFOdT8+T1NzAZJO19poO2h4h3ngYtjOT8UYU1gynTv49IsJvsyJe1tinZ8qK1r
N9HXxsSszXqdsxGbppXQOLCJKkniB6AQNPr89GQN2A69ZmcVLM+p1Q1kDo6GEZP7LA/ddaiNb0Fa
39a9dx9a5d7IWHh1QBTHNCaHIPQf4RRVY03whmNfO5oOOpThi/p92yb8RbwsdAg69sALydgwzFNH
VZUE5EbYNSuCliDNZodJ9xQ/TbWH6TC8pO7EKSfcq6pC7mwoRlP4FgfaqulGpXYnO3gbmfa+RyjH
toPyOiEZKIcl6Mn0Om/6O1DwN7oZbGU5bolLvVfYujJtT77WHaH5HuEeQr2Ux8zUf1lZsZHQ4XxS
oKLA/ZVyYGG73GhRAiLTubdxx0bsQ3gRYaQXt6RF0/9Nb2WS37WOR4Y1eLD00E/WMWIt+OPwZlv9
zoLc4T4ZNisSUfpRcPsu6alGUSqWjW+mO6G6rn/vWnzK1+QKwHAMRTUgaMP+pMYoDFEYjT6Qg2EZ
V4WeX/K5vXKtZyr/pe7cgjC4gr60KmS7d6BDL+YA+kn96LV3NgJ4Le6Rs6d7zZtXbZEdJlJwpEe+
todgyOmNcwNIP/HGk0bUd1emO7NxN3//BF908vgAyIAtMCFE6X1oQOVjHJpp4Pnn0JseEKXbhoAp
n+jvWZYQqDa6D/3kXmdt8c044otOG6I7Rk+QkLkbfez2oGcVhCAZvsr+2Eip/8y87ibT5dbCRBu2
0fvfP+YXAzV+Jvp6BKpinAg+DAz5yweb610AfW9+i3uqI248Q6nd//1lvtCV/PEyH75NPHLR0NFJ
Ytvioi1ab6fVKE0Dx6OarqdzkNnXfUmL8+8va37RO2OUhozRp3fmoTL5s3cm8gaZR89FPx71h86r
9yOi+jGv2OKjtZo3dVVxN3DAVw5+GRNWHtebs6IUAtvduJq7qVz/iobFSc/SnSZoQUCH/fub/GKl
oUoj11YNlN1PjWsKetPB/hNyseSQjfIrHAk0FPrNOAOB5kg5hG2648198+V8NS8ImC+6rDLkPqSb
/vnlBPbAtMCrw3PZoaueiI3CjXeb9bATJ2JKIsNaDv30LBricpACyWj67h18MXpDRGoxSkcLaHsf
u7xk1sLQQUp+9muWhWP6T78n5zkBYMtEGt16SLsN5SNFMF5vTL9CbLLGezJKWgaumybfbFvWV+uF
6Y3NE4EtxPgYbttMTqVpox/Qa6VJ09bk30yNSVlNudUX+nYYGOuE3R3NPVSo6Qr5DgGoBIgltbWN
K+ZnXk/ztLXFfdMMlyaLnzmxT7VMgXvjBxWz/58t1m4+EJSw6IlmaMRD3NpPXdwQYGFc/r64fltY
PnSyyVhGEKcm5s4npwkok4yepB2evbh+IUr9UAfQe0JtRTpxtyuG3lk23RQtVQdYjcaM3mEPmB/Q
bhNn28OCBsCk+MzDTD6Gljr0GzvcddMoruOcDpbIktdYkCYKVKtnxohKKuAunUX1AsIi8To+5Neh
9beSVFy4TRbmbfpMDPeSI2r82zhofyWxfDer4JYyFz+pV3yzzr7YfQK8NjYgCgYHzkfVQJiKxnSr
zj+rqq0Kp3skrps4u/Xp5NmN8Wxl30QUfzXuDGyyXTAWq431o7FIiqLgZtoGYLnojApLvFl2Y3LZ
rW6MnP+nq5pppTnFq+bxT3WI0jPlZI8qHoO8VcPjiMUdFtMbPdF4LySjTWsajE1fq7AhqyEtFFmj
mgbEo3hrqXAocKmUstjySRyTb05lPZNrHa98j86gSyjO+u8ry/rq4bVdC/4Fx7vaQP7cPnojdmt8
X2wfznBhYLKNc9h8qshR405P1Bi/ZZpuSr3zV7/1kH3JJ7MGImCy8Y2YzmHj1UrjStcEXTM3erOH
yJHNDEyxb7QhiERW9c4ZaeJrLEFRMz1Tz7+dM1TtO/2M8RWgd5JjhJkMvTzA/KBWNpt08/cP++Ve
yWARs5hveBzPH/bKUscCZzSxdiZd8aW16+syGPYz3QBJoluTrYI5fSaW+5Qb1caNrG+KAkt9lx+f
Yo8mDGNlShFYMn9+1wPhw7iOowi7Fhi4/jUiDim6rWjrDvi1ehIzpaAtGIJeTdZo0z2drp/KFoiJ
hGm47dbt0vWxpMbHsWq2aQD4AvSqZBYvAaDG88GE+TaiXDKxuatqG1CpMsw4eXV2gUohbhSYoFGo
f/NsfrlBMWRDrYRrAGHPh2VElVpITiKNua3GxhkvzIKWYEB6mnMp5uQYJf0B7wjQfGM38zYSmS8n
N15FwbYt43NjXczxMMztsFBrQXV0ckSCnfmSsmIq4+jZ6U8Acmu6r3t4AshqUEWBwQwnjZHGCyaw
BRyL9WD+Yzlc69znDNpSNnEZSb6ZKirWz+df0TZRV6MSNogq+fNX1IgcZHgZhGey7ggadeP7kf4G
PuFWktFmbkpUfCXCo1U9g3KI7CbfpYo1Ugl1RXaxzOhGCE8b5jKyUXoM0c/Q1je2qxGTOR303r4Z
A2zJk3FLHhxDtZw41sHGrdbUOEczh2guacxr4aKboMugxIhFB+aw20sh2+VcR1vUnjj/3PJd77Nv
Tlfjq89PnWEzpfeRSH88XWlTtiS2xdEt6pq72SxOdsp8sSzORWvtsqhFBGMiOE1F/RZW0T8VPHht
7E5VUJ/GZL5pNHcV69hurerQAkj4ZiX+Lq0/PmTo+Szqa8fSKfz//Hm4lUpzCjXtrGKFnTFkWqCt
p8je6aV1PWfetifj1c0KLrwY0SHLkvE5/+eb+P/GpW+MS2xpOB/VHP7/Hk70v/7jP/7X//ifH5xL
/+cP/su6ZP43Eobsf3mQ1K/8L+CWDmHUMbAosQJdW+f3/Zd1CfYoIFDOMcywzHpdavR/WZes/+aB
xiJGHfYollnX/X+yLn0q9ik/WGH4BHR1i1NWrX8XFvhCn0ROGO85LdJVROZDlkTHCRwIntDbnEYo
djrQdQkDjeyI4RtYQxptLDzYHQ1ZryEQtDcfI9tZZFp111g6w2GHUVa3Sa3kvjLI4ZblNob/azob
zjECLWvYybM7H0JZnjOgpUlXv9Tjq9UmP/FtJ8vZV/bFic0zj0L6suE3Qj/zU6GAy1nZxXimAm7M
H8UU81jM+G6IxFCKRiWPawxrHxjDsxU593OV3obEcI7SOdkqVg1qtAfppKquam6kWQSRyEakPqyH
AVKGFm24sxOswIgkcQjMBn/6TWHzaZfi7Vr81tgRALN90rqIidySIKv1syqBu3zc5UGy7EfjKSGt
PhL4Eb5Vbn26dvCSNsoOXhEgGqv3z1XBlp+CpdD1s1IQj4VxdsV0cZ1zoeChxmtfTw/VlLza2XD5
twfo/J+b238pRXGukrLv/vt//dRtUC+sVCVIpnTf+O20+zf9bq2zv7Y+hVRc+E99+LOQ2WkU/bve
VBvVOfv7q32qYn6/GuBdHlofi7P65v/t1bIWoJY2o1gxGeXWEzysxr5OuW92xAn+/aU+xdCxi8M1
Q9FKHh0d7I9ysF6gHAltHrQY6GPm6y+uUSFUyjc57PPRKf8pYmsdkRNYWthtGPV0unxDFriPOS/n
vN9VALQWssSnk1Q7kDpqpR6+v/1/PhTp9xtUzwD90Ax+7pTNhRNMdTue665NrvCAc9Qzk5/i4R5F
TrWyBI3yPkU8KvSzNaFZHPyK/nlIKzkXIf54Q39I+d2MKT+pdnFRRcV3J7dagH8cjbxJ14Ck7DHt
9j6JkqusGZlzzsMZH0/NEHa+CZgMj1a8K/TgqrI7pvFiafrlFjg5xnR91yf9dh6968HQXv7+0xpf
vRnKcETDKKLY6T8sI99oRKejXjqXha46/5sqy18wg6/hTpSary8mkbymIU1V2mZinHifDQ4wHAFJ
sPn7e/m8nbvUnSYmWcv29U97BYrqOgwycz43+S8RzndZS+hiyH0rNy6hvzeb9jaYv1Msm5+fWhfl
lc0jxO3r82Ukg7JLN0WKczA7Oz9D3+KnF4IbiJYJb4ySDKZ27B+EAYveYeCWynAXEYWke/MLjJSL
qIOHJobGFrsHJ4g3CjSRNdskKDfNmL1XsmBaq12ckEmZ9xjV5Xcy0U9iYLZsWnKUgEjrlfz7z33A
rvU6s4xCnLmf/ojJLScsesvdix4DCoSiXhN9St81fkVYwfWQdv7ff7VPTU9eH8czG5Ha5T9Z9YxS
4iYZO3F2PP8KKda9kgF11rD/f34ZilxOeWpeDAUflfUhOSzSoOg/62McIzkyoPvMBEIN6TfW3c+y
UwfBMT85Wwh7ufmxWS2yioZyS6BRpGcTk8hwK9IIHIQ+H+H8nKF133NVCoamWI6FfpdV1TM9xb3O
hHwhG5e8uuzoGy1ihejHoGuLZgSY5ZvkxlAS78Ix21Ujiu1WVCecAju3NhGK+0hUDW6guRJn//2b
s79Y4ZRJ+C90LkqkEH54xIW0R1uY43xO+vykST1ZQq24TYWWrIXj3dXyl5aKc+xgSCym28CRfATr
1KVi003tKtecI4HdWnSWXfdYpGLf+N6DPgQ3HikvPulyUifsoI2MlUkOBYMQ9i3LuWhJ/U+cjxu3
gX0gfZwfUUYni8lYmckHV6XBzsm1SeMCAW63j0xESJa4aY0bwNYb5RxGUvyuRx5APKZ9f/9OPuYU
Ysx1uSVzecR0pdD6H0pHB02XmMqIbS/R9roRvIWj/ZSM0yEkEwgmVrs2K/cphFDSU32urDxKyCM6
DIbOCNv9J2nqbwo7+4vdD9ySutGZnGFUMH8+x1U827ONwvQslfbPyWV6iBz0j4WNoL/QxMWAUtel
SsSHqZv/kOaW1SPG8XisdQ6HGBH8rLUD+lA2sdF9imQ5gT5Hu1CmOiJUjzMZwRstIVSVtjwq3w3h
Qk/OSNT7ONx7xGKpjcIs5aWB4LIYTB25MPRJ2knBKO5bB/OfTbr3woY1u2gtg8dguHQ0XAsE2fQJ
4lfPhy429SRdt/lkrT09OwWV+KbSMj7XeHiTuZVQZXncdT72uiOuw35q9voZ3PQi5Lkp8/ghMcUq
qx2iefuMU37qrsCNK6DaN+fUl68OCMdnh8AFj4Xqz58qQLBRRvQEzn4q7gNZPtZYXketPHGa0l2v
AoSD/QaK7qs3frNMvnxtDykQbVB60J+u/ZGpgfYbpvnce+WF9vhyTNtN49jjgj33Unkdtt1oocrq
Ouvv//7UfB5EOspaxAo1gkDxFT7sJE5TBW2qzfPZzAHaeXGMusk+lW5znqWGCmGE4AYpESHVT7Pp
yCmXW4ckO3CZ4catSS6KDNaeWt9NEN5MhYGnUOwCr7+0Fss0C+h5KvVniiTcpCvBNGB8dk3xJsgv
+vtnMb7YFRlk/b4jMDD6tM0bDLLAvfv6uaVR7yNsQomJGox17elI2DKGIrQQD/gCrzXvGNgp81SY
XN28Ey7zUqO5IhbxSgu/Wdpf1Np8x3zPmD50mpQfyWuzDY4Wdw/Xl7EAB4iHTPOoU60ZTTKT5oZN
uBfRbdPX65QQURKxn/Cgo0+yetaBB5NPeHd+RLnSJCRWhHDOcUnooDdl982Z/FXxCGRJWTQcBC3U
UH8+CAyaZkPLEKNaUbf0mnhdAajCYnc0hViJuD503vg+WPFtF6XjsuiHG+zCUM6qHYqSH3//QT/f
hwgpwCVCRe3QyP54bLcySCfP7tiSnH6tVeMDioC3zIROFXxrTfqKua2aW7wKF0wsFerN/Nvlq7Ht
ojfcUj9PFsYJfNO72h63aWeNC6W1drkLLaKICNLU6Y9GAlyf/uKsNlJSMCyXiKXE3KIBvrYd602Z
1Ji7v7tp2C+dgFTgPHsPhnbtBeN28Ml6KCUNhd+GlUpLXn9LXfBhn/wyO7UEKVa5RBMxPegq/jA0
5Rlmb7eeLU2ueR7xIQQIJv32SdOCtzTTqUaM+TjFfblwtek8eOVdU7mPSdQF6yx1dnUl76O8vU50
96mas1ekM9Pq7z+W2ig+XIHoXhA0xsDkiy7GaCKnjWYiKIsweJtqmrF23GzxGjxH3bTMU/5F9W1j
gMbwVy9LnWrSK8Lc9fGGHgR5D+Y40M8GFQ8ztqzddTkVelVU6dqP85NuY5dQ/i4e/9Vc9NYCK+Lr
b4BMSrLFxgzSd8Np1tKX59mizu0wwdVp+RoPUAeMjN/fx4Oo/lBjiIY40C7cIFg9+oDVVzMKLpof
UPD8AgG3H5cXDS8QCQ1I/YrEuAVSs4uHadoRhpkx6YJb89vFIGWtEfDkQn4q2pIOb34qDSSPeFdI
xK3201xxQWOpnjrbuWR9dSLE+iFCvqe5O3sO9gR77rwGdC1acJIAmTOiHptM9yILIkDIB0WdbN87
uXdnjhC0Ghwf6AnkG4mP13GgP4xjl62LGeLIeKWhwmpb7zbN040z9IhT+Q8GE7W7TM0YHahA0m/Q
UQ68Ith6U9csDJEZgAqbx9xxN5MciLsGBxZ6V4N4ddzxNmqvaSKXy1kWl44sQDsaMOKMK83SD0rO
J2v+Eun3L2n5Igbg55pkTjEa3U8Ou1+2RkrihDSwZDtahq57rpRq0FL6wbSwQFa0M1g6tIWTUhki
yEZvqJSHUYwGUTh6u+ZIvyVKFLVGj1IRm8hlRLo4cLdau2H6y1eqRrfCtMrNmJRMpXnMET/ydDtH
+gbFykQYGfllctsoraSPaDLM+Po7ZJS+0lM2BmHOqdJYSqW2rJFdtkp/GYjhWDfUcmYAB78SVYpY
vJhhkvNuez3YVjUzBukOT3VvmCQ74oGwsMnqirJvKt5+FqTlEX15js12vlQYHeqh/pVU9PeNUeDY
rGSuIH588XP7TySjaoXWMV8mqQNDvtqG0P9J1DglKg4gi5CcWWbzOEbGo1PDcUwTvp401cSqUoEC
YQRN3RfyNY3j8YiHYs+ntrbSQribif6lqs0J5T2Y0kYBS2uFLmU4VG3SAbzGDNfUh29aluw0CnjK
7AZqNnItR8FQRdtly9qGfhM5SNGa2rEXc1ynG4P+DJJUvA4CtGqlRWLrKNyqodmQZzPiB3G6bDIF
ZfUleNZQgVodiK1dvnVk127MNPspgvHFU2hXW3Y/I5Pz3YX6SrJdtZ1bxqAun7FxAOrXeS73rV7f
5bZ8nYxu2Nc4hUmEhDbe2imSPLxUpcLN9go82ygEbZbAr+uh0loKT1vDqW0iLWdrcOYlBHqkc9Bs
G4W1TeDbcnoo51ix0TSBj7R1IIc7j75FOS7upeneTFG2iGtrPaNbnkkglaQwI3i5h7my4/E1UcVX
pnUgUfPslXIt0/oYIDRYKMNSG+rRah6jNeD7Q0evK1UcUkb2b+3EZcpLd8lYx7xiq0SK5psl9X9K
N1wNenOxDLmvg2g7l92dNeWPrgenlDCelS6DH6yHPTEB66Qarqx0WM8jfH/bWwd5uNeKg++KTdkZ
Fz9sV4P0rm2/29RVsmbbAuHN02o+a91NNTRXDjRIfQ6fRYwwtpAHjzTl1CZLdGAmZQ73nOXbrJBv
hpOQHYYzqYmSd9mal9KediSj7mar0Rax6B9V0ZOmbrVq0TcXHt94UHdIzq1DI89WM0DCCq9RRRK+
VEOwb7U1Iv6VVZqHxht++Ni3LGFdpzlyRSd5nHpxMNpL6JT3fRO/2I37OHT+psz1cZHSeSrb6WFG
bLaW1aOOvDmA5F8ZXKRi4pAjcT8jvnJRCIeA/oIouc4K5wde2eu26p9BXVwZVbWll7J1GY1hVvL3
UPuPFdvYoni2R1qqsWxPTerdJKSo5Q0yzrgFY2NvjMzYjx4dhDga+nVQszvnpn0OvOoBwtcyS3GY
2fHWnuShNXylhSQmMXi2pLPOhmw/diT4+p22nzv0oao/Y7UFfgkR01F0lrmFT1wf4eKmB+IxQKyE
jz1h8s7E/sRQpLfxIzj22mfRVnpx7EWwDmL71lPh4/OkK9dRsq7IhWosjbEylAWMDg2IJohLJ982
fupi6ybOo9Z3R2D85wEjkV7OKDdMPGputxLY+qIRM4aGPtDP3NWsBY/8C/76FH5CZEYpD2vz0+66
rWVo28qL9z1XzqXUfHSX5SVMzXIJjk3RK+/qiItXT/Knma4Hb3zJOoK0Q/u9retz1FhLK8/eqmLY
drMJqN6LDm6PbxAN+X2G28HougCrRv822siJrJFggbi+Biz2ENtcRFp5sYV3rQqAdoJmLoZ7ywlu
C7BJXojLrUtVNPB8KdLu2fPik1Jcysx7qvpka5TzWkfvW2XWwZ74qpAH2n5532W48KhW+4QrjxaW
97ZMajA97inUzRqRbXpi93/D1/ro1mO0HJtXYWr3ZWEd4sHR9sNMa1tv68cuT+JlUrbtgvz19Tid
4pLHFoNAjANymLzrKkl3sdSe20JbFwXODcq93h1/6qD7NIsZftRQM/jDo17ozwiI7mztJW5S9BF8
hZnuHom63Cmhee+LX9QPCAqmq8LTj9Gg0ma0cRuO2hrsOpWvhehG1Uu2a+6CQNxbNUfTTBxWlT2L
KDtlNb14LWHZU90iD0T/gRqsWvlIQcuZls9gYd4rierLM66OkiI78sEMcgxDi7fsHwEQB3eM78CN
3tRTvWpj4kOb/OLaDYZ8PplWFafJx/lHs6NyEZhmOA4ra35TaNGsgypHMBWJ9UaKO0nrT6Gf3td6
ySkw7wyXVPSpIQNaP88F/iPLyH0ks/7K6NNtXbDVeFrBMZqXR5fAPPpvN3kCxM3MyrW0trPjHx1l
nPcz+1K6GBR+X3GddHpAuUO4dTQCGNWJeSYFeFrrgmYJjdxoNSS9WOVDd6dTCCyHVr9KGlj9AxGD
qCvMxMGdRgI5R8t8hNT+s8z9ZzzTyGrDH1UyHVK9UVe/21APNsZEDJnOh4nald1EOyL37rQJursZ
BsxA06Wnz+hiWyIJsRh30Q/XE3fA6Xey959qSBd20N1GY/Ret9gfncHdJTmRAthpWGC9OCqcX+zO
+Lkj5zVDD+LaxTuDliOOHOh1dPJR01TNY11FT1i5NvmcXDkY3y2fQj/hr1S6K1PX7lpPexga98Qm
sEoM71xFwX4mqbqgH+Z3Mztd8A+Bw+HaNjAESH+485o3Ciw0+J3zFNrTdaW9RPJRVngQ0ZlfBTGs
12xsD6Gn3dWg8Ue3um/KAF002Qvxm5EX97DEm4Wl2gxJK9/a2Ni7ffNm2r/CII8p0a2njOt0kUfP
EvcyCRQ737hoWrmNsvA5GNKlSfbrONHCDYYfBqYLGfF3jTlAIkTrfkYHucruSiVlF0Zya4fhLRrp
uzlNkclnI1MVzj005we/tqGsJT/JG16Jsr3REvUh9LeSUAI0kxSU8HMO8SSRFEU5QWZm9FqFPOVV
AXtXQQoIb7gVw7zXe5IA3KY4CT1rgcvPC+J976rI5fuZH9Cl8Fa6U56JZkUO/TkUT5aZnQh3mxaU
l9TYkYt6MYD064U4rqYfncZ5xjZ+X7QrrDDYRCrnuguQNEYY3Ntc+zUN1aUbxnVL2nAUJ9ean79r
6F0Q25bvdcPPMpl7q1a9OeeqDuubCXRK1SRbMyzeAWCwbTvbpid70a6fWgN31gjpqAnGQyyT9yRH
vUrNHYJ0GYqFIk60MWMYMicNQNLdBiFPuvzdIVa1QJROZ80bLmaIWyGxhm7dJswAbcPFDuTCLwH9
iDaWqxTbJMiBMmigPnhzuCQa+aEjGBo3uKT6xq84aJazQbHCvtY375M5TCetzy/Y8q1TOGQZ3j38
AVZw5aXJlhpLOXCaamV4/Ru+1XghEu+pN5x4lU58h2oYDbHPWQd2q6+tQkcUil1K2teh4127Hktx
SgPxT1oK+4czECNhlq48oDm76xtEobXclljSpbq1O63+lgS0GGxrutG5SkADuQw+OXl6xc7gtOK5
Fg3mqBrvU2Xnpyyis0Di4iudbnfp01pObA6DWXMXLc1bMAy0mFv/R6HVwSWmHFsyOX0IWueiY4sL
qp5y3Sza3UjBu/htLSLNqyB8+SDz6VgM+Su+hWUmQeVTdyzUNmYN4x5Ay7gIMMdNiUIUeNN9qq7B
eWzsukhf/W5QTHqBwKy/nsPkPCfdvAj1DLydeJwiYyuqCF+0aRbUyNaTj59vhUnhRXSovox1Ps2r
EM4zgQDjL790nhHuHqP0MqY6ZVCBDyJBOgmDdpo70iKItHduLDFcd0l7P+niR55eexPvh/IJ3WPY
/tRGJJFwTHIwFuu6GX40s+qsFZHxVo4ifVI8HAIZz83YemtHFPuhhtzBr+6tWtfDypV5d6Ne3Zqw
jEBWbkeI+9I+MtI6zPBtlhV+eF+nzEn7/t62NXkm4Z31z55gWmtBvBfjRZ5CL2oPlcHZQVO9458y
zMu/+PpuVKvSEk74gp1pXac+3IxzwR4KFAnTVI2LFBHrQWVD9BpST5Rhi1rKxdiYL4VW2WQhYIMz
gpsgCvFLmj7N4/7WxVuPQ/gi05xzvnuuYu70qp3V4CLFYBe/4687ePG4DsshXVUZz3YbW8G6oZu7
LyfnJwI8DHQEw+3yKH71495aYSMg201zhifLHgs0auB+VV8pS2mR6Piulr0FgYgvZQKQKck8lzOZ
XHYn36skPwBCi1TUzToIkWRWWMgATDwlc4qK0T27of+QGP6Ty7UVTuiqx3Ms6u62nI8uQXExB0vH
zuTIdtfWmICRhByKcrzjiDxl6GdlS703mw5C257NNr62JAijxgFH0E8/0P08acSqjiCEF87MAzVG
8SUO5UnVFF2MzNPoKU9SUm+mzr+uZX/ny/FFHxBW+ijP2Xe798HRMULa/bmdp2htaTZ4Be0haRgu
VfGrBbh7MXP1QFBJfPfUM8wkKgmPIPoDUwZvxFLaGyur8s2IuGczIolfIPIwtz1qQqhp8yJPhLkd
9SzZukLGTPKmLUp0KvmcZz10MbA3dvzLctgvOOL0he6IC7r/5ziROk77YYSrWDGz66adCHptZVvc
DUZuMo05HS0FWQxmMZEhpmgU+KEXoKGeEL+nuM2sJ3OcjoaBBYs2pYhtl3gQVlBDE8k24YBywoSL
Hr38pjUA6UxG2y1zIseX4YCVsEHfHLJTO3mQroj8eadfB3LamwMIGxBLbQEnBjEN3Ewre9VmWpht
nulszfFN1obZdqTzsaRWoPxKuJuZVb/pLS4j1ZwoEjG/vxlC96n1gNs1QC8TipHsQP24AcO0quAv
HUnqskl6+v0rSyxRueURUsRl07fj9y5haqRXQ7IVutmte6ayFKf8BhFxImfXiq/jzCK/FgqFmlSK
HjhVJlCLS531FtLdowcyX8kO/Xioh4eiCt7rCKsi5uHtLLECeCgN5nz6wWEnF0NocUtNtOs4ZYyW
uDT+LX+29pDz4rU2Su7U0fvv77Sq+X+kxr2iG8kjjN5NR8MghxqBUxolS2diOEkB1vg953M54bmk
QKowO0rAhdjY+G5UD1mxlYeg2wz8gUWD0c2N4N7omkg3QcUfV4hPreDjA5Shd+Cm3NHSk9rAfv/r
cEre0VFjJuRqM3sJmVglSx5vqls41SoL6ZVGo9KQ0w2fBRJyoiHgaCk6hV2X5sKLMfmxHG2WnBYs
VQu1Gqc3L+c7SrOSxoWWc4Q6FtCWxPzf7J1JcuRYlmVXhBD0TQ0V2lOpBHsaJxAzmhF932Ncu8gd
1LTmtZvMddT59IgqUsmgSsQ4By7hEm7ugAIfv3nv3nOf0oY1CRvoq9hxVFK0B8fhWXjiGOTzIUix
IVRSiZEiHDeq7lvrYmIKpgdqB/OmH5XohxaOv7qe2L68Y9TSkZyyxtyzEV1bCFJWYuDLFfefBKxH
KgcZcTv4VeO17hSDmxTzvNdrhoc0JZdvSnkeDXyORhTZu/kic6LLxoxeLd59BDXFCOjdfl80/6JD
LBLWAVCAcDI/SXUoDv6926IQqCfLEhtcBtJbm2igUiWcvINib9O8OtP3+9Qqw6AOqkqXQXEhMTnt
duSd35VpaWne1CSvRHte6pG/HDj42L7vVfPZQv0nSQm8Kgx0QN9oryI7Uz92V+qEVrakmKoXmNOF
+DbblLpuq3iCmC0kFpMxPJb9sB4bY62SVZr1/a61rH3r4whuxpfvn/vnnqu4H7Ssoq0kC+3qx/sh
56lOHJAsgIanB1VTtuM4U5dhczNbx7brSUat5iWGpV0MreD7i3+Wowh4l6xCd1ehiUOU/3jxPiOU
ZC4C7c11V0897IE040C/D7WEQjK9I/EdT1W/ZE+6FwhAdY5/+gYxpWWfXJqSts2FkorhszTwJuAn
Yqa6SkrnSArlphiNHTuAg5a3O4CntwFxHkqZLzWoG2d+yqcOnfglGlt6jteYPt78he+aZipH5dSO
JM3rcvlWIryuHvtHI2KiHqLs9fvH9lngIS7GiKWTihfuk01JVYcalaemeZbFYayNELSJBDutVKCq
JovGqe/U2rwTVpNWj24H/0eO4K5gTzXr7HYD48f3N/Tljzf0N7GmKgSiH19j3Sh6Xyrix/vDdRRC
XjBYj8o4fQxUTnLfX0wVX8iH/hq/HpEwzxqLC4TCk/6kY6NpK3O+WJgDNF0ctoBEsAFy0jKS/orM
ywsidgfnAogyCaXDg19FB0AtS/jWDwEbfpRjsEosBlapa66k3gbScJyCGUgDWsDv7/ZzK567RbGL
XpzPDDCemH/eD4xc8f0SepAnzjHdqGwaq78wx1y4mUhNIrV1tqW71h+9SFa3gxWsMevsAlBiiXJf
l4EH/mU907r7/r6+mPY+3NbpZ6+UZVGCdvdKmXj4wDhOEMpbGRQv0mtTL88Iz9DOf/HWdJNv3VF5
aTi9Pz4HM0i0KctkwAQDS7A4oomvd0SaM5Fc6opavpGoyloZ4lct5aySD4yhguAtFyn8hdgGV5Zf
uplMMSmWxBY9KUcmCvpfctbfZBGSd7FxEGKCPrSNBfySdNk20C1VTquZHb0ilr4Qe0z+E9hJUHfJ
tk0c2tDp2A0RFyfJzyxln805CL3PsOGdHqdYx/yY/IYT8UeuaVXXKu1VfcAzVAqOaEc7E+ABK7Ia
ik5c8iz72qGm6jmXyouoCwr6q+RzG1nNx+nbyK8S+VL2IV0KPy2j1F7GnQOpgp+nJhbbxpCzujAi
JzSKU87sACgontJ5R6RvbSfO5s5c3MVwN+pEFTU9Vdo0IPFWOavrQpbCnxNXpZbCjggceEJcQPqT
CHoSMjng2CE370/skgsCNVe0YpE3OQz/ToQjkuw4LQtRoyzqeFoijkCgEbJpHYiHREy8y/wUn6+K
x9BpLIz1ir8ycSG6Vp0QaWEes7aASKQ05kIxSSAa1OAHQPsnrY9VYgzsimwMRdoJCFqYskGze+23
5mAxmvq+xWeEE8Gui8jN7JZuXuhnq0hilpNqjtl509+IPZ+vGkdamk9WLVrV7GzkWKDMBb8+TaSf
81Ga5GUoNXuGwAbz5V2dgu6a8kuot1c+ZSGQn1QV83EvRY+WObzGSYVnoLYzKLHwa/zCIhoL9GhG
cVBwtg6q2cJfZ1W/gDPFu3C0bW3U8RoWlvf9l/nVZPr+QznRnXAAoXGVjIonnJJUgF7tmWovW3oZ
8Nr3l/pqEkBtJfDYtuCmn8zbtsXJvldK1cuq9DoiGWBqtijTZsHWWwegjb6/3Jd7DQagIK/iedVP
da6FNuhJaE4KEjLkXJG+yeTmIk3zn+JEbwack0RiAOeixazrZyZi88sfKyQZsiZjqzldNuag/7uG
JqaGJr438bkPebbvUusogC6EHQbi6/4DXWhyhWN2IB9x0Rf9TVjOD3o97IxyPEyIXDW9W+RzcJg7
Ihdy62KU/F+SXBzHqLcWQ9ddqExhLnorV7EzNy4NWIfFvegcGUx6oug7FIC4in5VUurJ6pXRzOs2
mxaTXl3LTbtjgXAzZ3q1bDZiba1tBakXze6r0TB4u1C90OWrqL7Q2Qm4hY7uIbjIphkvpwb/2+zk
X5Nj9AsdABWSvftR9x9qKbsc5+FBM8QEiojjrQI7w/M585a/Wp9NW2YJAItqskx/nOm1uYmHLhhV
783Ky5YaJ2n8szAnQiWhnk3MpyWNLzkD2i1bNUdKnUVw+Ld2thZBK5alUwN15JPRbQVdL4faqHnx
kF/q3fgisgdy7sMNJ+NnY2pC0ggnVFceBNPw+6fw6TzDso8FjL0Qhxrjk5UpxcgK+axVvdD0H2sg
STY4zFzOPU4GmzjJbIQK/Gp//BePMyxJmC5gJZDOhJ3l9OHXfRAECDpmr5+tJ61hBkmJLZqIsbYn
LyP06vufqYmH+H4z9nY9DHEIj8BSoJP7+LKVOErLESilJ7hSLRKZOFz1fg+BUM/dNq1/6HHBLAbP
r9F56WO/1+L8XqWv06iUTfSkImOa07w9iTGuL8cq6JZ62bjNbG8zU/0JqICaYjzcTdIwkAtJRWBO
oPOkaoNIuOdIrdGLeftV/+2tPOOtdCzUheIVfmOt/D//+6tQuL//e/9wVup/+38uSKS0HIH/YazU
/mYiAAfib6nmX//k/xsrVRyXMhJc4dThq3lvrDQ0XNCWpiMe1fhT/4qxUgzI9wOW9YuTt84qxDFN
HH0/Dti6LROlSVjvWq0NXYJ/t05QhWdOg58P+R8vcrK7dtRuVkPQrtcjLTCiNXL2t+adX09nVtTP
e4WP1xGz0LvDhY33idUyT6+dfJc3xq7Ls21Bw7cOpvW7t+z99YDe+/+UL58brntqBCbi7FNd+MxJ
lMhGJbm2eh0ac3QguBes2O8Wkm2UaJvMrv+QXbRGDwLZWdo1Vb3QgYsW+t+dzy/j/wj+FF/cyieh
o3iD2IJUJOKYr08hHXLnaxwQneQaal6+RLp4XYcSiynC2wp51ZzZP4agXH3/+784daqmLOOGp9mN
BfjUaDKw7tImYdxko/OrCp19PVokpKfVbzMsr21Lv+hT4D+UkCXEbqNeQiQT9cVZr58JEKcbRuMo
66zfplUf/FDdm7V9BxBxnYfKRUxT/fv7PR2BuClEuphl2oohvpuTxc+IpLKtgApf946D0a/dpGWw
Igj+TJSA+Fref01vl0EvLxgFNhkdJ2v9TPEmp3YeXmeS/9tppLUCpZbQU1q/0ELPG0NPl1VxPVY1
G40+CltmkI8DnjJ10reNE163EwI8fxOB485t/4iEkQCmNJ+Pthz+G4/y/TVPTq4Igfy0jq3wurDA
qhn9eopL+A/V8vs3dvotn/408QG++5ansZLjOOIywK8M6V4NTNQTt20YnBnJf7GsTl8asYqkB9N+
/myzVqBr9pyug2uzzQ5d7ZMxsEp7U3KDAL1wivImG/NdPISPo4yz6cVKFCBAEmdjnjabLRXhYn1I
JNwvVOv8svsz+/5Dn6hLBakxqEqYs2kCakPKl/I8bcssqZdNV+cuHNNDVAN2H2Jgd8aqafxuWVtd
tSk5qCGyhwZMchtS+3LAl5T94cGv1aq51O1qYw3SGsjxiqzRRW2AH6GDcKA/2y1M+kCNkay02tjm
ZDfQLXiOssybjBakubwNERnJ0bRr53jrG9FF2xNZF+bXpd5SDq+eVXoEHQVGmsJbv2gCWIvRDUgw
j5gzXJHpcNWP5HLU41aV+tsQtEkvOUvCd4n2aTcmPKIkt01Xjua9QWaGyGdg6VlN2XCUx/7CUjQq
k/NVEtk/2lFOQQhGlFdD9da3DMQJ5bSq5LlxnVDQcOvxUqMEbLXo4NC2LTslWcsqyUWGMr36ElFm
2WwvBsXZOf68z7vb2Vc3nd68pCOnEnlM6Yp0VE/oEzvtn1i3V4003Ve6jCqA/muS+88Ne3CjSIxF
JwU7HKR3UH8qQP76xvDnm0lXSFF2luVgY27THQyj5i3drG01W5dzCkbfmmjKqvs2NBBdVTK1zkd7
FD3pQN5VMRrFAFoRdJFko4QQF4tkPdfoGtRCW/WTvyvl6Wh1zn054h1vZNqfCDFrNsnLgsTIIXpM
y25LgxOMXiId5VklFJL2pQPO16Df6Cj2czSihdEE2dQYUbUZvP9+dBONXIt4/Dm3IPIVS4NZ3ds7
lI2D6+DpMTrpnqpPtqol+VpSmiOpd/A6pR1euas5jehtJYztpHzpupzkST86JNN8Rfwrfg+5cacs
4NXFy8GMk4eodWj5DIQrK8WdbQdQiiXjAQrwLbF3N1myyYqfFWBpX+HHQY3fqX162yTZfi6Rx2qA
sSI+u6kzb7OhWDfIQvQm3Yaq8UtTWoA10A1iJ96I+jyNWpXKzgRfPQ0uFRL6XKstOIjqzUJNocNO
AasxSaGJdDf3bbxMTc7xWbFFEQeTeSNCGKZCAXzbmFvW5T3I2L2lBPvEGI6Qq49FGpAiT+imP7Y3
ALkWiPmPcWVs2kBapUWEzC1+zdL+oihxQ84KH0UOQOItc1qSkuOAYDBSMzqZhbzx+T1LWMG926Tx
bzlJL6kgXZWIbZfMCisjgvzelBGK6Mr+BT2NgdfjomwJNHXTtK4Wcl09RSZfYUeI0dKUKZXGjX0P
/x+esE5iz9DEFi1uYgD5A85FIKFd7tuMjwiKGEHUL2TwQafr3Uo3HtC+3ESVv88l81BVGWo9Mut7
fU2U0mtRGNcBVdjQRo0sEZAQ0e3zaffhb2kWZjRte0f+TYzc3dSGx0LPrrS58hSEC0t5Avk2AwWf
p+pGxHWbVehR2MxMoSDggSc5ur/kFSEiHLQgSMj9wG5QzTd5W181GRuhzrjuCitfZEb6GkUzYeWw
mFqcq27Xgvjo5YxD20gFgRRUE6VtptdPg5XqOytvnxSbv3Jr1yfKnYmmH2lldivhYnKLjHBwxyT4
PmjptSpG+zQF9Xztt/EvSbNyROPixeoJnu9surcCdK1jQaYj6NxfcqUg/66iX2PEfZhURojhPGpq
+yRib0PLv5MncxNl6jUN+8OYRqhpcpE13tRPmlzY1O+gl40Y5ZZ1xh9oyBz3SbB5CCazQQNgXDNR
1hfG0D7JibVzgJAt28K5C+VOXvcy4ZF5LP2JfT2gfVA5bhtb8aIbpNrNh8peBkGEH1SMGTXVBwYV
8YuzT4h4BCUWxp7zZ26ZGPys4Dl3ToLMB4X2wshSbTv4BkhQM1g6VFh92dhNg+ZSuMVH4fjGIs56
8H2Ts8dAvc2dLFioJTaDFgd0CpZ5nbR56FppNmxyOERpXkgXYcXyl/hJgmo05ASsWQbd6o7Jv6Vd
p7WoTfP0D9kGqmvAK9/Uvp+9UNbMl8Fk5A9aydvyIyc6qHol7ZGi/paBlOz7PvTXkpw7y2EITG+2
clhmWWU/jGNhXDhdKm9QE8xuNEieXKb0qdswuerj5GeUNL+IJLyFwx/CRiHrZSYRmHz6dBU6OUSs
PvDQLWF86NDVGbZ+Fzn9dTOO4zYl1PoqiHptV81NviNQDYYxBqnFG9k2avsfZXlr5FpFmVaX7moz
MjeVnavrLA+Wyqx7iiJKWGpZeAYAi0c1rh/IT1hAsGkRd2n+yp+cce2QtXBrdTa0Bf2gWvqP0Uyc
bebYKPPMRz+SqYlngCsk6vd+o91gTA/XXR92KzVVLDfM9MdmnoZ1lWtXXZ4QiyrISsyIkAODJj9Q
PuCWlYzWaokxo7CJH2gRY6IXlgUZy5jwhozhukyZL+QsUpdmiXw1pQ2+4cBarsrewlcM+RCtw7qe
jeLAqopBvrdKLyZE437OpH415ASzthD56csjWQ1zoRIVUsAa0/JkB9chUR0puRRu3IRXITQ/JEBt
sVMJzFkHU4iEYeJcRL4rrHbTvyra+rXSreC+ztXHSjL25MGgPyZ0fDulA6HOcdcup6LNr53eVA/+
GKYXfqmU5HcUEQ7ILOwB44bBNjfG8cqcNIDD4aADqkdehn7cWSKwzY5hHupLudCeWif+oQwVjgI5
0I4y4u+FOuJh6cIQg1IsxaLjZF1XdvrodH65kmSQnjntj0OoT/WlXI/mFehohwBSAENVhyk3Hy5q
27mJYnqO2VZnp1AiaXSSq9rMkNymO4DhZ07Zpzvmk6P8ac9V7gJUg2mTXiNUk6wt6R8zc9fibVv+
37Wgs7UgEavFWeef14L+63/+x3/+r/84wWyBy/jr3/tHLYiSj6AkQUMk6Mx+T9lS/wZxhlIlVkmO
1CZnvXfFIMQgoilhmWBnDW7jH5Qt9W8AQVQD3xT9X8Ag/1IxSDk9T2pUaIl7F5lZnCw/VTX63J8g
tcuIslGiuXmQ/UkwezUNGz31Xhd7GKwxil0dkFy7w2DnbmnN+bIp6VWUiM4mad7IxF8u0NcUa6cs
jjiCz/Hm3jAn7w9s3CXNWlJ0RWn3c+ui09gMNEOge51sl2t/+AmIj8QW9sEDx4YmnzZZHC2zmP1g
l7bXiuFv2hbpoGxEi64rMBoMRC2rD61Pt3zMWYwHdamSVkqjC0eqUyluS5pE0u7eDYcvKjVfNr+5
DYjFEIvI2js5rvumDxS35MZ7rMIzaTKKlb+i8GaelYLXHsU41pf6pdcsbJvAMlpBLWqHDL2oWS/i
PGLvm/gXRWXqCxCi52paX/WkKXlqikxtR2cQfDxyKy1xcYTkaV4O2JXUFcIlUbraUXecc0wDndxd
NnW5wVAioQ1vJ1fp9b+ml39azPo8h8nk1oEEEnRj65OUQ0vBPBaZT6R5l7wyFF+TWncdKg5u4Th3
37+O02KNGEagrpCOAFlgIJ3UhCoHGWra24Y39BwnCVJ3wQNt2a5Hi7Ayl40dPX5/wS+KZrJNzUzR
BMnO+CTVmBOHNjORSp6kd6GbNAxQkrkORJgZriNlF7FYuKO48sZifLQycd6sge5Hun+XdNjiCgQ7
nT12i7RD6Jc5mMRsC2klvtec7lGHvxmblHwGCWZ8MStQhkZaAwsCXZJ5UopRGjK+6QrrXu7nB3Je
iJjiqn52mczyU9KlR1jbT6UhXwalIi96hxgLRMt7LEK/1LYDlEojbtKjHSe6VWXOGxi/mJYDV0Yh
m0f6c+ngnsV5FBUc3lrrNlAz+kMV2m9r1eT5S2Amx1Ix7pJef8wa+y7rOsmF8wQ9tmnlBeoA0FoO
D1NqrLtOSl8Cv5DhY0L8TWSL+yge9GBYSYp+HUY9wqDiqSFNa5G26r1WtFsEAhbeWeeXhKdAVHTY
nsgBY1z2l2Ycz+e+s9NiJAOPqZyWjwVjneLxyXdWD0lm4eLQPVkfrm2toz4EKAz3kLmAo0kWXcos
1l1OfpmuSBjeszunhJtfBhNIgUEJl51p9GfKYF81o6HZs4Swllii9/Dx459mlFpWlBmeAvTNNQUP
ZrLMTRyE95ViLcvJXsdJ9xj53UOldWceyRefvQ3Bj+Rm7gBKwMkTMXS/nptMM7xo4rryWEYLVW12
XMuXrH/jWpqJaQxIPujc09FMqn06RUGHpTKvH1goLjnlUAzJTRxxen9mT/ZW8T1Zq/hBqNNA1QmM
y8kk4/hoJqeWbwdw/n2WxaHb2/INSVXPnRnhFe8u/ckid70q3VaPD2Q+8ifK4Gj0PmJde4pQ6F2O
Zd678oB0fCj7LYeUS3RkriENd3adHt+UVKG0983uOifoQMOrKJl4ogxC9ghQfAysdFFVww2K0R3Q
v3mBjfknXXjSlBAlELOOn0NBdJVHr3NDpWPGRKu2uIujZlc50UI3x7Uep1cq2XZJqj8TyrdkpbjC
1XMOUcdO5kMBnU8DzSCjADwSaOxTVQKntTkgBkRkW48BhBY7XZhDsNb9Dg9hgghj2kddcxjn+XFy
qiPxB9tYrrbFubXwiwH5V24ovQK2GadrQ1oZUtHKse1laXrUpsrD33sYpfEBAtqZ3/wZMCJ+s2YJ
RJUBt+EUy9eOmkErKbO9goPrPevHNu5YEJA1P1rUfFZaaOWXUjbLzO0paTJTeuhJ/FsStrL1YQu6
Kf2IFZpZeyvX6SGtmYT1TBoPc6Pyd7U2rzurUXZjASKgrEeM9mb0YnYOZ+GCL60oCRxyxoLMVkXH
slCGrj90yXqK+P+ruH8MLQcTzRi6RdM/ovoEpC4uOzVduGdTOFBU6R8hBpSrnGaQo3SPGobgTKJ+
k8f23ejo1T4qGGkJ1IRFirlTycgxTPS4RKyY/dWt/qdbiC9WK7aFbGSZxJCBvO0e3zUOTMDx/SQZ
lsd5s1w0tr/22+xJahGCtO38O5/126C5E0/x+9X9bdo++dS5MNtngegkr/tkErNqy0I8IXHh1ELj
Ybl8L+PSV33KIIJ2kCU2S17uFqV+ZQcRfAnpqAju9Pf38dXQFf0ZGVKvDThW/PN3vx8caqx0emh7
fPbPTolFt6kuer3bKVCZv7/U59bjG1UNGSMNL4ihJxuDAhFxmoP/9YikPU4OymMy6jZYI6mTj/ex
yBiO0+ZMj+1tJTp9zmCOoCbZBtv/0xc8EW6DpSu3PdtPr8rMuSNjaSsrw32qomHxnT9d0Ht5r8SY
0ygrt/qhroYlpeVlN1E5roPqCRHYv76qcKyjD2DZiHH5oD8+dXazcaS3vuUFCjl445A/y2X0qlr5
cxgUZ0a48cVG3dEc9smoPTj8nS5hdP3KtrMTm5T64dE21cpNe8ygckhVv0Vsv9LM/oZGJMN/oHNU
VI1zQaF7WKp2diDaGBtNPhHTNeGif3ttb1+xnWJNb/xp3Q2558g6DsomdBZ1UT5XiaZjU9W1Rd0N
8YMWCg9V2O19kk6LOXip8aAuNcCDi6KZZFcZ8nLh4xNc6FZ9k1ZDtSwNH0t/OoCeYLcmrgDp6hjk
iPszpgFkozeSzuTF5BCVjrbruv6xagbKoVP48v2oFYKLT4sMzGoZ2R3qW/sUHyVFeawM4+R4sV7/
qYbwKA65IciV2DR/1VH9m+UWPy9tJaavTZwl+Eb7grVPnHfUsH2SAkQ4Zn09dMPLrCrPlU1uZNut
C02/CWmNQjnMD/Ecv8Aye/3+5r+a3XRDpo8NiMvmA/84zsxMKTtSCx1PD/jkTLpMHVGHzizfVGX9
oDbYAAOJqq1RbL+/sPb1lREZCB3V5yjziIpm35SJ4/l5/EJnA7+8nbyqeD4XSc84KRTcnMYoxRjy
8lttbPfDLHY5Bi274AXetHbdV+ErTYl94CfP5JESV5YzriYD771V5s9FP7CY0X/THQZR7tSBK+Rx
wTwmBF6xD4+JoFxjMGNHHM5rjVzmRZ31+TJX+xvHxAAb1O2et/QYdjVDTju3VH+GSrFU6wBJVfqp
Cn6Vk7k1683K0gPf8VqUqG4zDOTg0RjgUI8dCVtvOKsJrmsILRiB3c5QDmlprzULZWIy3tplcKWX
yu0kxc+SrFRurww3378l/aupQSf4i+MlhaRP4SLEm9mdCY/cU9pwJZc0smT00Qt77hZSF7gJbOqK
hhRRdit9CDynm45mR4sl7vCac86mQ23dKWH53KcMpVCrdlnlHzspiQAN0gLJp99TilM3SPJrRe1h
GZvRJm9wkbbRuJiHn0K+naS91/ShjNSzv1Vy9UcmRNNx8sfJdMGbOeqhyfSjLJw0OSMB+kKYwytC
e2GxHlFG+MT9qho9nifV8Syd5T+aA9Jwy7UyQIUvtV/j3P+UZ/1eLuto6djxqzjps5jvg6l6AoZ4
ZoFUxYA4Xasg5TqKxhppG6f7SKt11IEwQYd9pP+zKD1p6PaJLu1NLbul+xPFFPBN6T6zwpue47yC
mrXCxD4l0gJ62U1jWT+nOb/INE1051MXuMd+ovvptxttkDYTcLd8il3ALGc+96/Og+hYSG4Blmxj
KjwZ6h0Gz84oHNuL1f6+qLQf3Sz90czwOs30ndazi8ymaC/y6snXPPPYvqjMsIEDA4Z2wRbf28dJ
rrCnJOpryfbkKnuescyYCa37+iKqsftn2bkh89U3w5GcPB+Gi8Y1P17OiE0qAFroeGlVLX1g2HUk
31i19BTV5DwHVX5pVSnR3g4GZrKnYoeo5u8/2682Uu/v4ORhkx+iRHRKHY9AVNr2xe9G9KntzFNj
VJ6d46+mtD9Tjfp8TWYIRxMiVdCYn444SkmT3jcK3/OpmlR2cjTK/IqoVqQgsgXQuNoUhmqe+aFf
DCtFprqtIAdmh8wdfHzWoSzh6CAjEP8Px4OoyvZKRndYg5ZnNwa4KvlOGRF5a3L62lndmenxizgi
Lu+8FcqRZ1H7+3j5tLHtXtX40XQsD6KWVITptYE7VK7bx0pNsUUPzEvgCo9+YZCMLM/pmUfweUqg
vsqZ0iDgSpRaTga31ummMoWD75URyriM5lCrSO5YYZKVB6zi34+sz6s2jxoIPWchR+N0eXK1rsKT
/rZZbkflMEPSSaEDoIiXyDJK/lBTKBdJ3TJzO+3Pf+PK0PlVjX4GHoeTN13YcVB2Fschko8fJorX
C9TKK3XAj28A2hgpvtEfvRIQ9e8v/MUSwNpsysJ+SEmJ//34ktlq9Eqgt46XNOll5fuC67ImoMoj
6mPTSrOxyGK6jTr2lmgiurBrswe708vFaMkUUNXk7swNiZ/6fhVgIUJ7Cq2UFg6D/nS/Xsh+KlVD
j8k1Kz01oUmP99qQu0PCtresTdfRo201ItApOuXceDv9zrm4g4EWt52CywQHwMenMdZNN8VjICPU
8C/ItoflOz5STVgbSYJgZsq982e0L6/J4OaUAn77kzrUwqbaxDbXLHpni+4KXB4GcqzbD2NtR+6E
lakY8jN16k/vnX2PjByVcy9BUVhoT957wW8vMc7NXgdJcDWFiLjKQgNi0Jlo6EKS49JSywkTnmlN
aUutDdaj3/QMD41csi7jkEgh4/t3f3rWEPdEYYdOg9CDfipoRQHHrl7WSOq0+5sKy4AbFvMvSYKg
8/2F9NMvXVyJwyDtJfY+ZL+erGKz2eJ+kQGNOBLwzJJwdtFU4kIbxWhQiFTGhTxJBC/TVigHmg2m
RayZ9hRPeItVu8eLT805nVf2/MwW9+AHwTZFANX1+aOEiK0xw12NnbQfu0exq/ez9Dkwhxt00Ddt
4d/FDvOlnGWvuF1vZHEsoCUvg4IIY1dqQp94KnhGUuhA2bNfteIQK8lNE+v3c4LKgeQdn2RmrA0i
fStkRajPYaDPPaCT4YFRF6y6Gk5eqWWXUWv8yXRpI8PHXA+NCSgQv1Faz8EmtzlQf/9yvhyaDAIT
HK3uYOg/mYZ1ikCKmYDrRSNFeU3RN9iv9o79OkelssFz78WJcRsS5TzOFRQiEFZuNsy7ZiyfkeWd
a7NppzssMVgchP8sCCyCn2akJLHb3veHyZvjbj9UpUdmWrBuIn+dBPFGibVtMZtbUc2JyTxe5ANU
EeSXIOi18ZgG1YuD5mkMmtcwil5aSSGHiADWOapuJtaYObHXCmiVGZen3WlXmgmElJUohYYDH1mc
/G113MMCXodwm2Y9vkc3f9UE6Yp0S9CcTbL5/gV89RkyFRFLhIrmcxm+CsNGn6uJFDuothxiHodq
QGSJru/763wxxthgCEM25TfU5ifveQL26at9B24rkuUFgKRrPYtvCoKipNJ8Nkukk330omnnzn1v
4o6PSwzqf36exY5dFsvfx1m+mdqmz3V59ooifEJ9etCCe8Xqr4o0e07JHs0hStZlTULIlC6hSm61
UiKVfqCz2kXBxldM0qN7qV1Yo3pIFLzD8bQWMOnvn8+nIikDT0xTGL85XLAxONmA5UmvDooCPDOQ
mi321zXlrV1cqBRNrwypG110oW4WWo9NIatuxFe5KJLw4fu7+OItMfYxS4it0ef0GV2rbQNK8+g1
1Swjl04PU9jexKnyq03B6/QUxXMB6sGceW4i+GIgcmlKKCqCfbQAYuV8X51VZzDQQT96ZkpBPKgG
3w1ZHWbNWEoOirvUwq5iWndQmzSyDfDYascKDeEsa4/OMEEB8s+8EjEkT0YOJnRKibopNomnO0R8
bNAwumb0xhE4VDI9RQV7te8fOIaiz3ugN/8jdiZkJbpxyrov5VHOnGAaPbFWmP207v0pR5tGvcgc
DpFePnR+sbPjeQXXoly0RHYljdIJF/LTTP6QTMd23dc+Fuw2X0fwCeU+bJZTMC7CfnhMOOUsND/L
Fmo3bevBWfQRjC1EgXBqEljrVffo9wG4z9RwJy28iZLsqa4QMdZad13iCJEK+WEe9PuGK0tgReM6
2FCm2FnGXZSMMqUohAGjofmI2VlcTTk9qlWL9xljsE3aJ7ly+zoEDRqantqHG8mM8Dt1T7KPBMUO
l33I5lNmy19p5c6Xdbdks1lrxo1aD8+Fk256C5VtiKLaLfjvE3Ynbelh3w6Kvht9dc0bvFGMclvG
WLAbHaFAZq3tIfpZocyvuzKneGtdqbVieFpXPmtG71roAeKWk52RUUUDxSPFs8exCHyt1atbUxUY
ZAhuOJN03y0iTXaLufsdSZWYG/tkGbcznfFeTlfKFMnLQZspktqAzPpghB87qYtpbJLLsfMnioDG
fGhDieTMcQ7cTKhVaNAgJ7fjKwUVoY/4UJINWLP2UyfeW6bof6bYchuzAaRamy8TDHmkc5G+kHj4
QRQl29RIaI3OdVbDKdJhWEmJyiQVl4Q32HI1gk71gSNKtn45tBhRMjlsV7aFmMO0BUZqsIibxN6b
3ilWpl342gA/d+6l9JeSJcMyq+AQG76drCOdIlZC+vKBjkZKERPEgjfM1kVgR8wRo1wvVWoeVrWA
6bSPe2jQNtFBLsiRgnFZtNTQPMtMom3cqtc0wmjXmaO1o+IwrbUGffiYNr+Ndgi2sSEh259Liyi+
rPYIDg+OWiEZ/5e9c9duXEu387s4xx5YuCNwQhIkRVIUJbEklRKMkqqEO7Bwv0TnERw6c+TIoWO/
jcew/Rb+lrp7nN5VfbrGyU/Wu7e2xAuA9V/m/ObOGLF64dyZHt3Yj/Zz2WV7aRP0Fw018FK/HKpz
7GnfW2l+d9P6ve80ELfu1LxBcGEeKwR/fHRWSZ8YgTFNddBMntybFaKjlcc8JY7MIsiNAVBzbAKR
sZptMXrjdjTCkwtrfSHNZZVEI2BJbXJhHxdv0gVHz6EKeMf7aih4Wrk04T4p9JTR4AjOmhXQfhn1
O8nU9EhlgZR2rOy108lvFKrFarDKj2VmeEhvc+4naLV2YxWb0vWKGyqDg6vtCNvuD0VreXcLMcjl
aOsB7VR/ieIqenbG/Ng3I1mLbD0PBCZSZk5OcjAG3DKVa4TMytDXU8/nj35ukL2UNG2ADVYGONSg
0lWQ9VJ7GA51WE1BI0u5jo3KJXd8jFZ+DHY1XQyE7GJA+z7423JKylMbd4jErApshNaM+waFbaek
tt2MMBeO45psnD5IlSBXQ5k7Komu798TJyg3uvNcKg1vbrf+HtLQ1wF5r6xSEXRMBrZuGheHUZ8b
On7DtIIZXMMmG/WHNJZPg+y+4LNZzXi3vPlVdBDafLDL9glLwA8LgkRMYDWh1dWWSKDvaR3LlS2K
Qzq9ppEVdJMLNinaTCAj0DQA1kUubxbGQXPM7zJmE5Np/W5YAGhIWyS73Ahf3BKhkSuHlZgqg42v
VwVDgv5PS0f4QdF7G4VYDcAOCsBY5aesjokUoDnu2godezb4TzqHqC/B5DM/QY7M7ZoyyBfh0mwt
R9Zc6cmpc8I3ivsN0W/3cYo6vg2rvT9or4O7mBhQvRXzonFVNo61CX0Wo0sS3tEMXD0neRrrkJiB
ar6b49DYZw3TI4K0MUoYcmPXxa6u0GKX9jolgmND3vFLD184KUh25vteudK/b8r2wIQPRYU2PxPq
85z6Jo4cA7EvC/eN0+QfpYOeqNLS81C512Tq2J1NxcYieRg95kZKyAhtva3FEyzopyGkjJ2IgBir
haQbt+q5x1j2wq4V+7rLIyxKg7WeK+OxqYhWdkH2nrTOSYLBNLnd6h9TJ9+7LCebwyp3tdUj0xiT
Dz0cTp2ocFzkzn6uFOfPUDuzGgdEOIZwyzQtopijkVCCtbJe7luznnY0vT0KfmxDhfVSd+bVSQlx
rE+ROyiymjy4S0xDkZ87UDFB0Xn84p4Lwhgfue2vNMDf9Cj/EBNtWCygk1h13WwaP7QClyftavKz
r7M7V3uN/eNKON1B1tF7lYgJ4zkvUAk1snq6ISPuOnU8mWN5qYfogSfktiJQ2sHREibiaFJ9IiA/
eLmJoSBDCSBF+yzDbFrXrThOdZrvtBTdX4JTaaWJtoMFO+xiOR7ruXsWkQ9ik8CxecBdxb9bvLtq
Lt+MBvNIimqIuJQLxd9+BHRCzANkeHflgs5Fg5aeU1qTbMIKQAAh0THJhnHMtiiQqbWCZ9XSeY+G
gTUvlf4+cXsosxFuivZm4sLMiui5k8PXXA4aKdec/b5k8TVbgK5dDRuVc5vpw1Wtu7xQrJdRfCCf
R3uKhI15X2lKuarGlN6ArWnhvTeGAXfJjVa2PscbJllIAxiT+D7xUnnmevCl/Wtm5vkl15m3x2G1
G6wFsqEz9Td9UxH82qbGFr1xs9U8rCCoeARE8uyjrPFw653czY7zmBkZpES9Me/tcMr/spetYHGt
QEE+CaI9ySOJ3Zsx4aFdcHkeiyTHejUoi5iZnQcPdLxh5Lz09gCK5X1hKP+5OpnzV8mRBRQSnQlo
mVNT9M/ukF9qLvVVW+YyaAbehpcWFzGAL23Ss11y7bA9ey5dfp4VskLUy9D2YFIzidKrS9t7n7mC
pGQ8OKnBwo+7mhj5j8ikNbX7nhRb17sr5tbZOQWr4iq0r3KZjABl2xBUuvQDxGzpzikruKxtFR6s
HCqsuiSKmlnvSrSJ9TUbkV8xi2a4j/RrEd2DRN2iXmIbqquaoxHoGvvINDlPvn/bif7OHKNuwynL
2AwZwM3nZ9dzzh3wCFS3Icssg85ZGrWxmUL/Lmpif5NbyGHyuLtTH4w/FOLsLFog4/SdCiBel3n/
kFezs+2c4jT7ZhkM+UiqSAXTrXCTV6F1z9nCQ8tZyl1b9+Om7jFaLM2or5swIohm9K5pODwnZDqs
IyW5yKbszIX0XPJ9TRE0IjCdKwLT8lXs8oaikM+XLytsJuoaOztBEXp2I/iXmFQOarrTaYypMBFe
kiIDfa6PtwxGH3ENXSXdCBaOW7Wqn5W6SN1SeQUKPVU7cB6OpLJL7hitv+/iFJ6uVT+0eQ8Pt372
aam471QJPh4SuzkR6w45KXb3tfOuQ7kdJsps1Eh7N7GelmKyV6ObfKROsU1ksc7F3SBT9AhqjtBN
iBuqouFhqHC6IPL03uf5396lpfaq19QXVVdvGE2PazMEshQK/9A1/r2uMYUd6P17oDUB/qKU3rcO
b5vB2kg9p3TmBhOz89rZFUsXhcKXtF/RFL1HZv8wDnxnHZUbSmWEcYa9lnML7zXdLzxVoZB6OpVv
+d7Zzt0kWaxWBkQdH/+RaRq7xKs5adu7kV5lzPvvZlhu2ZoDC5iffQ2DJ7kkcssdEVG9to8akOKV
3ni3/tSd4qYK9Mz7Uc/sCJMk2fHQYGs5HhTch/U5wfcd2n5q3fFGk+6bO1SvhrqA2ca/1gy4cPuG
a86Qm7yd511t+/u0ce/7bgQdBV/MJJSp0Mx3j3MlcJfIeSldl+CPpjrBm6JNQkCIQnhcNTRQVMi4
LyNm1WMIuaca+mdDA+pSz8ias+JkV/k7eTDLNpTe1ZIhfHzBk9IL+2d1xLSVweuqilfPICbE4SFj
VNhZE62tNwVH2jh59cGtYPFQ2byqNRDTGr6ylqeaMEHEVhLPoSbloRbZSZ+5kNV1643ts2sWM0AZ
bwgsEKJG3GC/MxECsyngAHCBvWvd1D66NE77vJlh5SKZw7XUrjymNU/gh2s+seS+sP3HQi5/3QBZ
JghwT2DzHbtNPuYPIHyPyeTd1h4JyCO47Lox7uHEPvcJXUWueH/mXIbbYTxmuIjY6fGXRA1KS7gf
daEdChnt4z7GoYzMHHby0Z67r7FVBVnM46UYBR99XX7FF2rjGeeM1tasZL+T8JjQ9+SHaWzP2AmT
VYLEaw389l3NZE1ZGJuun5ptiMxpZbTN+1QTANNTBq7MMvxhLuLM3HXCQ5s+m1IcUpwILqat2fQ+
4nQ+ShqcMK13eiXSdbM0962q8JIp+9BQWi2l9aAX4cZr9MeKvsaR3kGb/ZOFS22dLEwPtRMw7xPe
VBkIJnkoA584z7auX148jU/F0orHgTiClWvE71oXv1cZdUiCOnbdAn3Xaor2yPvQS8rnqHIOhVce
ujTE3Uw+J9L0tau1rG2INS98IksWHzS8fzXm6G6xtkmMXrRvaBA11u3E56Vw3bwfXC1g4/JL4hYb
vQ4/msY7OFazdwo9Z9GYfcGiD2CuQYuSma23V7pWW2khpUXqQN2Rp1GXZ9m537v5LCx3W0dVtBqN
4aOktFig7tc90DDQ8qsSn4YaqWZxeeqoLITwT2IiTWgaDHQRcOl8CoCxiQuU7gL3vbZeePJo+EQD
D1rJ4gP7Xpq1aQ67sP2YCuM5MwgpAYgVr5qx2Ga5f4gL1Biz1F55A4d5YcuB8w8u0E7kLonbZFeY
Xf89TPr9WACcU61Rw8HfUWnHnU4EtuWcOqljoSfUJvTnsxyKk6ZKmVS072OX7eYye9AW80veU85E
3TPGPzyy/bJq4AyENUk/bv7GicgyJU5eEh8pfiayV7KGtmHp/Zg0H5E+DnLwMreNJS6+DeqYrpJA
3xvLGQ8NBARDb568wb+q9JxGtIeGLi0M3WlVWowuZpvqJk/fPWP+1sflM431IW/6a1lZj1nCN4VG
4FV4VF4TvLR2PLYu1QlPEjRf13zM3pG2Xiq932B0efNb2tY2LC6mjjnaLZytRj3TRsOtM0zPUUWy
IjEMTcU8KdfSAi2L9sV0oi8DNmNZm7cyPNmJtQ9zP5AjUwBLi96d0F1pBcRwj62m2Zv7z6dkPHM4
qSDbtOA4No0QemL4EkMUZCP5NeuoGatK3ptN/C6LpCCIhR9DUQFeb04/7IYxUhcfp+ZjNLKDJepD
2g/jpiedhMu8f4rq4VkmjrehynmEZXFNHQklrmvWg+UREtZACxR+uxlw49tGfimbGIpn0nwzCRmQ
rbivh4PV1U0wW/Zlnps7yQJ+NLFWVM2h68KCZs3byKlbpxAMo9C5ul7MFIydbagl2yVDem1Ur5F0
bydDp+QfviT28j2jbWT7Q28pHZ5zEzySdglor85GF98Iq3vu8V9lafWN7LjbOna/9nXOac0FYYrN
ortrprEBfx/URI4uCq0XNHomdsVictpy7S6tCAZpPGOeerA65nB9dbXJ5zGpHtNiWjE7fJ3gi60F
x1BY2le3IXRg4iU2U3hdHNYp09g8WmXyw2EjuEzelm0kcY353pk9xmHlBffDWfPP0Zzzs5a/l2Vz
45sF39W+Tnp4wDWahU4lhm0ct/s6G9ajqrBITbpziHYoZ/eJAdSWDPo3wJ6k87mIjukabGB+VBhX
Z1QS4PSS+dNmrEuGFv3W9hKFtSgZBhbTM6kh13jyeKS032CPXmWZUjbkL4UR73uZXZJ8uMkgc/MW
JdDtTKZI00sw1mNgWfYXXURfTDTZqymT2/yzRVShJyRh4DbaUHrgkTOLQy7z11EfH8kgoAFy13Z+
9KSBKiz5sGdkq42/9amr/CwLBq49fbDFGnXY2u7tu4Zn1DaM67dW5mCENQ+fOMqyRFMbho6D21ex
qs2zIc2v/LJ1PED2sLz+oUwcUAOSRnK4YXZ2RruHErTeYLVFgG5i60/9p3YSB/irN+jd73Rq5Nm9
s5IEkSuHYD6BQB9vad2oNWVxyIg4mLtzhJhh6fbYJkFDjM9t138N2VGGxFz5WCMqNRod9L2d+N8t
alMiLN7TAdc+IsQO0PpqWZqrBfRT0Q7MBIFERMpmuzbjcN275g4oy5YHyXNXi60FwW0exdqaSBLj
sht09x6SCxHXqBqGirVpfh+SedT53VeUq188B9SVjX2iQgaDi6MnrFF898yQoALx7rMjknV/mO32
tQntXUE9uVFeeyMzTnnvr8fe2E6UK72MN6WmWZtmpL+V8F+73jAIMqGb4Z338xvPsgLGhbMqgDjW
NiwTsmXmhuGMM4JYIDTZzQ9xm7yQ6vcBo4CvCr5Ss+g3tNrbwZ4PS+Uh5HMRlEqOaMdJGXMYJ79L
KPy9Q20mPtym+oB/8o4682Il8tTlGJ07+VymjC2t+DYlQWxNJ0pIWrIuw+nGzJBuucu3JaQDdCZj
b5rT/WB1Wz9aDnEmtpp8YSWaBlJ+iVzYWWjlO/iJZC2UOWz77lxNl4hLvE7SsyzcqxGOO4hUR62T
DwBa3olvaOtCrPva33OjPwx6tOUM40raF4BXRBHu/dsote7CJjumrDU5qaeHuFt+aEwjyACruEzK
AEDB0dbihy6C+dmWr2LpkqDLtd9oQP7hlgVKEzoYlvPs+f+89/GrEGRQ4rOdB1/aEO9H2fabP/EP
VkuOjYpNuGwAUQH8tFqyHD/Xlo799mAND2YB6iCZ5U6105/LnP+wgP/WAu4gEGST/m9bwP/f//iv
/+e//fdfLOB//e/+ZgG3/jCFxUFqeuAFkR38Kw/Q+ANPIND/z7hhW+G8/mYBN//AM65say5bZRvr
4N9bwF2uJ36VAAqIA8X99/AAf4Gps6B1TANtM8tRz/F+vlD7tstEXPjjJSlp5PWwvwGgAgiJ7PdK
XMQi7tLFvvBi4KpK4vwq7VJQKWXz105EQWXy///dJ3j5yyby71F7v2qJkCcYgOYMAwUbab5/vnNy
WXju6IzjxZDxw+zIa96AOiFaMLSKp1Lqj1NY7v/5n1TL8p9WoiRBYM4EGAfI8+eVqEzqNo17OXHg
tzu4Qkyrza/TZK9Fkf5GJfcPngt8ewYaYYygIMh+2od3yF8J2RkBBkF+JS7vUPHO/vm7+dQ9/fJ2
oIzgBXIMKGc/aQNmRgFL2BnjZfFBlyXA5HAlMROp2HKGXseDPHJuS0MCEK3dLTE1QWZLGSzCuE/0
kJY6uVWoWkagOxVLnrNjWiku+eBJmP75Q51Mx6HATuglp3kmqzo5Eg2yF7OmfoQpm1Tpf75zJtI0
QPTIMbaMZ7qsncqu/+dvlo2A+eu3h4PUFJgFgcwjevvzBdMOg8j9dl4urEABjLufJhLwYYOEGpIX
0a09t/NGbwfw+EMNlziV2tEZBH6i+Ycf9xZj1UgNaKb3wgUtHpugvPS5omMhQUqO5Te2p8qXz64M
DyknZwHC2SMuS5Jrs/qM9obR05EUMWwKE418N4/Dtlzs82gmHTmbLYa8GppSM5gEVwHz0jVqYY6n
+iYxkre40t/7itl3K5Z3z0bTofmEAGGJX7Wz/SKoAZkvvdQ1PzJGbcJoHMTaZyJ1aRLBQ0aKhBWm
TNKglT1CcVLi1eyi25bF+BABr3IXR38zC4bNikmI+GBPUJ22zsPsdhztl6jji8ryOWYGoV+ImCE4
UUvmVa2CquYmu1+86KkoeuY7HqFqYyteHaFfemC1a35r95nSJITzspDR0uXqs4c9HKQOqHin9YEk
Afs1Bn6ZMZF534hqk4r53IrWXcUaHnxv9AOUtzREJnVuzQ/WA1R8X8XVKE51FPGdQKX7Vqj326Q9
U4nhYYrI1Nbn/JY4tXPS8+lMffJNN5E++oI9zFgdy8V8iUdeoTbWYNLx/Y9zY65cbyGQlOC9LiMn
rS/6rdFBwKbMWAlbnKXNxiIn16ikaQ6z8tFgbKgoZLMnyWpqyMPGunLNQWPh6NUvcU4vq7ATbsZS
zYF4Rg4PU4tRv5epOLmJB53J/FrL+diaxSbKdIIYHsKuJqLIP9dVepv29aUy3S/AiJAOjSqiLN/W
SXthgAwJbKqvSeEFeTnthPCueuXcmLRdq7wCHDSle4xzAWu0te8mt5XjmlwN2T7sG5Kqhz3i42ht
2vaxsbU7MkHInXX1jgmFd8O/2sUhl0q+A85PTx3tHGt5ZBO2IxF2y7X/OjQ5WcT12qF1qAYv5QPU
Ar2zH8BdPtfyI5nCBxzRuyrWtiRMKFfympFdoIX6qV1YeRpjv7JEG0yGE8SteCxqWD5Z/kzg0KHS
2cU2xN9NBMFI7SI8OP2mvhty40dlZPdMAd+ntNlMsrs6OKWRnDwkDTUhatANrNYjv5RvOoJpFvV7
VEaN5R/kRPNcuKuuE8/snPdLle6wb8KJqnYZVueizPdVaSDuX74VlbbtuoigjilgQPFmagUFP/vR
hudYGFU32uLvrZnmeBn8u5S2YG5ImsxL70akjGhyzTjJkv+RmeWepwQ0b1k9FeXy3Pkmcd+Qb5P4
RlanPFlOZt8ETWUxvynLe7Ovj26ZM0oLcj//ks7tjrXnTe7Fpx7LNojKFJj0olBzBJXXPRqYGZmF
gDZK7GZ3NOehgeikb03i0dEREcJn8p6aUexsjC96OSw4F9Jn2dBbJLij4uZpfgJzlDLVjBiIaHeR
C0RWvfhiQo3jR88oS46RmWyyWXsyXInOwh5pajLGRl40dUE2F6wsZzCKdRsJenfzfnbcYxJXWy9x
v+phSiw2gLQ+MY+g5X90TvrmhfHX1pweNTvc1y7BuGRRlaTFABpM9eMEGWtJl2cw2rDaZnPeJE3O
56Yx/a15UvHDkA25K2cbr2HMeqK1zROblz2I8UM7tw9W7tyUIduyiAMJmc25YO/L8JZ/6nNJ7W/d
LjpTrLS2wBmytiP6FkG4DlWxqYO4t92VQKu9bqKOXChjW1n6q+WBwu9qU80Cvw7m/FgVvHEV41tY
zjXTtX0C+LKQHWPKwr4VJXoWTyPalqSt1cQAonbAcwiX9+RE8cSANXsjsDQiAVT80Gk6PBzZDTqY
MTyg36tuTZhVgOw75uGVmx87o1tXfJa1FtVgBqt6B55UYbqQ8voh/yvGPxJMIzspYmZPxJdr8PU+
vdbmuBqcSKofC4ZCbYfmvr5XJruyZaIA0SGtI30/AxQN/fK1TWwZdG25cwT+DxONfKDNtn4IZXiT
fEQxnsg8NZZDGGbpHdwSqAV8dKtWfxhnsHMT3sdKlKe81kamAlG1htaGMCJvra3bOR8TbPKMH/QA
bVzdsL2zM+fJ0ORNvER3qV34zJ0gQWAH7ULIif5VG+AKdiUDXdGesrjBZo7bEcjVZUxNb8/RIa42
heB5SM3qjLIOUtFoQgKx2QcSQcv03z4PcfQ98UZnAwiN8ZRVYcMSPIkgXrxViSRyFbvjKp3JQk+6
B9a2NlzbfMCF1T8yLbmA7y/+Iv8yo+qjml3GcqFY4a/eZ2F8X4BKCNvc2MQpEvIpiciqlo29iez+
a5d1h8Zsn5dBx99CnE5edFgF5cWzdW/fjtPXRcdA2PRdeNsxdX3DuUYCptNydkduv3E4TfeG2cmA
rXmz90bG/2zIIL9J65veCxZLNUoC4KvMYjwyJlYD5VqQwNFbfWY6NjouuBBzPyLbc1wsy60iGhDW
8D76ObI7pduuD8pH7NSFQtDpDD+qIK3T1zohjd0eDtHoXDHVndh6E0Rpn2Y7fkw7PrFKIc+yoXDu
EoVBq/SmISAVlGe8WKx+oaXpCptmK4DaoFBqpoKqCYVXCxVozRhrdpJt8ZUxy0tnFKhc6OjPWgqg
LVOotq400B4ofFulQG5sOaK9p+BuWiNjj7tHk7f9XAN/Uxi4RQHhNIWGWxQkLla4uFqB4xoIcq0i
yaVD9EXClptgzEVEW699hZ2LRpx3BQXKFuRjdSPGpQKvqJ1J28vXfIHcHOGFSTYZrEIaNwvIVISb
7ExMhbybYN+RazoEmcLhpQqMN1sg8oZ0rE565W/dqL6rFUbPtRVQz+CIdbKIOa3C7dUKvJcqBJ/p
AOObFJaPp2Uc4M5iX6WgfZnC980K5JdXyGWVSMkcm/oSKuES8XPwNGXs7oYI9VujBE6ZjdQpDVk1
hq3XvxAzKIMwy1ksZKznFpk+CtQ9G/mpnCpKkqCEklP1HRIya56zQxhzRTt+eoyV/IpdVn9BCKgH
Wsz8XYm0GiXX8rSdpdRbJitFge90E7I1DHoX8Qxin3WqIUOw+BIdt/gm7JTseSUNq5VITEctxtic
/cfY0n1AFb6BWhDuDTbq616zCUNAcKb+IRfpW20RwZrYLQHKPUkHgxme0PudeleMW3dm19W3nsFu
ZQi6YirI88JyhPedgZ6ny30vPh/rPAkSJY2DDLRnccFwLEmbtx5SE8vb+r1BURehrPOUxK4CCQL4
ufeTe0dwtGiTiPbEpLAQjNDnWUqqh9EhIt8E+R4pli55x0j6HCXum1H5LQm3iks1us076d6oln+d
oAp0lDywSy9oN7o1Q2QCCZWEMFFiQm6QQ87yTSE4lNhQCnqJ3A+PS2tml6IKC9DLSp4YWwgV3Zp0
vjhk5mdLwNh+yI7HHPM3w9CU8WPxjSOWxuyaZQ36R1tJIVtpL+tcySMtpKoMEGfrdrbZV+l1Pm00
U5nfWL8I0JGfQstCFOtsYBe4RuOf7YkM3wGv4gTDe7uqUWsWWuQgKeAj9sSPTgk628T8Vi75S6+k
ntTy9ngVbAfjJRQ3ae6iYVLK0FZpRNNPtajn0FQYSXaraT3+Y0SlrMhRlyqdqa4UpyWyBb44VKi1
0qPGSpk6es33kqpwbSrVqgpSp+h2+s0QVSSG1V1/dbPpQt8ILodvG0GyS3sBQceicrkt2Qk1uM2B
kXSblNAvXopzbkc6rM9ORcb2voq5PWYC5fvsi5Y6+zKmlSmGDztbzjWiuVlMVBQGZVa3IGfqCdOu
+Y2VX5Jdbfs3KH7e0jlWZnaUQiwXD5GrUTrOdwg5b0guXeMAZOXqn6qR927PRxClwRB5W5ulZqPH
0WZB2Wk5kBUK3NtWAiFa67Zi0cgfpGMw6pzUYHvjcc9bxB2zne/vEGs03EwoiQbqomWaro2WG2uz
GhD8c1K3TXxih4dik1no0KU45Z1A9gijqLxW45AHmV/duZH/xkBimzh5QNi62BoJcD8AqC/goG/t
VOyzqXg363AjEp9PwJgeBsNCZMlDK2lQrRDTuo5M2wwSX7vrGQ+LyjtabhmwVr8FfUJMwaW3i29F
He9HHgtoCjatZEWvotZUsBOdAklXU7YXZpETDkbydkiXrWbu86R6RuLXC4+lupNZgIqrcCcdDE55
QvhJmxhHlYv4Gc8uCUzMCPUNdEKNPwOqm7Z+xcBPYmr7apR7u3zLO/+77jbiPC9wcKXLu+ilQ+5q
le7JoH0prQYQvD6/m3a7LTtzD1TqbLUl+k35LhCrsut5r8lCz/Po7HhoRhl4v5Sleq3I4TreVz0t
3822es14XtFBkShq3Qzsuwc3uuPPfKsQrlI6MYIHTMzCBnX6amIbCOzIQaSZHlxHPKlc95LY2tQ1
j2Wkf7HAqNXVPVaTre/fOHqynZI5KDlkYyrcGile3Q+buDbJJPcY5qh4Tbi9GgQAhjFZOz5R+3Y0
b5zjvZZStuHc+pzRaLxkcoKYnIR9G3gZKeJUA1j/I5f0cPfcMnpoubMTSUqz77zoXnaQuEADsDug
atNcP7mMHIZaf7LSiBvX7t//+Yzn10G34diuYEoK4cD7BX8yhz54onGI7kP67cQWVzMXr14//9Ul
9R+D7t8MupmpMRNQHrZ/e9L9v//Xf/m///Nffpp0/+t/+LdRt/4H/hHFLqUMYOLNbPev0TeG/we1
pAGhAdMJkzosOv866lZkH8zK/Gt8VCZ2fdS1Xfyf/5Np/AGTQJCmhatXN0jA+XeNun+ZvX7CLgko
JUCDBMafM0yitLSNKLHzSzgU4JO/z6F1tB3vZOuUymI5FHl/UNhJtyguuuj3CTJoVFqrebZ+Y0/7
JfkV35ZpwjvAuokX/xdblBwSLfbgGV0MowDOLIK0StdDP7ChHKyd5pXIF3k2oDOjvkB4VrsYAwpU
ZWm/0wbo3AM7VJjgj3OkzEt2A/S6gK9sn52GCcYYHdEyIffTzG1im4DlOG2po0tHC7I0/429SrCM
+PP8/PPdmJAjXK4k9+e0ldjO6QrsHNWnC467T3eULxtN8GwbHvVsIuk9OqXJt1nzb2rvhzclNxQr
jMH6W6hej1mMtlD+ZqT/yf340xCc14TZywCxBoNT/5my5jZpPQ11kV+ayb9W0NprPsMWX+uUW8fK
Ke70Ei2dXZNwN8aHpdSWlT+PIGrc5puhaYHDx2/XFLhR/li73cbKyjXTt14E00ytOtsBasS1aPNd
ntVBSpD7INsn8l9IxptWIwqVZil/80H/shrhPeFf8/HIcQ179k/Lg4zWooWnkF30ka7L7ZanLkqu
5MET5HSpY2/tj85vPkfxy3Rd/U2MlMLkjuHD/GmZsNQCUcRgcdN4qAvUIWdIZ1dYqFcFrCk77fKj
5uj36k+Tyss0NUxoBMIDm47pN6uhf3ihQVLGVq0z63d+/lJ9dIKDFQOgb+rpMLT6Lhu+W1n0ZSKz
vGCSnlbJ1arLh0jhUeMoTUj1oOEoByYUzBpmrkqXYB4lZ/27h+E/WFr9AppQNzTRiqzq+LQcFml/
XkLEHmN9MUTFpdPhwEvj1NYeIm3r3GriK8DZfR9mJ3NIHoHTmOHvPphfTkh2zAarK8vg4WoZP6dY
m9jorKaWxSUbS4TT2A9W/RgjJ6mS6fGfv1PAer/c7Q5LR6yDPKrBiBg/7VuSwfORD6NPIXpQrJK4
wAkUtOK2tjHiyfDQu/4JA8O279KO3cT01NreS0qUd18PKbgbXlxWucyZuFfS/gey2asWGyujZsLA
ddNJNPy5GiwNztVu6wtYNIZvlbWT1p5K940n6wMg5YNZ+h8iVWE4Xo9aBZ6DWWc3hqWhdxguU7Ls
izBEJ5yfJog10QQOLWHItligmEd0EBLGPksOI+QH6nDvhC2RNT4j8/Yyoo93BoehuHczuvH3Ykze
PNGj0l+qTbsUdCYVv4rm20vZKfgaDPtkkevMQmdWtGwYpOMB2YiBcLRVWn+dM3KGep8sj1x4wOQd
d2OEpn2JkcHo1SQPhpP3uBzjatdXINmagkkPDyca4W7JtuVgvjn4T9CVii7IEZLsE8MtH0YkNiMj
1DShJ7G99G1yS+SoQMWx+4zJbirCJxm3NDgm6UMWMsJYOocJyyTUsP4mR2MJgaYhAcTyN13Cwsme
seeAp9h5LrpULTS7oGjLFztNggpawi5vWxLjPFCtrEYaBKdQc7EbIOxAohcvx0RzbjBNDptIhg9+
l/Vod83ixSXzEWlR0+9EV2mBPRjhusm0Z6tsj6JeXjSO4y4EkuANS0dTY7Mr9OBys5ueViy+yk2V
cfHko8HQhA8OtD7DV7ep3WPvliVH4ZDgIdXFVnpkENRo6nfD0KdY1OczETXLZmya4SZO2cBFXjmv
09hLj4ygmKFbVbGhxy2eCTkz8VA6WYDqhWZLj/yAa/j/s3cuy20r2Zp+IlQAicRtSoKkKEqUKOtC
e4KQbAv3xP36AGfQg571rB/hDE9EP1F3R79Ff2Cf07Utu+yo+dkR5Yhd2xJIIJG51r/+i4kyt9R9
ywBa74e0fVaiTs50Do1PPC+pDLUe0wG506aO4ZZG5svYohh0iR0vayhKtGKIEq8Tj2UaJe2tyJz4
ChOGcONaY+d33TR+UVn8ZU71l0if2usxCKrNaGfWPXQloHds5vB0rYctmei0W+2rEwt4MGrxcQ0L
d43P57DL6tjyIfaAxLTpN9n0xAX18dEbzRctjNUWYGB6LMpb3UoYloV2fu3JwrlButyjMxjXGj4G
q0Yj2676nDEgCOPq1gmYRU7zFZ5fK0N5DHVigZ4ErpZVAYqmLI8NAcxPbjQyhyjnKwipJ1Px91w3
9uNoWkH+oaWJ3hMV+V0COdGeyV8aYV9meX9INOsMtHefZtoVziErIYYM9Yi1K+bsE/MhIOwh2BUe
tKYe6FvE1VnRnnjoDlaYqnFfg/5rWXSbaIEp++yRhNEXIFQomTlpM4pghiAGNLkIxwLGQtmEwaCD
iFFjO5ogOWybdihWzGXPzQkq6E3Y67vQUteJ5kJgNYDWadNG1D6rpoq/DdF0jsLxVA7tsXJqiP72
tgvcTUvKrcO0E6medd9700Zz6n04kgtTZC9jH37Jo+5cW+bOlPWT01EqdOleJ4U9s7RjxyAobesD
YsAVLvz7Obavzdy57cv8tiMaNGq1K9zXrkIP7plXvrVQphNiWGR9ToiNVpV1ZbcaXM3qUbfsdTk8
aCkOi2Oq7nvN2sdWdahc0DqBGtEzga8Q5jARXaWdsyONy48c65vd8JnLeFuxDciiJ9WkXUNTYHAf
uo+k9fiai8P+ssG0Bjw0zIcHszRp9cQ2yzp2txRvQnvbdJYfYWeW5gql5w35a1D/E3+0J3RVSxBt
t87E+OjV9tOUM+thRH3sXEz9UNGF/ZFM0+cuMT7hX/XkeRBYJWdH0D+PTLmMxtqiRm3W1GJExIMe
FBTLhvE96NwrcnihstWfppnzqLGZJ+A32YaUKMhdygH2PaR7G8RHn6191AWb0iOOeBk8J8GXubB3
lBK3ResczVrbBJ6+x2/2Vqekq8R4VZnBdZUXhwBNN242Gz0ripXRMUK3YJPF+caIcBfqmvLsLSdJ
Ha9lM5rwKesrTUOJGM2PSjjPYcASEq+AgF8nsK+kZoSLNAHNF4CdYdTHyIybdd3QrQf4ZRRGup6z
ZF/08l05E97Idn8jE3G9GFdXQ37StOgpNbqNHhUrXKTJKB+hADtkvlCr8tJMMA+Cip1NBHtP+4Tp
NbJR/cpoyjuNlWTW6VEqjzHd7DPDujY67wTNYWe37QY27rOMgM6L4uBO9mudZGupjw8uAh/ie+5G
UZ/0ad4w7zkJbEQiHUkulO9DuQTtBl9sGCPAqdk3oyP9KlZ37oQ59Vi8Lu6O5tC/FzUuTIFZfW4F
xpopd3c9zDFk5JipRhosuMmkPdXGfBZm8Wluom8WViFViWDQJraPJVi4+jHur1GCHPrAvV/yn1Oj
2Ha6eEEQlKFXn58FKxIejIWaIXoJwxnMyxbNI7z9ZytF11Xp9Z5Y4tuhid48j1bMrD61bHBx16W7
WBLkqRLnS5Sro8b4xIPUXzb2Q7mwO7VhAaCmeY2l2tomUGqMqsOAqBCeLqPi0sC9Wtk3DgDv14lp
5UZUdgs7I1dMW7L0W2FXD4ROeTsptYd2ZMhTaU7pw0WXh3GpHIyGjZM0urOXz8XGiUcweP5WKeJr
xlXqqjTDY45h2YNhL41jXBy8hWKseoeg93muTvjDvmtKSfQHEXg9dxadKg1LQ0l3XenOqxn1mC1U
Cv1SbwTPUTSY22LMLNS/3b0rGMrFUaivclpG30htby/hotdlCX3ds+lMa4xc+lrK9Uzp9arlysBO
9aaUNiVLSCmXp6QAVBrtNueygWjGpY9VczvshEFVNUGt2icK7m28KAQvNep/Ajl/AHKgm0JeAz/5
xzjO//6X//K//vu/fsBx/v/P/QeMY/zNhBDiGLDHFl/tv6I43mItZkobCo1cWoO/ozg4NBNzoS+/
7PIzfwdxcOi00W9bWDjzU8Y/A+L8DDVgUAlbw12QQKy3PzQfdiNCY5rd+L5x5alS2TsgOFwW2+Fo
WUzK9fnf6a//0F/8F+2OJbCw4b0GMgLy+rGzS1Jbw+jZDelDeg8PXPcN19l+BVoZQ5cEEv/L4/hF
J/mTVw23T2LWJIFT8Iv5aJhjQX2Z3HyK7rusMVdaCPOsz4MXzR4fQsfdJJwfQ41Ru2izcv37S//c
RfLk+I4Eti9x0x9t62ItRayEjfG9Kt2UJAp5mgb0dCHBmL+/0M84BsRlzKiAZoQEB/uAY7hIPBsZ
Jsl9HWsEAE5UcnA/TrEEphoxxfezhENcxtQNv7/wz89yYbviZY0j5WJzuvz3v7jxKDTKWUHkK9EG
KCWLvj6roD67BsdOlv3pW/7yYnjAGZQfdNEfn+SoDSgaGhXcuUPyxpxcZ0PP4SOE0RveMN4fvtrP
95SvxmARAwlo587Hh2dV2OMC3wR3PVFs1G35GgrxcZzcY+USNjkb4Iyzs//9/fx5sULtsnD/cQkR
siz54d2A9RxqYwWVCFtmc0OS7U6k9dls4mujpMVPnUj5VkQJacFR+v2lf94IXGBTG89HNhzxM5jb
eLNGWEl0P0wMni1KML2hCvE6NCfk9nWEs/7+ghb76AeUkysSG4wHO35G4Ng/Lp7BBMtIAi+8nwQN
vhpcuZcOWqUQ47WV3veom1pWVV2L7VBaw7r1wk/FkL0j0npDIn7QjTLBCjP8aiDhJm8Xf53oU57B
sMps44TJLNNcHS2op25jCVsxwX7HT4PyS0jasz8SxkPZmUI5Uu5jBhdoF5ATCN2oOptLPqmAn2i2
yY2VD2c0Ce0mChh2NkmMal49m1Z51pWysUih7TJvKTpu8rzaEZpKGERFeOkI8AJPQ5x+f9t+sS5/
uGsf3nU11G2HODW6r3XvMQGExQPJeK3j8FPoBi4QiQd8hMnEH656wSV/xH9JZiAiz17+cVnrPz4t
rQGqLksrvp/GhCgiXSC+k32zCi04mgTrNEiIg/p5JLhhZyULQzTVkrWXxG9DkdaPTcX81SL/0OkQ
rwYuHF67K76KjuaxyhJto9lNf+MyS1+5NXpHFy2Rp45eM7zkhX5mqSCNLOIHzR3ulD3W98jFnX1G
ztpVXyiJTUCj7VIRRVcTfttmbxIP26SghAnUHdU/oDusr1BD4WPpfIbi0IJhgxfl4aB8GGbmynVa
qJMS/MrxulUvEoImrJYKPbEz4xRJ53s86g1DOqJEa73e0nYaGyw74Ph78zdkMfMyJi0wLujfSs9W
MF+YUU52Jxm9l+lVrGhtvMiyrshRBTgKTYIz42wqDo6XPFianh8JTBHHYEif50iFmzoB74UkHG70
xjI2ec9SrQTYTB7QE2XmeKhb2/jqTFW+DrIBskNc1VdKDgc77RXQNWEBmaFowFTs7JgEZgTbTyYc
AGpOo2sWqrFOrz672QprU9jXloNrvOwK+AORtRnVSNMWDcWuAPm5CXDNuK6sUR1SF7v2WmBrUo79
KTScDMl9dlImAj1Tm+4JQsVoRYuNbReF/UkFQEmeiPUr6EPfcy0ytjEZmZMZO36uuelXzyiyAEtZ
LEU7k0zkuJpQ8M6Tmq/hLmF3k9n5voS74VfzCAXDi1F7e21AJq/4jPGaTR5k55ySIT5G5ZRcWRmD
1kEHgHPr8TBMzX3kgptFnX0v8264t7BaIA7Wsb6raR5fRRC95TMh3KrPkjulu8k17MQC7kZK/2Gg
II+7drzLo2KEOUelYDD6xyP3uomqnrSW1llBNiJHr44p/stufI5SEdwaEwFvGVMkXNV6yP8dwaTZ
nJeHtrDjtdAwwcq0oL61tOqBKM7vqS2GvS7J2VUGC2cZDq1AuPDNjocRP528OdgSfsTglA5GADl2
Oo1rb+wO3MAw427bWuCZEekxGzi8JWzE+iu79xs87ta3yXV9j3H1gO+CaxrJ6/adJebHlrA0ZHX5
cxmU8j2onOYeYp+z6em01tAoqru0QZ+YTYa9jTo01vCCFueLosSDk8HYlNX3hiE+KxzCttSqxVUi
4x6K8qckF+rOCuFJsTEzNpiH3PckBqZIBJs1GB3aWv0TfLAnpAaeHzVN7XvYPK2GKU9vei3G0AQr
Bl9Pcc70wChm0VcrPU1H1HwdtmtLpSNg+M2FYfqwJKc9i71+aDIs7DQTlKnLs7e0lrvOdfbKkeB4
kv3RnNtz2ItToolxRQgIcumR3+SE8ZscgWoxbjo7KB22thn2VzZ1wdoe8vgocjtlwuaBTOa4M3GY
5MWq9MZkl1rFWcvhTBYIFNhOboAP2eECB6KiamlQzeR96NP3tl7CmV3ryC8hfEERqF0n+c08cMbx
/txcTjAI3SnUmfqMiXe9zyCdWiEqfAOkDppmem0HbAqBbM60hOkGzEztWnz6X3GB6tBXRJjyy2F6
E137HhSeuHL06BaEEwESOdWSxviG5F4yDXQF120efK+KzbXrQdiHEFLS+LJUPZM1z+610zz4eXo6
zFekL+3rDKrzNLA9BIk2nZpEebvLGefo5H/1GbeyxShtm1CJriHatJvl8Cth5O05DlGx2NznwaXK
NsXyBiC+9wNX7pwqLq6saEkhx65spRrDPJkerkYEpZfbvOCqTQH7GGe0aZtAN11BH8JhqdG+2xVh
CW6ZY2PYpM1LLeTJ7pL3jrxrrcyKq5kpE9f08Ldhe1kbEMLZ1KP3UUgY6RjTrcOBv4AS5jh2wngo
cNqAf0sRFOewbNHRQg+K0zdtKjnPsUzZalBLuXuE1LNHtI8y0HsE1j2GMjZUxWUFZCZPH/pO9x2G
k8S1r0K9QfHUNK2LZ9sSUTm2jR+2zdmbUGUOiq6EY+K7qvObLIdZ19LyozjOF5L9q2XAE69xWocO
y6kRY/i2RGZsiMIqsGjEH7V2Gr/1oEeG0zdGIeReDRW4sIi8XavcwzQNz8LSLmCjmctj5THKm8gX
WjmN9ljYZkYmIp7mIO7xuwZ5cGWM5X2pGyddmrhX4AbQxGjlFcInVBnRUjstHz5peMc0T5u2WBi6
kGQshW9Z+NlIJrFZyNtwE06M0G6WdO8c5T/nKkoeOO4r2eKpZvDuLqNkc54fAOg2CfiqiQuX3lcv
w0Bt1kz9edTwM7gk1F9S0+PEWI+u9b4sLLPkhSQY7lTEvIkYTDLB8TRfiMjHnO8ze8Ene5xeki6+
xwTlvUmhgeUBYv/oILvxToy4akeldk1Us42JlfsmO6tapUQJoMlWcJpZmpeM+BAKz84L+fBhZrEC
Q6Y6ZYvFfzxmug+/oWS+gnzicmNFSylrz9lr4zpPbcjLatkRfEaCzbuRGz8vB0i6bES2N52TYaJY
NJxHmLUYS+Fc0I4Tzi6197jcYi1pym1oa68Jfo1r6ZXjXR+7YGxsNr0SEBFrTOAcxUuwBKbnHm/J
pXpPGrEmKSu9NQJWT681HlyvllA6nj9R0i7qHfuYuWBuaVLHO5kzp88nDPST2n2omipgoiv2IWZO
K1O0ENfsvbu8m1Y0viNRZ1pvnpAT++7AGtCJjR8ceQy7dlcOTDCxJAvXFbR6X3TVrhtK5nhULOgc
oNB21mIaBatfWEd4jFurNCT+Q91DMaIxmnF29TPFnNPQHD8LAMo7/bPSq89VYewyNw52cMmpIYMR
4qJ3gIPsW2n4EjXiJEf9VWHCF9r9bUegCE2vfApNPGBzFu8QA9KCqacrh6PUTwLFgtb0l2bsMQ6p
nssYHl72xkBcrNsaSrkxuQ+pi9DZUIy9g3Q6DHaab+KKQWIU4oJ2OTcwWYJF5SCIJ9reAYAcsAFb
YWO0L1LgUJmyrUWMr9ddAfrghNy3gs3DacvzBXVwhpKJjd5uYNNCjqkI3Ko7HiPCOp4ZaLs+he+2
Yt/qCH5fUURCbSzrArQ1uqWdSzcBChaWbaP7cnSOjKtZ2xmyjGJsvbXWswJt7h3FuQqPahFOuTX+
Wark91em99iEbM25RvNk9m1xVTSG609IJFZWAzrTedU5paOPIw4+pLX4QIZUKCLizCK4/Siy7EbF
iwSGjoug92mHX/K8TR1UBpqjbrqM88TpESpZBrY702fEk5A5lDyB3WIBM6r98ugEfFF91k8VBTet
tTyJ1lYA2sj4+5mtoKqTArnAwozPl8t7WH143K+o5N+aKHsvR3cPeRQjkZzTctmyzZ7BboJFxpr3
97n3VLZxRtwp5GFIwr1W4yObK3fe4PM+7OeyjHbJVKptgVEswrPOV2j7qSPY7UVJRxmkBq4XcLtt
CKnY3ddbWKkYMnUMUS8Psq55auHk7TBoG30G/eZ+Nii91iYTr10woUwhdx76uPie8m3x6sA9PhwR
JsUpvuksWIT8KJTgU22N0saodY76F53p0sEKonRdSS0j7HWmQcXZYD3l0Zvec7+JcY6R1GFApSfR
W1r01IqCxtMs0vQwocRBXRkEfLRRcHciY3yyJvYEL0PfMcpqvAc5MvfBkGXPbsNhdtmlUCukW1cV
jT/Yxm3S4kCgQr5ujbLSj+UcXMPq3bcWwiVNvcwLt54d8KwXQXuoDXOfd22+bwDmWFlwlVOdCpBM
AYcEA1ZWAV3/6KmlRV7OYXeRXqAEqA8GNdXVAjQsmxjJZ3gRGAa9mBtZ/tLj27w+TUl9x/+ytZ6H
ES5Ii83qckfitDkXcbstwxLZhTZqGwNj1XXJvHUTFE+ti0RvWa74FXlbAwqov3T5oapgSvdY7izH
2TQnV3plFBcqLSWVgfRW4OpeoggZQX2Ul9wUeoQfFP3aasC0juNI/+T21TavpLGLBknRtjgPaon2
GJKNsXdTeE5e0JxLXjYxc/C1NTvBpRSRajndoEaY3KuVgoEGVYHMOWYz8JAshi7JzoVfgcdqwkCK
OxmEDrwDZR/KNAiOg+M2+6wNHYx7kmxrZO6DSDUdDsUydyFRzMTfDmGpubX1dseLnvmZM0VkOtrZ
NhlNTDDdPthpmf3iYbm11gL89vIubk5IHl7aEPqsXWnabWmN393GJRVMQa7XMu9uHkqaX6vcF2E4
rFP87vw2I36XaAUG6bEhHqo+e5Yk4pYrifWxr6bIWsOwbZiJYIUZqmSLAmcf2rwSzoS2MxmDZF/3
MQZVBO89XdCL/5xf/Hl+IYQEIfrH84v/89/+x//8t//68/zi//3cf8wv9L8RGCkF2CSyfnJ3/j7A
cP8GIItnsGAeAUP1LzRU+TdHX6z8SWiWi2yeH/r7BAP/clw8AFihNzL9+GcmGBBXPwCJJo4PEvBb
OowV8NBbeKp/QaGdvp9IwYkQmjlkP+A9Ag21xrAp1xRDYYVT9zT15Xaw2G2mGoqKMutvWipXvAJf
8x6txWi165JxAK6NE/RKk6y8fgSxwNNF7q2BxqUxROMXNe0g1myneBTMT0dc+KTWYn2u5R2cSyQl
SytU99p8pZrYQSOSltdWrMV+JOZnDMnNfTa96VMy+a1eAhlYxqHxxmecngYShOrcjxbkwYrK8VY0
Q32VRNSMeSrHzUjk4ioSTC/SwnJxrWNEXamm3DH96NZVP2KU6xZ4wXvw7efYeDaHCevtBttvvZjG
ladr2sHIMvcYRGzELhKaQ1pMN6G7E3mbbEQOaONw/Gw671MM32md4cRMq0UtlsUIeRxzU/bTvOuL
JNhTE21zIN2VrK1vbs3kM02cBg9zMWqrUNbmmn0hfipm57108U0yMxtraIhKQTmeROrMWz3CsQoL
5x7e2nSD/Eyjf0azgewDxr/AuhDdBeTHRtP8Fpa/b3idt2KYNq2mzqyxzsas1xDZycMiGFt85p7e
WF9BvsDvLgvGTYjOgxSCONnU6MzYORF3CuqYG2UneAGGD6qSnxsXSyjD1o6RJeJtq8jvC7X+zgzR
ZccoQLCI1lEbQ0kze5R/zEB8WNqEWCrTxWLZTfw6QILh6TW8rCENdrOjMf8f4E25onL9fmj6c2YE
4afIHKJNOiIMw2PpS7nc7XTmgLSChE8toOUEI7Ba6SXzrYIMGucGjxqR76qVuCZooZNvZDtCYhhY
xaXN0hOYr94UVVXUa6/k6J70YKNQ/jMaRl1rFUQcJ2XyiH3Yzpnr1jfK6m5Q3oOZ9S/WnCGDkHAA
jV5uZJLUHGwj2bNx8LWa6TMR2VBjFtRqQ7rCiLXfGp25yadtkYXyinoTt1CDOpQvXG1H2/4cThrG
bhhv5xP6Spk5zy7vPpy+Ja8qm0LfdRoIFV3Ac05fqwocPwtyTDIU5lWzB3eltu6dPnJPw+wOKypv
rltFtFWYQ8O+2pg6uG7shr5sqvfLz0uqntCyCyhIAAJ5GFQ3nIti1wo3vJF69kpd+55bNODlSFim
soZ5AzVrN+NpRrdFnhGSfhJWMMhaSyrU7WybGDOP+XWZT3DTsCDfEFWL1GxGKNGUWFggFHl3ByyI
lEjeW+zV9kFJk4Z5wIPIuR1LaRrgDkb3GoJ6akAkjYNPFP6Cev1eOvyerjVfo0LVW6zHdb+SzluH
5evOSRI+eHNF7gmTJU0i2M7BWkJSFYaWUlwZ+hFAGil+n9w2owgp+ES36jD/YmKS8jKFqGfT0tPY
zUYwON3C6cup3oVdLGyV9zDIpjt3xnRDJwlxH1mUQKKovxNHSe+mz4wwQsNXOdWdRFK1TbIWJ1Cr
UTfKIgy7qsxh69Hu6CnrNAJS2INEsgnJNr02Qm3XWxQUQ95sLSOc/9lhHHoFyRmC1sERP6dAkQdE
ZKysgrskDr8ZPD9EYcluap3HqAUn7WtofYVXiz8McJ2fyNrLdW3TpM5khAwR+ceTRUx63Jd6F9yl
vfw6wJmDfUkdvDTE/L8F1bz7mIvsfdZAcUROo9D2yXnSaNDTxs7xu6hxc3GOCzIVxdreEPLWzaId
zrbPNRq9wqq/cDy8jTJgSFsGj6KZKaDS9Cu7NKai7Xw2tMrA/gLZczLJjTcCQKBkjOv4Sw/fB548
puk6iEz/2SYuaDNkcIeVC/TKaEqBQaZN98IoIPJba37tRNL65jw+xlpxxgOr3UnnUJFHa5I4s1pG
ZoHRnJEOocu1mTc0DrPVEciiyJl9VchGt0VPb1dq1XUbDfHKTN3HZb6DCURLEbd0Cr1Jkb2gWoK0
QCAebDH/UqD8YqL/s8UST4WiAYY4kdnkZi8jsr+c952Z9jCBFYYL6XAc3PQpNvpj6UW7idJ5HaWV
P5v1U+fUW6wLQDCt9Doe8xcvL6/RQ97iy/Lt959I/jTpXz6RY5Fcjk7H4Cn++ImkSFLsPQc+kTWi
JZHinqBG0C5PHYhBDld5Fp1bA4PiWcG7NAbq/mw2bjtTu8/cHsOISD8tqUpFgrhac1nVzXkAQvRE
sKFYxyyHswbvA5rb3slvmhGuRKksTghHPgsjW+ABwk8wutYR41cHOW/DVr+uJ7VSThCSHh09YD8U
reNG3HcaJ4jh0N0BKb7J3Nsy89xFGh44NnZEt7+/Nz9N7RFY6FhvWRiFcos+PqzBC8q281rtrrEB
wdw5eaPtFhvd4Lss6OLvryZ+8cbC9mB+7pKTI+VHScfAAMjrnFiDkWAddFFs6FkpbFKQEovB+nJK
bMJsfsrHbq1chnngUyBn5bmCvJDl9Pt9CJzbCJAIbGsaX2qYSxHvBG16gUog84zMrzTQluBPAWvG
xWLuhyErN4uNzhM6+pDl8/+4jpwQmaGsp/Ce3NETInfzDoCJvJV68epP8/IVNLyAux+/x0rdzHT8
zFlOY4VsdPCYj4QGBNcAvdj9VLnKb0qmAnh+Q8/WS475nAiLTIZXQR4ApbCFYuHgujtNAgl6FHAM
AykaMsYaq9TghV+sHme7032DExa3nzjbwsC7Nbv0bU7BZS6FMgRxVmXZ4xdqmsxxde7hBRepFuJd
NVGsGQNwjjuClQBFBNfpYpoy4E20coGg7ZbBg6NIBcf4Yp7kMTbsnaQEGlsuMVFvrJjUQsI0wO0q
R2rQgwE42oTnFWoHMJYJpZHzeOmmR3cGFU7n9LbPGLcQuWAiYk7GY+OUVGzTAodFfJfcsJBb60my
tmVakk1rnowET+zckbwyopkgA/B345Q/RAsmGHaCQBBwJOwOcDfR9DK9nWW3mGSAiXShtsHmLcSF
XtfJi6FCzzXrOOYmoom5OHuI0zCY4r3TZ27FROXuxwmO1zjwkkvArQ4pLEKDWzdafLwCgu06K5rG
d0DSiRXxMFQifCnhLXtOG+BdqwX1tTMNeaooTATN7uMF1HBDLNdrG5Zg3DXmlRd0T1jQrrIUlPAy
S3EUhZUZhRlTU25jjJ3FprWjxbXaXAvPOM8eWpM4S28rAyzCmm5btMl08dgcLGyJMFRsLjnP0jMr
yy/tJ9Ro2joxIff3HpOH37/QPyf/QfURqJMgjFmuy7r/8ZUIWydxBdr7uyJkWRZ1+Bxg6aFnEem3
04IILhhgnS26M7gAZa6cdSyS2ykyHrUEHv7ctC9/+Egf+01p6+6yzdsCVhef7ANLhzaAnKq29e6M
yv6ke5mfNHZL6advG1QsNbYe4D/ixgC8QxZO6J/LsIpeUv6BQfMTZWf5HDaqR1pv+nX9w25he9SD
+ZS7d06sWxfnnJp5Sy/sYD1h6SIHFt3vv/pP5BOuuMT+QtuDgkHf/ePDwBg9i5u+su+aNHuXBKYs
4A3bTuVBSO9OcSzO6TL/+v1VveWLfNgWXYhJLro5TAVReP542cjDqQGDGNK5kMplvFjW0J7RTj6k
MygySjAGV92thTCHyIcDBhef9Lo690kBcxtjsthkv8H/weMNwGyrDq31UDWHRO/9LG4pYe32GS3V
rcqSs8BdS7My/ug5m5PsM6F65AnFMd5QaJHQBr7nErmFSSSiL8PhReaLaZmInhh4kzymjd+rSA6r
NurxPqLdWWPYb4NTWncI7K/w+fhkFEQIVh3w/KgrjvC2JDfFmgZ47s11ZFfX9tT36FY5X8a5fqda
v03dFKeGXnWrvJ5P5AQhiBLjk5qHGvcL4+sFcO8WqDz1MLuqS20vkzZkXk58g4OtM8q5XZGHb2al
MZG2wQjxeIVL356z1GJjG5P3qYzeLqSpyn7sBA4dxPikrnI2sAtWdQVFs27Ui0epT6y9JxYN7QgR
oTlTrJRruuI/HOUXht3Hp+5YIIawRBcq7Ifi2ysy05n0wqH45j1v5Vyuwuhky2VYFbKtNfO8dafo
UZvH3SjRptRjTvuZyNew/zIYDmf84qwij6ShMyvNBX41SaETYFAhoaORmuBY18bobCGrwHu18i1Y
ij/p7tnVmzOuITwttA3TSUsx7w2cbwv1DhNEc2WJaFtUaptbNNdBQLvV2tm66MxPZdluhio94D6k
w41iWmsV4ovdqDeDLd00RoKdhnpv0xSkekaOhOrZ5EtxGPT6hvTLO9p9HVUlhXRbc372tPEbrySA
1+vQ4VietgcicDe/f8N+tZOwwy7MSuBgdpQfXzCRWR4meolzVxMQuMGr/dFphhLr5umUhf21Eeh/
CE381UbiYD1gSgLqDfujvNPMnW5sEaTeDTkghJmpW9OcryUmJasAhw1KFg+9GDDc77+n/EV56KLs
hECKJx8s5A9bJgbxtt06ki/KxGgJGRiJAFotAfFeJ46GHt72zGysMH7qZkwbp+w6c8WdUYZvOshD
my8I1nRXGyVFM0IW383rb5jl3Eg2JE/Pz0NHs8RrLdYgci+6m73V2ZzQBxJSlYrhxszC76HD/lAU
xDbMWMz4rsepn4f8kWJg6WtyhJCBQGTKnsK0f+yybAvhLV0PzZ/CRH/x1NlOuQ3SAogFQ/3xqeMX
FvVto3l3DI5htHh0LIEB3We0jHtMqyh/YvcPul7xq2vSIOlQwBca70dl7STDGHqyEdzhgOLhtREx
sjbS9z5j5NoXDL+RFY1bu3gSWnyHO+V3neD1xSUH8xbnXWYhGVURMW2Mj7E0O6cuPL1ojIcNQsKE
hAcqdpgpeFULJq+kVL+CSLyTidKtaJHvf7+aftWIMp134Pajn4ak/+G1oRiNvbShtwlgJOvwEWXF
kduMvLeIuZeGOl0znl5P5LBpCX74F2JD6JKTOkN0xKz3iLPtn5i8LOefz0sP0MLDrwz4n7zQHx+s
1KJwSkPDvSP7kjCR0bQOl8FrCN8AUcwFnVhq/GVq7GTJu5HSlaLP3UvkMae5pU71Sjhel4JxcpeK
NVq20IznkxqoAhDUxwQCLPX5Uq7KImwO1TK3ngdnH7ectHEhpqup7MrPo7XMwAEeOamodgskSleX
XmYZ2g4RD2yOuzM+MxqIOr9iYRwUJkKnOqyxgaSa0Cs+kC352MFy8lkkFm68VqSbUIeBMcvwPZWU
8zEldI56CW6Bsy/c6D2sWMPRMlg3jQGTzUC3Dgu34gJ2OEvdnzsuc0IHeC1aqF2WwFjSMsl+zHCS
C8yT1vHDYuF0aA7mFTnOM1Jpz0MtqUDZ4FN1aBIs6pEJrUcT/TU+v8RaZGmwafG3Isiz8g19fjBD
dhO4L28L1zjJ2dfSvo+ol4fHMHff81F9bmFWXS2f3FyGhIWixo+LC48DyUBsDQTiEPKykgFtGhOB
1m+U9XIhj3nCPl4aBimItNPV44QD2wrTtX9vWHLFmVTatENTqxMQpekSlpV7EiV7VRVVkqxHSoS6
rM9S0WQszZRZxN4O32OSHlErVEhp/dDh0/BG0cOMQF9iUW8AHMO67qO3wM3fh4LfdxlsXnh1kQfC
sEDZqChTVH7RSJpW9jZn3bkl52+NanVtd4vp5jJgz0aakUSSmXZp3EjjuFE5a1Trk4p0TAMOHOEL
K3x1vG2D6dDl48Ylu6YrkrceEwfftpK3uajOojdP+QK/YIz1iUv5+DGGKHt7pO2tB/0uoacj9Q/C
bOl3tJcuPo3/l73zzI0jS9f0Vi7qfxDhDTDdwKSnJ0UZSn8CFCmF9z4WdXc1+5jnRKaqxCSLqp4U
MInBEGigq8g6GXnimM+8hoUMpsHmS6Ia5381ZWPdjNGwjluSsyzwYrBGHDBKKRJKGSSYoZinqijk
ZJ773oHVtfTpx0K5JSg2VGfc6KLMRoO4lR51B/Bran9wC4xKAEpd+ZE8LtBKw9JGj89c3bjQFeXS
zJsF9hXsJym66CSyTskU+aFA7LR69J3EnvwQETeqjMYlLYAHY6SLrknyA9vkHOkS2hHtg1ya3znZ
i1lnK6JBQ/ZXgvvwBWLQdklefRfwB82i73XsvE8BRS160RoTnXd05rJ5Xhn5SvSrB7DwucZpRq08
E/q3QCI8FkDey/kckMtjAvd7FtcBb9UK5sh+30+VUMWu7/EAw9Tcpj6asG4QHmZhpTm4RQkwgsm+
DTy2AXCrdRW510YOSmICmAjCUe7jwFGXVA7lGmy+hW6BqCn3NquzQNdt84tzXPQi9xMMhzYm4Qj6
CyY15ucHZqVZZYMrqHHdyWOx8eBYzsCZtXOjUspzL/LD+WCN8LYFHC2w+CqFmJVCppMvi9NyWwkn
i/5sa0zS9BKhsVM9kiNcXN0MIGMlUnqI4E6OKEOP6RtdcOqsUWBeWbYwRNY1fPQalhYA1/5KVvGF
dBrvGpiHg/hyeTpyCZpevfZ95RE1yHym2jeBBDfDVka6Yo5DCUOlssY9VOekEwYmhaAmyUbxs/1e
Sc2XMaGl3ycOOy0zv2g0ZRSvuAlVucQlgipGonwofNjJaM98xz0M8nOEInU8LANU6bOkG5YO7lQz
y7HO7Sr06PQBEEWOYMadMK5EDFTajn9ZhvY5ikXR0pTg+WeWB2Ar9E+NZJzXcnlHM/BeqTH1Vcx7
lz+1m/zKFbCdBhSEYeenjY1IupxtNARn5yayM3PbYtlmowkRHbTuovT1cdPTMQGz7WxSspV5ZKJD
0sf9U67qAMY+6mrpQNbAASMLcDFuzmWnf6rsC3McADqARIYVDACxU1Zt5tezRm/LU+Qdl80ogW8D
mzig2cXZIn8SIGOBZexEOWpiQ/f8p6I7g6Nw1J7K6CxTun+H18a4KgUE1aXrWlbeF4J8aT6VeGL0
LhKkzJlQUS2iacNNYV713VAzSVF2N11V3UhZyKDShEQEgL8J4kyh/7sSg9Z0WpodriLfR6Zxq4XM
Vw0OdO5Ss9d1ynkTUKrhlGjZ1FVS3k+g1emWK0O3X/sCPqVnFI49nWOkg5WD1BqgPgEdRCDmSg44
oWNchWeQj9L19E0zrVXnAPgonXm6ODg4DKddCtKmP4MDpRBoyY8dgNs2oP2C3CliBR6XdFdR+qo6
YDiuFsnrSrbiZTuQ2mABF515suv/58UQxwGGoCuOCkFmn4qG8J8nq5jsXmPv+93FHMS1vHzCSYk7
yEno0r19arzgapkIc4FtsBUAEdAx99LTQHGxV1Vd81r3jBvd9i85HqEOK/YVXXR5ERbMpJO05apw
y/XbHz1R3Z6nxgpVH4X+B+o0youiuuGjOuqWJcKx7KwFzkLaXLYJG4xCoDWl94mdXTTdWRKm9Fwr
LlXgGaeJQj/37Qd5Gc0r1MGYcRk8h2Ipe3OQmK6iDmFsXuONx+lWoVBBOeFroBunMdaCyyrjpn77
I7EV3T+sgXigCkRhAGE0tIH20pZuyBHoV1FQooOG6xiWeqU9SUidiwYYFlp4NSpVdI7PcTW1GEYi
uap2Y4DHw7WLxKnS5Oqakhol4LLLZrDuPk3Hs5C5L8IUcHB6ZwiQcmKi5k1cJy1Ke/xkmIQhaYWy
VZHj4NPLl0BCxb2JlT0CqMnClPyvkEsQfVe6FjFk4qEa22rCpOSdaSfBUjcKYwVw9aMV1/1NKHzf
uiaGK2RowcpPDNCsAtKrNA2lcL1+FBwGaWgj8AroKeeab35iaHNWS0RLLADK6LbinqkuAvF+oajv
rBbLczxyrZUI59w4xXgSt5KlJ8aOKk6gUTPHTWbgZ+jGLuAvrbDnvoynV+Q0X7SiLGdlqdxao4w+
dt+CEo8Exl5vdGRylCshDoXCCIB7gqQG4cWZjrcujSTK+kGmMLB3o3ZByIndn9lm/wHLB4hGeX6n
4i+Xubhr5XyxGVCPaJZhbJ+PRnWKsPZtYmXmpu36fpFJnr/IfLwD3l45L7srLBxI0zoaVbSj1P0j
QqNAqNYyl0JZp++yQH5wR4kzNbv3JPeqRKB2hscsluTSp44L2yo0rmgHFE3r34GquXey9CwH2m0L
HRS1NE4p3XhLkLypnS203qZ91NwNbAZPRmuyxmk8bsZ8gwg8usBO+1nXqRbC4D+j7eYAb2EW8HOI
o/KyKskwKhqAwF88HmLEPbhUZjnMKn3EmlxprRkVS5dGd7X0JKB3Y/RNCzL3FzMkVAOfx0Fihqhp
c66hDWntWyB5HSXYSLeCG6siEB4hAJhVeZeqAJTLClFPel9SoD21efwVkQl1HoKPhCJOVBTypRYU
3RaaFRYLA0bnPFHA70I5Az3ds1Lffpkvj0DR/nU4gRVLpmC535qXcl2vHbiEN21K7C+P3oeGDtZc
ViGWh+OSTBxNpWphV1irhSLxFJDZiaXyiwcRyfSzs5gHAf1kWaTcNO/2HWhys63lBKWsGzOSgXjr
5dwrQYHqlF/pjL+f+lRy7yBUAX1KQp337c9/WdLi8y2Z4BV5Ado/LybCG3CSB7B7A3SsmTdCfSnS
QKXX8lPT+/KZb3EMWjrhWGCSTAOmonhcDSV5dLdG3/Q6hR2LsmD8MeuI6oPxOk4VZSY13QNvcDEB
vkWwUuggjVl4F3IrbAFrgPUimVZAvCgBIPXRXdPZJSfGmmXetYCI8ka5LekmCRD3g++26wyPcjgj
LfiV8L0NbHc12u5HTUt/wZHVXnknMFAh0wDeAK+4fzcDjqeoJNv+TcWddBM2yXdFmJk6KXlZXZDH
Tej2MTLCWdR+EREVakEqkS48fQnvb0rdtCldolevgyPZawlIZ7DnAIst+R6Temnpib6TLzoLaU6w
hnXCezg7LYZORn0V6rhNw2ilb5iz9CNR+337tSsvajyUxk2yaUtFOQ7gpfo8ZQnJCuLCyP2bsifw
UqAyeHSkhgCLQ27gXiJ0nkhPuUxNpTfR/kIz+Z2vZNmmMsPrQaqASoqd6/Vs5LSO3hWW+4ve/yvH
iY7iBeKgMg2OFxx63BFBNuUo27lucm1H2FIU8Kkd6ppEYzg73wBZAvwOMeQXp4Ow89rflDodKlQt
ELXQXgAyrCRzcMPOohujlT9badivdNzjZrqfYwE74LlTGX2+KsbsPYcEdLn+k5sYV1SdHwfnLPaL
D0DwH3zNr4nCtQ9WkXRry8iftCj7nNtJsbQKoRUdp58ybSyWZcvWwIkcREMLASsITkVNROyOyCzh
RIo+pTagE+VGQNYhpKO62zyGOamZjMyUnVHitNxmRdFinPW+fmsbLL2GU7bsUxLv0vLOejizby8h
AQTenyTHUCkPmkB3ETwUS+wnHI0lBXkD8su7aaBR+U1Hex1YnlpwGZUabYcw0DGnz8m3a1mkq4jr
0dgUwb3En9SxHC0EQWSomUr0x281m2pEVJCMNK556qnRu1HrToN2kDZ+R/8Zxp8gUSX9eiiAKU7V
xTTReTf1qK2h/lub0gE86IR5tulKhUJBTc3C1dMLDZnD0wDrcrj94hDzpvwG1WgSqxFFwrdn5rV7
ECipbuOWRuvphfqkkdCFHJPOu5G1PNmYnb2SVe1rUvKG7ab7MJgQanzt2uE7LnpHfoqjAT5lfSZp
wYcKZ5LTIqQOKYeRgjIhF5AseFiKILW8/aCvHAIOEjWgoejI8r+9QwC056hg2OTdBAG4moTTa7DM
tQJniIhS3qROdRvqufaLT1VelEssk5jfRDKVypUA5j1fOGHTAJhOI+9mKutEzUg9A79p8dldQGEE
qGF0iRs279iF7+f3UbOUavX921/+9cfQaR+BLmIh7zeRcMqMSKV16VqBKkofNbupZP1MoR0J3Lkn
YjFXqROscNK80aKgnzchOuZvP4NpvbxqqPsDQMRRAS2LLaTnp02E/ppn6GkuXbcle6QqSZiFSIXj
suAHiYJVJUjGOWZbt47tN+ea3rpLzajvpxx/RKR8HXrqbVCiRG4JDm6s2Rje0ERYoK/63ox690yk
9HXJMQ/QmHK4xOWSmNhpyWlO2l7nC+6Ccq739ZPUQ48BNjgne9FndW1jd5L5+H+E/Q22nWexFlyl
ZYWVEQqPc8zXqWKRn0Kk4+HNZHQI+tPPHrjVKpCLZWXot1MxV1CqypGLcwQJONM7HyUEsdymvC8q
pYdB0JgNAeXJB4iudssJP2C2MTf9wDuTrbbaYHVYzxMMuzBkAiUnJ4RnBT5OKCpT1E0IEOblwEGK
6bx/I/sFBaC0MRY6cCwZdvxMkytiD+CeMK/eY8XjUOivaVKOarDQIqs5nUqmgM+pitjtO8OscH2x
Gn2lBPZn3dLfWXq+aFXPv1YiBodmfx+IqDXp6cM6pTcssiaBujOgwhvn30GNb3DwudJyrZxjiCIt
AVQsMhe5AUN9LAIdJDL1drp6KqZA1mOLMD/PqL73LV5bYIOJb3p8xkMMaZphnFkWuqAkxqJGY8fA
FCRVnSlud2dR9lV1N1jS5cfCnqCBkhcNRE9ep6kWzivdOM8CTVoMnXlZtBBZI6X4grod3M9EdANK
qtNAUCDnJSLiNo0K++/eX6dW4BJyuuESSsRck7vTEk901sun3qXu1I2X+uAI2Z7sUSLXmJEWXBt2
fYov8ZfWKJdiR0WBB3NXg/Q2mCsPsSbd1lF/o/KB1EEsLfKSZls3aOsCXQF0Yq9LWhil532WRxZu
6RanUVrcy5rHS0FHZtmI3aDTR7cHLhK1Y4N4oVtf2aV8m/tqsugg7fZGjDEYIGlgRxAqIj//3iAK
nZU6b9r2pfMS7yO6MUD6czfUV+DEn9JBBKQYb57zmqUVLc143bmJui4HONfw/yjByhrNeVGEkozg
uxrBGos7WmCNaLTrNZDVLkPiExYJvpyASpRkhJUXYKmS5I9OHXOvBd1F7MCLJDibSbmz9AxtlSfZ
RSWP3/Cdg75uUvGoxvwjIhlAkhrgJlihNU11iy0QZi4IEq41IdiWjUi39ULEzcg6xFsnZbdUiLyF
Qu6tEMJvkXnhpYAUIr/AesIey0urRCYuEYJxLaCEuYGGnCrE5FCikRbogaKVoI4V92Nzg+238Rj4
yNClQpCud0p5bjVDA23EfSiFbF3TtjV9HKTsXCFq56Gjsu6Ezt2Q3YZKjvKdK0TwYLSeAyKniy0E
8gqU8nohmYfvyJnZ1cCNHURkvdDvlsy0oJW3OpZByO9hs8e3Q5FvENJ8ORp9uhDrsyfZPkA3c4R/
xBFSlI+BocJ3l3MYZ/jqUJvtVdiU8anZKYDaUaIWSOuqp97eZHyGRsORLId9m2U0esJy7K4j5EU+
QEAwZoPqrOScrdBlnjYLTOoNiiI4BfRbA9HFslpRMPVQGCJNeBcZw1KVg4vSMO58N1rX1PtnKK96
oOrkp6JKLgTf2ZZCkGV5tNJy58wIo4uii1mM8EvVwkJNN7l1h/SGNMJflKTp9PGRRPVG51uh++e5
3F1OnYFYo+STdEgyh6Ny2om21UC8Z1k0IyXUUDglGtKzXE9W0kjDalDpAsU1rzQqNWwQh08NcqdN
Q1xaJjS9UwB31Jq+TBku1pH6XApDeJb4BtFHwzslHS5zwnzqRKjlSjp4lNzM3lmEKFrYE5pq4Re8
YFCITsx2IZkhFXDHu7bV9qPEy112GfeCVJtXTkKJqRQtMPYzvJ8ckPEAINOxqntTAw1Yl/J9whEo
vLvSC1FUrkpX/zjhfHN6VSDFLIC0qOXedTo0dA1wI5q+5Tm9feg54JNEktn29JFKI6bZkxIiCiz0
0MNmntigpilQh42bsv/ieo5w7g003VXn2Hdqm3/ktIMvHjTOMkqUC93pLxPqTXP0B2BPgF+EaZ+c
NTlu5VP5DEVuZlWQm+3gq2Gm3+uaj83hh9Ii52wyVDrMvVYgZybayBkZsGHh6lFGd1IELGvAcU5q
YGnmwWe/zT4kscdz1Ru7qO05XvJLIGuEAB3k+0nBQMZeB1qLvWx64B1NqL5zovGarvtF2qYYxA7h
UlKMO6eTOBf9cZEBKJ1PegC9jF6w6smXLS24mRpa60H8m7KA9Jm6Tbpo5G9gWS9DS70aO3tdk3jU
wajORUu/1Gjax6GWr+wS3YnRi51VYJGPCmSp4AxjYA6fWIKONobRdxnqLCiQ6l6USwjqpY1goYvW
oJeSIaecDRvZs69G2mDsI6ZQoUUXQAdZGjnK5VDQIFKHJAv0toxcQ4i4km4tOTkHMEwXViHXG1Uh
AlJ533tYMvNmbDz6xJBRLHzEasKKhXiQUCyLEX25ue5d2dww6IQjkkDPlEKzoNgigUMXJaXIX8oc
CVsaehB8z/pKxRJMvYWxCERZSHHVFl9azyP8VgUCGCbSfRsINRbefgnvCPBVcT8tCslNL6LU4dQW
wQ4FJejrQvnAt2iZDtwxKOC473NYxR9CVIuXAjiHTpMzn8TCBRZi6qVHjnLbC9SZV6m3WUi81srx
hemCMVDAmM+jqLloiv5+UADjotfNKVARDQGH4ZxUOKOVoPwsk+jQqpUQa8ruhdJFGxR3tBJPKxKl
QJYe9CHqNgDfgA+2l3QKCvjDzKzaupsqdDsk2r+VvjVXAtC9cK1wp2MP83XsuRY1p6gSRcuyp41H
T89fqtl40+fjLC2IGWFi3zpq1S99iZSt14elhVXd1Pw2aRqvUyiElg6VuHTCcj7k9pXlQVwspeQS
uMOmNMkerV4AhUXOONVA2oTdoPSIH3gOcjNUpQHqWC6FXu2G6P6+g/Nu9fpNZUgXflpTTZaTWSVx
CMhmfO73xSUIbFiJtoloS/qhqZKPSFYs8tZI54XcXDl2jQkca9ECBtAJRUc5ZeulDfeDn1Ts4BT/
ROhma3Wko6hUAM0FutsdIcaDb5A2031C0sDSqnhRQ1FF7zy0u1a+Z/lXklHsvo4bw3u3Uz/YTG3f
AS7cvKHtM62tfkD+xMvVbUXr/zOYf81gpslFWvv3DOb/9d///SqDefvf/WAwK/i/kyZrBtAz2bLJ
aHdGOpoMT5nOlRBzpJklUKY/JFjVEyDOEL9UsHFChpVf/WAwI+hqQm3G+waRZ0tX1f+EwTy1yZ6V
kMFvMzzDWRCZ5f1anmIUTue2lN0Tyzu1RlvdeK4QeTTmEn0MLgzzPZjjj+ggnFFX/aAMSCY32PSh
H9PcNIgyQLxHHKmo+fc/TeXN9hl+No+nprhfJLJlrIzwPpdtWRZOe89zfb+vkJ+wGv/GwAR7bQbQ
0grDN65V4QXa2MmXqR8Mmg/sS8GNFWXR9wHXzNPeAgASKKAjghxpGVwom1VVUCCekNhBWT3mzUBs
zZmHKln8vVXSHOkySegeDNGKbiNeXAXqREqXNR9LjeAI2JAxx4KamLOMvwj16y4BRok2RrXJXRpG
BcCxmV/aBq5txmaUzPdmnn6RenU4V6mTL2n52TBK++pTo6CNIOUMOn1QFmFzQXd9YRYkD21l95+k
QkZzXxiBAhInJcx5HpWPTXX+KZPdlTYUpyC1a5Sh/PN0sB4AjzwJfpfUc8lTH5pLmfrJi1XpDNFD
Ze7V0SfNCU85spI5TnzZrFFoSqJXeJmVgo0FgGqto7x0gaAEjIvB1peDrAzYB3OBdE1Z4+lNRl0k
3Ep9xj924QjSDpjTIvVr9VR2kRjsQ61YYkoXXkplkS+iXrPntM3hGrYdFjxJTeaWpmp/ZTQ9+Kyw
VS6MhiM9N4MPDkHvupEQopZN/8YNleoTL9+eh5krXzUxQdwkoluZ3P2SSxOrQWZvju/QCE459sGZ
lP1qrMd+EyGucm7UkE3zwUUdI5SxF+2TzZS1VmTUeGU4a8UpUEdMSQ29T0PFq4tD96MSSDeBooHC
dSEuyWOFQBkgMGpoVCeiOINRU8A50Fq/QXDDkzdm6goTC52lQcwEJJzJiy3ja4Gjhp9E1kbSrHRN
ARGdrIDsbBrIguEyC1xKExpWgmZFfc4QCEO7VupVFHKh0wGFI1UqZ5VaAMcxcVUOB4q9Ft04Lmn/
QwzHQtPUaq6r0JiKAShhKSAZ1IBqfC6g04UqVnSt/gRO1EV6A1RFGeT3uaI+2BC9ZmaTJMB6y2Fp
qrB46aTo89RRLjK1uko6+yxRvXIu9xE4sIg8P0++ZI3/Du8M+9Q0iBRMvXLWUP/tRRLS2Z0khMqo
asktCMeQJ0jXgD5cMC/o6Rs3bZG781bAZCdtIttXbqIqvhwi/0M5yPqiVot4XhXkLnhVfKsRRoob
CZqhFrLuKPj2NZexW4B0q+rIXKs4ZCzpac7LGqJQq/YXsLC/eS0MrkSL+dcBHOZ2cNuzBIzh2iPm
JIpO77OkQeI+Mkp6c5xrVUnOhzDbqWvHCcbkgKozNCVmXkNJK6ckdaUN1kdwrv6igi6xaHRAJ1UM
rR9QHmh/FlXSj1CQU60+H/Mo/5yMXoUkaajf09R6CDqKxlVcjB/HpDYWodTJ1M3SYdnnanwph4Fx
PdjOfanp1aYc+nyG0zxc8aIPF8OA5CP6a/DL0Ec8N12EzWTvc+BX1iaUtWwZm2l4BjAU7FKI+GWS
jcVVbKj9N6tM3qeD8ZVWtwKpKtHnfQzqKtc58CidfHNTS161mvPkCl3MTChkcpw2iEPZ8iqgnzgb
vf7GQlKC8zG89VIlXoE/vC2E6qYtw4QwtSw9T8KhP/OcuLnAkTRb12FqXo69peNnQYsjM9DzzGWz
nlVC41MXap840tJyVuJi3rLhFnJZxXTeTXMdCaVQNKI46CLUQxNkRI0qKGGvUSzUKhZqJdRGE2RH
kXhGzasFeN3o5Nco1ChLl1QbfA+IirbyMflKg49kJOqVo2JIrFk0noTSqQSheiFVQv6Uu8zY+EIT
FaBxtOlNdFIroZiaOWincht+HYWaqjfpqib9kyGUVoGLKlSBUF9FtYOyMnqsHsKsWoZflgfrsyAQ
xnBeEwquSD/y3hB1BdvEeUDMuKCFbtxgqVi/J379rAkx2A5V2AF52FroxPoIxgIelRfYF12FQksW
xp4EB97XF3mtKJtGaM5mJuqzntNdS8jR+kKXtjH7e99vPqXNmF4ZgXWBuLkllGzLLGwvBst2l41C
XQJW3iNnSbWyhQauiRhupen1ijZV+d5FKDf0LXpy5I8Lhf+7Dtu+ZNGS+/tCY9czWjQmmwHVTSyU
Tm0hk5MajobVQwyXobIoMyaGSjtSPw0jcirNpDY2wwBbmfVKadHTGXB1MBSExbLIvQkMQL6QEtPh
nKB3Qx/hc6ggkJd41ORUgPoLh/ofIhNst7DLL23bB6cXedraBBr9MeQ9XESOlXUzIw/IBMizAAyj
RIx4ZieF955qJIAlsUzBbwpSSWlx4UkqQqwmsuSt531sNfPK1ao7pS2NlRV+AzHZgIkIHi28L4Bq
Vquoiarz2jf7Uy/szUXpDMo1Huk9hSQYWXRozuwgbpdVxAbytfq9HisPYeyPV2h5PulDs4IqU61x
qEjmhqEu9MB+8hBE3XSd/rHK3LPQpEinNxqpXoz+Byd4C5gO8LrXn9a+Qekjrz6bakKWW40aWP4B
Zzv1DrVPZ112rTnvpOEJxkK1tlUc1/PYT0/dykvO4A2ZZRmRcEjujPhOXQ9udSfF43kYsqwHXEEX
MTDAddbV5O29t1ZlrG07h2Jyqg39wqGRAjCp7hdhS21qjHBLGSSuJK0x8gXV/ehMDXMoXMI6W9G0
jYxAVsnOFlWu4lZwUrqRkjBZGhVeeWT/hx2aVTSGWTD8wu0IgLIGQ3HQzPc22Nx55UJiEhmtr9vB
BkPFmFo8f9rWmoQ+n4CRJQyUj+iyoucE4toXUZ8XY1aOSvZiCj3/n0l5dl9k8VA/LFMCh+G2+VYO
775VTVxX//4fWz8E8dubLEiRk/4/+6O3B/qvb9Mn/zKJAiJj0SJ/lkRNjzU981ujxA98tebp27/+
0LUTFWS0SqeYdIgf7Y//wlvO2/0aeagTC34ukri0A/mkn+bn72bg7S+3ncq3/+atR9/OzenTv/4g
r1IVHXTCQROgGScmzUZsVzVwR/zwPX+eAM08ceAF00myt7//vzQNj1mT1mIlekGW/rGbITENCmnq
P5qCvRH+WgN8RVNI9RsWel/Tz94UWCfkyTChEMg4riUAXhaQljBYOWwNWCeg4xxMIZ5/cV0+gaWq
WKz+aW9QXzjG7y9a6Id9f/0EgxF67sr2e8oMuLcHMBWBGS+gg8c1AyxMXFgOngDrBDk7ij4YdPx4
088mwKZoRFnIdHaHxPFNgwAqHLoPWO+mDnaIE//Vg4Dfw+7klOC0FD9Htx8cy0CtjWLWYdvBPhFo
Yts09u4Cvj+oN5D5f03P0e0GrvJ/eB88PCUBcshVXQaPNRv+z5hAo0QqptGx9r4/9uSgpgjkQVAd
5ftX2MTbI2ovUPsPIiJNP4GBAE8A/O30sxcR8Xsk3mHwChb0sb1+S8dE6dDl75zAfcHdyqY+LH74
nj8fhmIXECzauoqkAD9HeAqYAp/6G6ZBIa36M/Db2wy6wp0BMtw8umWwi4p+Q2SMdx18fkRoph/O
lZ/XARsBVQlVQ6xmu06ObTvs5uHgA8E4YQ0QBNrEv88mwDlRZRgCOpp608+xTQDBkSCxHboRUANG
oZFDb/st9zMkzgPHtgxTl51pmRzdeUBUaxyaJ5Mm6gr4LxLO3c+LtaCB2Ec4ahuEHVeejArIwUGB
eQJSEBYR2Ontz/MJYBWAlFU1FfDe9HN8m8EQt/qhm8E8sYgMLVvfHXp7l6PmnFhsA9wTj24dbI9D
gSY/LDrWTwyZrhlF6O2L3rsXxU6hMIUIzPaTjmsnsIYPDgzME5R1IOigXvZjqT+7FuwTKMsK+fSx
bYHdCiCgPXQFoNorY0q6Owz3VwCREZgMR7OOrmDEcysHx8fmCepKf58lcwQAalPQm/pzeRxbmoC8
4OEXgnqica8i+LQ7B4gznm0D0DRIOyO8cdThoZCmPGw3aKCGSAMAIW3f9/6NQBERFid8xd3vj+1U
MG0R2B42B5z5JAqshNcryAQHHAaykKH7cWIe25ZA6GDX4jigdGCc4IsBPxVq5KsZk32CFS/iEjYO
4PwcXaRM/Yzd+hsuSKhTzOdPJ+Czk8E64VSgdwMK7yinYZc4/oacAfa4wVQYr58MhNSQy4VU4rGd
CWSOtEMOrSfTWILEJ/QA/yZUJJjG3ZxK4zYkOapQEXTW7wkVVF3HZHnvcrRPIPWrKjIzx/bqd0Hi
wVGSQe/MFm7q6rTJxWH37BBQKbILkjJs0+nn2OaBsxCq+cHZkkHLgNoRecd2GvZajJotWgqixLad
piO8Eri4D++wUlS3cXGiTPT6UWidECFpKg24I1wHAC1+x3agswZKfVs0f7EduAtQzBWY3WObAMpe
u4c6KDIS7RSHbvrrpwEBJO5hOJEd6TZAFF6YXBwWJesscozM0NvfboL9S8E4AZZvITl+bEuAs1B0
vw/8/qpJlmCSOYvO2c93gQrAxGRqWAFH+M3J9H9DjkhFQMdSbxv4C7O7nyeAmhlKByBQjrdkwAI4
PE0UrVMVrwG8Fqaf/daqRuOZKYK6c6wxgYWu7cF3ARVUXjb1w11esF8/A3NH303Gg/EItwOdoN+w
HRwNiUWdyHj62Z8A/YRDQnUM5EzEzxFOA0m+cfA08DWxt9QRUXp9GjSQCHDXaC8e6zQIxODB5WQN
rp6CkNQOT/AiNFKBJ9pgPY8vNCJNNmmNHngvatqJQUsFxZ9dcLy/HTSBRwKIICxSjq1uRrgiVMwO
C4w06mIkyWQar28E2JwUWC1F3x2YxzcN6DXp22PqgCCZcx9qKivqdSw2pFboriKLOlL4lQgTncPR
qEDSBTsXNarXV4NoLyFIgznwEa4DnuvgewFaMyJ3ZEM/cJh70SKtdnFiIkz1zyfgH9TW/uQ3zPF8
e5qYDcG36jUCxN/9wQ9Y/8vf7wHWn/2hIDpsP/sv4sO/n6ETJ9rBT7/8QUOYPmf3n+++4MuPfvZZ
P77Vj3+5Cb6VD+WjP0y/GHaPefWQwI1gqK8PP0Ptt52Sv57jX388e8qfTsG3ht0MmZf9POwOtXjo
uOcP6YP30D174h305eChBwx9nz3ytiZw6LhXD+Wzx91l2YcOe/cQ1A/J85G3jd9DR/7MsOlD5Qc/
TwbH3rZ59DtG9+AW7Q8+QZoPHfzTQ/Qw7M0KT77Nbg8d/H32ytDbVtLhQ0cNE/78dfLg2zzk8NEf
karbf51boNChY9/5wdhk0f7r3FaVf8Pg3v7I2zrloSNfR0G6d4yIi32q/xw+9mtrcFtaOHhsNv3e
ztlGI4cOfBUEL3fljnZy8Ngc2dVDtLcAqQMLfMbvGDx9dm6TsGzbWocOfRkMD+PL597Js/w9f/HP
POGtG1IMvr8nd0jWQ5/7vEkekr3LjEnZRu8HD55xmPx4bVuK4i4/PHjkBy975RCkCiGizd8w+osN
vytwHDr0afdQf/vxhLsp2YLzDx6Z+YhePva2bX3w4F+JTPZ3JQ2M37ErN1kUPQRPe/tyR+Y99ME3
AaIyL2/LXdny0NHXTbp/D4vOpvLjBb9KWf5HW34dfG9+jPKM3HvoI6+a6OUdvCtaHDr2koneW9y7
gtihI//PLMnKvaNkx/A7eGjc6vbuyR1r6OCRgxfH3653fOjI4iW+WNU7lA5dqd8x/LPJ/gsAdOjQ
77NoeLbTd0NTMjt86LreWyS7wZ3DB78TZ0j6bHFvBxeYmEOf/DJ4beDfcIpcE0o9W9u7Z/4NsZTI
/Lxmb4HvhqcCfuiU3BEH/hhlYvVPzHYBTn175NeqHn+qNMz/po7zyz+gGiMGfoy/PZT//t8AAAD/
/w==</cx:binary>
              </cx:geoCache>
            </cx:geography>
          </cx:layoutPr>
        </cx:series>
      </cx:plotAreaRegion>
    </cx:plotArea>
    <cx:legend pos="r" align="min" overlay="0"/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map_data_prefecture_EN!$J$2:$J$47</cx:f>
        <cx:nf>map_data_prefecture_EN!$J$1</cx:nf>
        <cx:lvl ptCount="46" name="Prefecture_EN">
          <cx:pt idx="0">Hokkaido</cx:pt>
          <cx:pt idx="1">Aomori</cx:pt>
          <cx:pt idx="2">Iwate</cx:pt>
          <cx:pt idx="3">Miyagi</cx:pt>
          <cx:pt idx="4">Akita</cx:pt>
          <cx:pt idx="5">Yamagata</cx:pt>
          <cx:pt idx="6">Fukushima</cx:pt>
          <cx:pt idx="7">Ibaraki</cx:pt>
          <cx:pt idx="8">Tochigi</cx:pt>
          <cx:pt idx="9">Gunma</cx:pt>
          <cx:pt idx="10">Saitama</cx:pt>
          <cx:pt idx="11">Chiba</cx:pt>
          <cx:pt idx="12">Tokyo</cx:pt>
          <cx:pt idx="13">Kanagawa</cx:pt>
          <cx:pt idx="14">Niigata</cx:pt>
          <cx:pt idx="15">Toyama</cx:pt>
          <cx:pt idx="16">Ishikawa</cx:pt>
          <cx:pt idx="17">Fukui</cx:pt>
          <cx:pt idx="18">Yamanashi</cx:pt>
          <cx:pt idx="19">Nagano</cx:pt>
          <cx:pt idx="20">Gifu</cx:pt>
          <cx:pt idx="21">Shizuoka</cx:pt>
          <cx:pt idx="22">Aichi</cx:pt>
          <cx:pt idx="23">Mie</cx:pt>
          <cx:pt idx="24">Shiga</cx:pt>
          <cx:pt idx="25">Kyoto</cx:pt>
          <cx:pt idx="26">Osaka</cx:pt>
          <cx:pt idx="27">Hyogo</cx:pt>
          <cx:pt idx="28">Nara</cx:pt>
          <cx:pt idx="29">Wakayama</cx:pt>
          <cx:pt idx="30">Tottori</cx:pt>
          <cx:pt idx="31">Shimane</cx:pt>
          <cx:pt idx="32">Okayama</cx:pt>
          <cx:pt idx="33">Hiroshima</cx:pt>
          <cx:pt idx="34">Yamaguchi</cx:pt>
          <cx:pt idx="35">Tokushima</cx:pt>
          <cx:pt idx="36">Kagawa</cx:pt>
          <cx:pt idx="37">Ehime</cx:pt>
          <cx:pt idx="38">Kochi</cx:pt>
          <cx:pt idx="39">Fukuoka</cx:pt>
          <cx:pt idx="40">Saga</cx:pt>
          <cx:pt idx="41">Nagasaki</cx:pt>
          <cx:pt idx="42">Kumamoto</cx:pt>
          <cx:pt idx="43">Oita</cx:pt>
          <cx:pt idx="44">Miyazaki</cx:pt>
          <cx:pt idx="45">Kagoshima</cx:pt>
        </cx:lvl>
      </cx:strDim>
      <cx:numDim type="colorVal">
        <cx:f>map_data_prefecture_EN!$K$2:$K$47</cx:f>
        <cx:lvl ptCount="46" formatCode="G/標準">
          <cx:pt idx="0">0.064000000000000001</cx:pt>
          <cx:pt idx="1">0.26000000000000001</cx:pt>
          <cx:pt idx="2">1.069</cx:pt>
          <cx:pt idx="3">0.025000000000000001</cx:pt>
          <cx:pt idx="4">0.40899999999999997</cx:pt>
          <cx:pt idx="5">0.79600000000000004</cx:pt>
          <cx:pt idx="6">0.014</cx:pt>
          <cx:pt idx="7">0.16200000000000001</cx:pt>
          <cx:pt idx="8">0.21099999999999999</cx:pt>
          <cx:pt idx="9">0.55300000000000005</cx:pt>
          <cx:pt idx="10">0.021000000000000001</cx:pt>
          <cx:pt idx="11">0.071999999999999995</cx:pt>
          <cx:pt idx="12">0.088999999999999996</cx:pt>
          <cx:pt idx="13">0.27900000000000003</cx:pt>
          <cx:pt idx="14">0.083000000000000004</cx:pt>
          <cx:pt idx="15">1.115</cx:pt>
          <cx:pt idx="16">0.64700000000000002</cx:pt>
          <cx:pt idx="17">5.1280000000000001</cx:pt>
          <cx:pt idx="18">0.017000000000000001</cx:pt>
          <cx:pt idx="19">1.3540000000000001</cx:pt>
          <cx:pt idx="20">0.085000000000000006</cx:pt>
          <cx:pt idx="21">0.123</cx:pt>
          <cx:pt idx="22">0.151</cx:pt>
          <cx:pt idx="23">0.10100000000000001</cx:pt>
          <cx:pt idx="24">1.101</cx:pt>
          <cx:pt idx="25">0.155</cx:pt>
          <cx:pt idx="26">0.058999999999999997</cx:pt>
          <cx:pt idx="27">0.108</cx:pt>
          <cx:pt idx="28">0.10100000000000001</cx:pt>
          <cx:pt idx="29">3.1789999999999998</cx:pt>
          <cx:pt idx="30">0.997</cx:pt>
          <cx:pt idx="31">0.98999999999999999</cx:pt>
          <cx:pt idx="32">0.107</cx:pt>
          <cx:pt idx="33">0.215</cx:pt>
          <cx:pt idx="34">0.184</cx:pt>
          <cx:pt idx="35">0.067000000000000004</cx:pt>
          <cx:pt idx="36">0.075999999999999998</cx:pt>
          <cx:pt idx="37">0.94499999999999995</cx:pt>
          <cx:pt idx="38">4.3159999999999998</cx:pt>
          <cx:pt idx="39">0.26200000000000001</cx:pt>
          <cx:pt idx="40">0.32400000000000001</cx:pt>
          <cx:pt idx="41">1.0609999999999999</cx:pt>
          <cx:pt idx="42">2.7080000000000002</cx:pt>
          <cx:pt idx="43">2.0259999999999998</cx:pt>
          <cx:pt idx="44">0.021000000000000001</cx:pt>
          <cx:pt idx="45">0.107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ja-JP" altLang="en-US" sz="1400" b="0" i="0" u="none" strike="noStrike" baseline="0" dirty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  <a:ea typeface="游ゴシック" panose="020B0400000000000000" pitchFamily="50" charset="-128"/>
          </a:endParaRPr>
        </a:p>
      </cx:txPr>
    </cx:title>
    <cx:plotArea>
      <cx:plotAreaRegion>
        <cx:series layoutId="regionMap" uniqueId="{4DD7DA5B-4013-4463-8F6A-F98284F5EE81}">
          <cx:tx>
            <cx:txData>
              <cx:f>map_data_prefecture_EN!$K$1</cx:f>
              <cx:v>Medical_Dental_Ratio_H004_H001</cx:v>
            </cx:txData>
          </cx:tx>
          <cx:dataId val="0"/>
          <cx:layoutPr>
            <cx:geography cultureLanguage="ja-JP" cultureRegion="JP" attribution="提供元: Bing">
              <cx:geoCache provider="{E9337A44-BEBE-4D9F-B70C-5C5E7DAFC167}">
                <cx:binary>1H1pcyXJdd1fmejPLkxWZlYuDA4jmFX1Hh62BnqZ6e4vFWg0OmvP2rdPdlALaVIiLVsSFSRNbUPJ
Ek2JpGVatCn/GXYP+1/4vgYweKjBNDUIhEPAREdHI19WvcpT995zz72Z8+WT4Usn6elx9d6QpXn9
pZPhg3th0xRfev/9+iQ8zY7rrSw6qUxtXjZbJyZ737x8GZ2cvv+iOu6jXL+PkU3fPwmPq+Z0uPeV
L8PV9KnZMyfHTWTyo/a0Gh+c1m3a1O8Yu3boveMXWZR7Ud1U0Uljf3DvftQc33vvNG+iZnw0Fqcf
3LvyiXvvvT+/zmfu+V4KX6tpX8BcQrYwwgwxW579iHvvpSbX58M2sbcooYJSyS9uenCcwcRXf/03
r77+e598/1sXv77uu7z9JscvXlSndQ0P8vbvK1OvfPUrIyemzZv1qmlYwA/uvf7Tj19//8f33otq
456NuGb9/XcO3z7w+1cX/Ctfnv0ClmD2mw1M5uv124Y+A8nBsT7OzbsW4guCwrYQxrDmVM7QEFuI
EoyF7Vzc7QyNN3/8ize//4c3QmNj6gyNjZG7hMYjk4y3CYazxangjAtY8yumIcF0OJfUFmemcxWS
1z/46a9/+eM3X/vVxa//9QayMXUGycbIXYJk2yTJcfTiFlGh4LcIByNxBHr7Q66CQ/EWF5IwzsCh
nTnLc7/1rT99/U+/ePMf/vPFr//1sLy6nDqDZWPkLsGy6o+b03etwxd0W3LLsYVgYC7XxhIKsQSC
iWTzUPKz//b6G9+8kfN6dTl1DsnlyF2CZD8aj6fjJLpFVPAWQQ5HUpDzEH/VUiDCE+nYmJHz8Ytb
n9vLT37y6n/cLLK8upw6B+dy5C6B81WTmeoWoaFoi1EH2+CproUGxgVjHEtO3/o4+yo0b37wR6//
6ic3spuNqTNoNkbuEjQPw0jfJi12thAA4yBOzsILLP2V2M+2bJsxjCW+isnr//3N3/z8398Ik42p
M0w2Ru4SJmtfpm/RXIiA+EK4wPTcWma5CpiLFNxhFMnrzGXtjn54c092PnUGzcZF7xI0X01uN4uE
yE9sR9iCn0EDEX7TXAAZG3iaoPjMnGaO7JO/+eYn/+Ufb2Q0G1NnyGyM3CVkdo+1qcMou01nZm8J
IYiQzkWcuYoOQVuUI9shYobLm3/+v69+9zuvfv4/bwTN1dkzdK4O3iWAnh5nkO7fqgYjtqhDHMGc
zzo026YQhS7pwZVU5qc/ffWrv7wRNq8up86A2Rj5t4zK53y3TVnsyke+qCzGtpgDK+8A+Tr7mZkM
35KcOQzPdJgLmerzv8f1ktjFvCvf+d+46rV6flzdbqYCpEpyTmx0IUZeXXSIIpQITDA9H79KvX7z
rb+9aXzfmDozh42Ru4TNok3a244ifIvAumNCP4MKErYNAhm7jnV98qNv3zSAbEydobIxcpdQeWRO
IE25TUbMtjjEDS7oee4+411EbnHgwkQidtVWXv/5115//29vFDo2ps5Q2Ri5S6gs2/xW2RbbcpjE
NhHs+tAhtiSGYQp2tBnNP/mXv37zox/fCJKNqTNINkbuEiT36+PkNgkw3XKQQ4kjz81kxrOIs0UR
4QyLWTYPRa433/27V7/8/gVUX0Asvpw6w2TjoncJk4fHkDLesqEgqD1+rvoFzgtzaXN6nlPKCxDO
hckf/p9P/vAbN7KXV5dT59hcjtwlbB6ZprlVZfKtRTApGD5THhEYxmZCT+gWIgQTwq4Vjd/8/ONX
3/6TG2GzMXWGzcbIXcLGDaPnt+nLwFcBLiDmX5+ZAEkm3IF6PkT9tz8zq/mDr/3mP93Qai6nzpB5
dTlyl5D5CILMeLsujQDfgowdE+dMNp6bjbPlYKAF4NeuBeePvvX6v38LMvAbWc6rK7PnEF0ZvEso
7R7noLf0t2xCNof0/kJHhshyxbnJLaiFUQI5zVXj+eTj//rq46+/+sUPboTP1dkzfK4O3iV81qmm
uVW2RrYYg94X8GJnRjJnawiMjBFuU+c6I1rnhj/7i5shdDl1Ds/lyF3C5iCCqtitSpUcSvjMgeBi
X18XE1sQmThhF0z7qgG9/pN/fP2rH94Im42pM2w2Ru4SNvvRbbZeUJDGIKWEouT1uLAtKrANdA6M
aTPr/PX/+sab3/+DGyGyMXWGyMbIXULkkbllNgAiMkDC2UYGcyXO8C3ousDAF86MaVZ9efUPN6cC
l1Nn0Gxc9C5B83BdEctv02CgwC8EFSDwX28wGGoyAjH4zHVBBiTN13/+zzcym42pc2wuL3qXsFmB
0JzcLkFjEEUcaK+4aFmaMwCQPTn0MyEJXX+b3uyTH/78xuzscuoMlo2L3iVYDqA6c7E618lWX7C3
j25BNQxTLK+vzYBgIEBCw2yuoH389d984x9uZiiXU2eIAAm/uOhdQmQZvWxvEREHoosNzZYXif5n
jWRtIvTTbsyLW5/LZz/7zpvvfv9mwFxOnQNzOXKXgFmnMLdZlXG2JCEOhP7zBGVelYE6J4FKJqB3
FRNIXX79yz++ESYbU2eYbIzcJUygi//WK5gEcKHCprCz4u3P3GLoFrahpc9xru1SevUvP4fYfSN0
NqbO0NkYuUvorJtg8mMI/Bcv8C1EGNDGOGVgFZ8jOQuQBSSlQpxpa3O2/NOfvv7Lm1U0QXC7mDpH
53LkLqEDbHm6ZU3GgX5XKPFDf8YZXZ41AUBrJnQqrasFZ3R6Bs6bH/zZTTWZjakzcDZG7hI4X41O
btVsKDS9Yu5A3+uZU5sHGw7EDUo1oNhc2OoZAXj9O9/75Icf38idbUydYbIxcpcweQgK88Xq3IIn
I1sEBExGnPMSzRwStIXAlJxPSzgXtz4D5te/+s5NW8g3ps6A2Ri5S8Dsjqa5xV1jkKUQcGAS+pWu
z/qhuObA7iXnejd2tp/vRu0AG1PnyLzdJPj2oncKmTY7zm4XHNiyR4ATQ+fMGTizLX3Qpiw4Wbu6
6xvNfu8/wg7hG/mzTy6nzsDZGLlL4Pggl92mWAZlTegPhwaZz9kNg6FbVnBsf2Y3zO9879Xffe9G
mEAkuZg6w2Rj5C5hsh3B6QG33NgPfU0Q9aHT7DzRnCc0YFHQxIEcOYv9r375tRunMpdTZ7hsXPRO
4TIafZshBviYBBoMu5Ov92J0CzYwwRYmDKxgU7t89bv/9OqXf38jW9mYOsfk8qJ3CZP7t96YsV51
LCC4n9fH5rGFbAkbmjY4Ou/MmGHzs7+4cVfG5dQ5Npcjdwmbt/tf2tvOYbCQCK83h18rzKwPIVl3
b3JnhgtsY/n2X93MZi6nznG5HLlLuMDGsdstwoAaBk0YFDvnJjEPLqCmSdthcPrFW0c3CzFvfvRn
Ny3FbEydQbMxcqegWff9X7y5t5JfOtDP7GBos7jWXMh6PxlUBsisGPPm779705R/Y+ock8uL3iVM
1mf2QJf5bcKCIYasi5J8ZilYwjZ++A+LaxMXOGbnpicsbEydo3J50f+vqHz+KUufnkLlQUeS//b4
qo2Dlt49enFC02zqOX+61qLOqNXqxQf3YEsZQhRM4dODsdaXucK9NnZ5XTPv9LhuPrgHsvQWNAxA
4yACDRqOYIIr9qdvR6BTnUloJ+DUAZUUjkC5915uqiaE47UYlByEsCWo1hgEn/U+nNq0b4fW5wrZ
sD2HQycbbOCB2HbxmIcmHbXJP12T83+/l7fZoYnypv7g3tvaUXH2ufVDcqhsYIlgGylIG9SGWAoK
bXFy/AAOJ4OP2/+usXU2TV1OHnSdpRUO20IZOpxMVmr5Q9oNvbKGeFo4Om7C7aCqp12Kh3pUFu+n
o7TPntNES0WrZHoGEn3nhiSdjpiT7Mm2GO63I0r8LA5qFVtaLlOEnd2cOeh5Gzm1ooEOXjp982TC
aeFmg6m9YCRNuTuhqshXopRdtGCVGHs3q2mxMxp0QIq8UjIdEg8OjdkucOqHE4oUJVPvibRjXo2s
apFoGinCm8wr8qlx+UgXpApCVzrmGXaKWMVTZbysKJ80Mn1MeLA35ThUjIexOwUp3MEuBxWQ0U9G
Qf08YH5M6OQFdqEX+Vgc5GUgvLCSRLV1hbwWR0bRLjSK1TJXdRFZPh27l8nQxkq0YeoNWDyCpXos
JXpcTUWkKpodygFbqq/aF2mPKiVinHgJnTqXNFXp24XBy9RhhxOz9kRnPQpIj92CyUcTHWNVxvbw
mEt8xFBSuGGYL3WQLMK8tFeGd0bZjrVP7EjxvvBlpoWCVPyJ5AV2DegpH5Z5PS5Zx1Y4TepdpkX6
4dTW7GFrp3IRl5HzghXwdayhQ0ryVA0yex7G7MM0Q9gds+RlNkXPw0RGbmfkowYZouwp4wq30ah0
Mza7jijxoWMF5L7VlHyniAFglzM93EfceWz3hvsFom6FB0c1KDgStbRP+jbaozXDaqBJ6aeT07tx
0o5uKi2/akqiMjJZyo4C9Eik+mFXD49F3h0505hGHmwQpZ5shPO0551YJMxxfDsIxhUeA7w95mHi
ct0lqk7Z4ygxfgTFWDdpKfdkaugeH+N2EUMvnBviJlzE2tEqi6zKa/Mi0Mo04+BGiA1uzyyyGsMo
X6J0sHYEnMS3jGSQ+HVpye3YGtEyw0xByTDyTcmThTUh24VOOxWjHS1J/SwuM/p0SEWpgpR7fdZb
H4q0lAsmkskVY0gUsvPdwPTlgtvBE3j/no06d9y24myR4MSotBJHk5Mbd+SNVnGM93tO8mWXDU8H
O4NntEuvdMz90BrNjrSR2c4xkQ8zEkzLwe6ecdKcxqhgPtejULaRK1uLQQ3WsN1OlePHVkQXA/TT
upTFlheHVbadJDn2RJUmXjXWj+OiHg6KgXaranJ2RJPuWGm9X+UMu4SnmSvBobmk6Kw93WsEy+JE
y6oa2EGdpYFqhOkWdeOMi6wDwxz4NLh10KIlH/RLUU6hskNklprny1w4u3zqDycc9v5Udo3fp5lx
ezMddVl4WBfJPk6wx+IO1iA7aTsrVkgOcmkzvQqnXi74VLaeLLt2z54w8iSSlUppMy7juE68VmN4
pfEYKp6yboWHgKgOVYkfoJH3atQFvAwiiffSqCtUFrNt2USJL0rNVavFSVIeF6UIlBb4ecit0jXG
YYveVNgtqya+L6iVLmNTVlp11WTcoOHpoXF0aVSbhdNh4tjxtrYqtgBZe9Gm7KW2HOljKwKveYjj
PHarrH1UNIGjtKxO+8l4Tpo5StS5vcpy1LxsRIR9nTr5QZc5kVvFSbFLTRG49lSmC0GzatEwE+7l
qB0WULBLFBnyxIsK6zSEY6AOjNMYv0prvshkWmpwmFH2iEz28KTvUu33WW1v0yE04MtpfmAqswSj
lH5ZJfDYGO07pOt9pxVatRFzGpcWabNPAgKRIcuN1w4FDj3c2NaKOzFeSNuSahocrpzGyXbr2nIO
At4W+2HU5l422eC+Ii636Wi1RzRImZp6uGeeJckiKhvFW2zcWHRPk6Aq3Kmb2gX4k/RRWkMImXDC
XDKF2NVI4Icoke1+3rxFEun8UHfdEzbaba7gNMtU1SGJHgxxHqquOEI5b1SSWsY3kf5wnJz709CZ
x5U0T4wky1HHti+sZjqYWJQ+y9ox3s6qaVuUNlFNRhu/qpJnpQYPjsG1+3YDoREjI7zWqqXbS+cR
bFt7lIbD2glXXjQG9UlHzOQGmd0oUsYvq6YdX+A+tsCkxVEaFtNiHDLLtbkmT3FgrAMjmnIBXsjE
K6cS1W47UrraPO3yCk04McVYRTo8P2H0039+Zf/i2NK3J2Be/n59Runlv56d5lWUv/Mjy1OzLlDV
8w+tKd+nF7o8aHNNsj49dXNG3M7OQr2gO19k8Arlu8JsL/KrNRuCLo530b2L0xYuud7bCec8z4HE
9oyPXfA7jNeNI3jNqyDhXZ/5cE7v6Ho/D0GwhVEQkMb5+gCVc3qH4bACjDlQPpA2CIIdDV+E3pH1
TTbpHVwfzjaCPV/QeA+KLrNBPdykd/lYd+3YJfmhRDbeFZYJVJwEVLEIDQsz2JPLhyZXbdM/FrI/
iCMVjMvqKY2MB9RjFfVmr0XHLC0V4u1pMbS9kiFYDdtJsmixmNLpYCD5s7qBidGRxMF2D5bmYZSk
7jRYwL/qbPA0cgI3jXiogqzPFfiAYxozS/HJivxeV5miFNmqyDLHrac0coUMiZu6gY7SJ9MYTl4e
4xd6HDM3EBVTQt+vdbMbxeakmSq0yEYrVRPh2tfFQ4zK2m1D4KIN8DNP9vgjYcYTijO6LRMeHlhp
mPq16dKP6jjP9kltt9tx1SyTw/iQCbndSL03ZXuaVp5I0EpOu12iH1jpJJa8LwuVV3bqoWSw/Enr
JyWyJ9UUg1DZiTQQQ/odki45Xo1UupIs4rB0J6nESE/aJC8WWehQhep+8Acy5q6T5yoIfK1XfW5Z
nsVjR/VAJoeeeaa0XIZPYunGnbveupeD0ySxigYgAGVt7O3cTkmreENeFlZV3ddTK7zAIvSJVVnH
GaGBm/GE+rQG/pHpKV5Kkr2I6zpQtQ6w31TEqJFOeonRAAwl6Co37wprEUzmpGsH4U3agJuP4nqn
Hktgsawsgbk6vVcIFiqUo2g/6+ve7w3NPWlDyAu6unzUpFV8vxU1X04DHbzE6sK9qKuEZzfJE132
tcet9HmXokwlcWoWzZoD4A741xR06RMok9uQC9rZganhtW2L8lnajYHKxzz27LIZ90g/cD8LzPN1
m7zbjvxpnuoallEY1yklBrqeDy5v2nCBU+chgBe5ea31TkO72OUlG7a55EejU+duWqSBX1KD3M4Z
zcMg4Xo5JPIx9HslC5o1ELFjbCvd5tQTfV/vTH0UHKImEIs6HOluTnv9lPQO95t8Grwyt+3GrRw5
eShro+OWae6P3folbxO6y8ucKZSmQpEcxX6rgZ/Fdc5XdRaksAY1c61SEFWXmXbbfqR7QZwJFQzV
oEKMChUVLcDXJ5CoWa1WluadH8Vl7qiqKruXgYy6/YyRPlLNxLGf9IHx7Rr1SvBFZC8WXd93yk6m
wMN4CO9bAKQfJVXoCQsywCQSoZtMJvawtPiitjjYq01rlXKWA0PLwgU1HdlOg0m4DR0TZVdJ+SQN
7RKSpkm6LWrqJeZptWvXQ+WzWDipisYWe5D69sCNqgQaKylSOZtSvwuHxo2dFO4epe0qxLh2kRUB
EW0D7TfakNUgq9y1usJ2R5IF7qgJVUkXaw+4/ON8KAo36siHzOpD1dhy3KECvBjwzI+SBtvLwdjc
jXj0klNde03Xt27vwONY7Xg/rwrLpZaOfFll9CDkYMk0172ndZ+65SRj37alraKIieVoLOF1lSn3
U5OSVSXj0XPaAazRHjIfdwFQA4lbFQZptJObHOyE95mqtJ78MesT1ZZgv3lSdsAoR61YFh33wPNU
knCzo+FxVWJV40KgKt/GQdqtsnZ6CtJC7sZUag91UwjpGNDSpK+0B53wwNiKmm93OGWLMob0dSO4
XaMNgPzwmdAh16cVsrdyrSOvhg4rL5KyJ1V+CCLCbiZbDziiiwrhSSt7HDDduMYOzpjH2THb19xz
rYZcvakDej3cU0KTMmwUn9806YsElcNgH1ITq6mMgSyn4CJeND2sjN2rrH6IiC/4EQF7IiHz3v3M
nwmXDMHBKHBsM2ywAb2GQ2DeDJejxSW8FJwcVkn8zIriJyWhrRoasnz3fdaqyobqIghDQjLofcNw
cBEcoz5b28DOA0gMS3nYoUCN8gSF9999g2seZPMGHM0eJJMGlxhuUJP9uD6I6VG8PqThU63rGqzW
1GH2DBLOr2cMSYptkLau3qLHmFlNRMVh23M37Hbp1EPWfoToyyI8efetPvs0tnQktNiA8AV9nHQ9
viFSxYDX1OouPhKyWXRW/VBG49OqF8/ffRtQ1WZPZEt4HDihC8gZ7FeEat/mbbhsoygjYXSEmwdk
+lDrRtlQ0irz32JZ88eBPaoO7ELlNoZUCw5LWBvBxuOMjlXbo9DR4TpNxumxFT1Mzjn851vSGuFN
eOAmkmHoGOPrAxTt9dHvmzfpaKUDIKz6MI87hdpWjegwlkdRCklgt5Px1hVO7MbBh+9eQ7JepKv3
hegsoCAKjgP+vLXwjYeLRDyOUxjHh4MeB9V0ndmvSGKDR+aFi1HQ+tmYU1V3Bvl9IRu3Y4g8wy3Y
WWOZJxj1RJnOMS4uY+coy7NuNSJ2OmgnOoyMzFwuG77MCeK+3TmFKyxwxHU42UBsy14rEQHNmFiV
qCIRxK+lE9wXHaRXHa2nBcsCZ9tgpz9492PPXx0KLw1sz+cYWiqA85OZQRelzOC0ZPiKJt4PyUur
fdkM3B0b/FteHXgh12/H1QWG/TJwzCz8wH4AwWY+KmYkRtoq+X2e4NZN89x2MU+i7QbHw7YZitpL
ISw/wXEdug3Y7rKvYxuBtCsDWLueq9zWyT4wY92VnT/EXaCmTkaLIgpPnJqwQxnIdidM4yBYsB4/
RSiO3HaAGoZXRhFdVaYL9jjQTcgOenyAohiUmzYb3Ur0padrR+zqMoZEum1rg1cOSns/T+3+oDNN
9iiUUbEc+yHVIBXrl0M5ZMspL+J+h5Mi9CunA5Yei2FR9S1yh54kHkgjj6eh6kJVZ7XOVQfhmIG8
NPU7yUTTBamzAgJw2HhMFE+LQTrLrsCZW8CBr+6AB3kQoTDzEl1FrhlYOCoEFqiSvgk+ImGWqliO
5ZJwGu7XaQm5EenMfTFY5QOeIOPneS2eMdh2MLq8CMI9JqbyMS2Hcj+kGdsBRbPy2zqXXpL36SLC
IX0eAao7wslbj/VdsnRSwV/UQdO7Q82Rp4se+QNkPe4obO0TJtBKCOAUlib9AuTukyxKYlXn3VMe
GurRpG18mWLmpmNYLquoFQrr8AHCxRMd5qDl1ANbxAXoRL2Ih11da8tryi5xPEyGbmHKFFYqoMU+
qq3cb1hXuoPoahfoFQPdIpT7JqXTQRl1+aJxyhhkKdC0dTWW26UuimUb8QYoJi0U5GrttumSENRp
0rth3uhWlZaBrLBBfL+kSboqUwypgEjFkc0R3CAecLw95c2HdoMqt7TiZFGTqFTYQqXSpWhWdhbL
XTtt6Z5d9WivYr0DKowz7UB0kUsnCKEK0EGFYBqQAHotrXhh1YWgp3Hr7AM7HNWUoVilKDEP4Jhf
Cq9MS085cE7qh6JqT+tsepKLNFgNoup3RofQvSmoIzft5PTAEFnutlnev9SteN5lduWiBMS4WoKz
IWExLGChrftNM05HSe8krtAs3LZzCRKgGch9wQYbMOXkPmRIbBXzmixCw6DkwUugebokXu7ANBDh
P5SD7hZjzTrXNEO4gLMkspewHQurwuljN2t574fBwHaBAYnVZFfpToJC6upsLFa5geJEH09YsYY6
izoG5TWH1/fB0A5Z5Ia0JkdV1zEXtWJybcvJXBZ0gQt5RLFW0psFlCAtBXI/V/XotK6t8XFF7dzP
SRMBly/q7RaNFfzewkDy4mwJybo+5R3UQ4ghIVQQslHxpA28KSqPxdgIP3fQkWFT7jlGN6tQt+YA
SgblKqFh5ws9OtuJFHIFRHLcqyYbiGphk5XNclBmNUOebZrJmyoWKTa2fawoCPleTjjIx4L2u7Lk
lQKxLl7YukLKVKnqDcixtDCZG7PMhhRvjHbKmjKvDcadwAKl4DhjjyHpOQB2ot0giMweg2i7l5AC
sk2am4UGBKHaUrtx/kj0jicz5ushXlP0PvI7kryA2PmwIayxwGMa+gzrofJ43T3u2WhUngf2ioYm
XYS1iO9PURhsR1nVKrse6x0n4ZbP+jhcVSC9bGcmKJbpWDb77VhMbtoT4/WpEEhZWEMa0qTdUVW0
J2NmR14fNOIQkjjIM2lFvYI0HP4XP4zsj1CEW5HGICh0tfF2m1oSRHBtFAp46Iq86rwUuv1CNURD
4TvZ6DwYTGKpbGz3R43YqoIKDeiRFjq2mFPvTmKo/QLc7LIKm9LVJOBuHIKcCZEgXBlWZn6aZsUC
Z9osECTJShSJObR7yKyziKTbOcvZftc50yIsyxdTXMg9GVvWDokQJAmRTJSBmsJOa4InrSOfjSl6
2uegfbOogGpDGkULp7O1yof8BHeodSdMJ7dvBDjLJE2eD2NWbw95Zo7ssu9OJxQmoUtail3E2u5R
V5TxLrjFctXUQXLAC7u4rw3oKn0SR8tRRg/slhd+MaWDG4zWQ6e3u+1ca74wrROtIOVDbr1WX9ow
lstwagffyk20aMkYH0xVBEU5C9a1hXLO02jMK9/EOluNciy2KRv0U3touM9M0qsAt/Eh1IOEHxVB
6ZJxsNXk6PZg7LvMHQoK1bASh5ari7hUuVXwR33BtJuaoN6u8ToMBuDvXEf0oJBZWfPEHhMHq0hY
Pbh7iA9qbIYTwmDFUlSxbdSS5KE0sUiVk44RZPQB2pnKAR00UFSAbDIGQYb3J3XG0aNkgrStiku6
BN3mQYnMtCB47BZ2SCeor/SnuSG96vNc7lQxlFQGEJn2adu14M9K6cIRkiCixeFpIWN4xdkERcQg
R9tWCHWgzMo6FwJpdDhw8txEtX6Bu97ySB3U9wWPzfO4npxYhcyKPAsPxQGPCQb37aTLjHQ1FNCw
7Vp2H+8OAsHStcAjWhOftAPNiF/V0HjnZaxOjkLBRli7PtbLpBsjrCCSlx5q2gjKbLE+HGVHO5XX
aFoY4BhQnuhCn+ckdesGKmylrPgSKgPxAmXhCaTjo6JDiXdii34EVQV73xj9HMFDeFlbgyA1giCV
qziAmouSeQ0RMiDmIaWgUJVRCjE8L0zpOgFrjnLehqpqHHRgQy1hVyAd+kg4UFCrp0wqRNvCVjxr
6I4Vcu3VA7cOTcAyBe98fTSkbaV0UBYHdQ5xXYik9kKK9KJuUe0SEmQ+N130pAeKu8rWaoypQri0
g5+hsdG7iBnhlqAa+lFg7IUNxFt1Xdh7UOiq/K6OX8Y0qI5Dxz7t1396p/LgxWl2wrqRrVtZQu47
uj+OGai6dshblQqcbg9VmZ6CPm0DrxBgrASd0Dg8Nj2xjjvu4EVLRetbCcKPRhYIt3XyEXyfNVUH
cWKBVBt0vZdKorc7msUgTorejWSI3D4qajcSo+XWJTZ+jboUqok50I26Gw/bFMEZ5ybuVair5zaZ
TqmTW6uitatGUWsYXaT5/+PszHrtxLlu/Yss4Ybulma1u02zs5MblGQn2JjGYDDgX3/Gej8dnUrq
VaLv1EVUKlUVay2M55xjPMOo69b2qow6CJVr5L7xNsZ3DlZsHrMkGKbmBSWTuPUhausw4zuK787c
1hfEDMkxddHjWu8PHFLwHIhyEi9T/ZrUaalo4jKyxnW2OrE9ih3SQrWYn6TzPyZCZgg0ts4CyqMc
j/N6RecxwCuLEoxWcKv3YV0KqwMHfz62WRJNLhfpPJZh3JB7oANY+PvYn9AX6/sBO88DFPE+23ZI
Ks6HbZsNQTXkZI/Gz5AFA7RWIZ2Oy1SvR5dWqsBAUBcAKfbDkrL6DOyR5qEOvvRUtyf41jqH8TZe
uObLkZguvYxzFKBy1vjZcH5lxtWeHNot9EfhK51trXQH1UbfeTMvOQ96hXq4RNehWsMjDUf5kaS9
ywxHA69nvZz1pCDMQcvOIp+md5LED1Pa+nzoPXmp212UC5TYF0VbWAU9LIkRpRbyF8xLeVmSCHSA
3iN8tG271B0d83EUybs9gRLHONnu23ar80HM33tnq7t18eJeteJrRNF+qY5uWdLBc8vUVA8nlbRL
hlZpKLwRppiXWJdbv4Snuovmb/vWVw+gLcY7uZs1Z52h7yaBppZi70fRledmG56x4kQR2DR5hI2o
n1qLPhae2sdNTlg2dmIZPLjp3E/8k0lmUVay28qp6t92NEtllCosU8gFxwQnH0zZZOVSDJ3YH9sx
grwsbJsFRrlSrqAP6LBJm7dyZC8WnMoBrwbDLAOZdsotDJmrZFpueM4We9DcTcXqpuopat1674Ag
3GOj209ubMmpCpvpIEbXQnOFaE6NWrB+W7Vg16/me3VzmPlkorPeR5ZmNOj7OBNzOr6zloffu143
ZWeExKRilg/dHghUzdEdu9gkHwaslTKhsHtzEZoFN5GF58GC0CAYmS4zKKKjtXgMRyrmCw2St57V
UTn28GyGmkmUGCmLzfH6gC4hLPstJFklEp4LodJi9+xU+anNlRpECSnR3KchxxMbLaXb7UPL5nyv
pIN6P6rDNu7fNGQEuKBmP9VD/SPsEn+fWqz9eZDpWapQPuxbqDMMLV0WT+gluXDkILveZ5tmdc6M
ZQVUalln0O/9+02p8bGqHIRqv6dr4RYRnJYxrb9zv80HzmdzBHcAS8ZUzandqfumeu7vo2CoS6aD
5TS2/f6UcLm/NL1il9G7vRDEN1la7+M9qUh4nnYxXs3u0tc2GpuPhFAHBGfe1kISoo8Mw9cRzllc
qpS/CyVCBvBUAFn5KtTvODWnCS26gVyCAwGDDGPYcETrJi9hwruXJhjR4tm+enVQsw/YP/tjyO1a
9LbiOe8VBJaV7FnqlzGb5V4dTODfYxyL4FntoGwGuSsYNKk87RXMBq/o+rW3fVQuvLaPvh9gQtO9
OSuKeTmg9fd6TN/DoCHZlnQ2q1YdnVrehPcuHpt3EdbSOarG+igs6hca1eYBKP32MPpQHCjfPisL
7b9Hd1nKhe3HNJpM6T30AEelzLsVZg0G6y6bwza6rGqxhYrQmAK74PfTTH9GjenOKx7jY0R8UqyK
docJe2aBYf1Z0Xo9y0SqrG3X6RoFmz44S2FcSsfuYjh6OSZh+TD00fTcs5ZfaN+H5R4tfc6GiBat
bfvTZHD/xmabRSaV83AlFg/hOVY680P62Uj1gwyBzQYThqeOAPPQJP0yd6PLWyo+RXAeT+Pe0wyc
gb0yriSGz/QF4xYsOodOys0SLId1ArdlpEXlwOz4iouSeXTtkXDhuWHE5IIt2CQSjp1A4XfphaLF
AM4aZicNCikjuIv+A1EMfVmIWl1Pfr1vUgcFzIbpBdxH9FGo1R3DmofAkTzLxTisp2qJDBgqmx63
lDVZ5Ykpk4WEH7e5Y0WvfJ2vK32Da6hzg4zKXde03/YqnM5O70DRfLU9zmO9HQO9/ljiJX3YDRmL
Jkxve+Swneuu55mcsNlL0vTXgQPc6Ni0ljWe59zusTkmVYN5Sork4pZYvK47j4tNsfAzS5fkvOuq
e4cfrsZPvunv40Zuy6L7IhzfsF/xBzwn0d3QMn0ISDCXbA7DrOXcZMsQ8WIaMJ9KM4h86VlXLIMF
RJNgkBvh62EuVXPpZl3ltVta2D7YYtiKIXqbCcyf2Nt8qxaXRW7+UQ0TZCKz3CBCrAeR1Elpl3S5
VutSn1Laz2CFouYy1Ks+JKopBKRhMlB7DsaenfBg5GoVZ9h84SPXuvtAEh/lZjYvOp2qUvSmzkzl
I1joqjmMrMc3oC3U2XBYy5hYcTYNfRWyhmKAFu6QBjrMvNHu0HYyyjcdrPcGB+2hUrFXPU2kDJrO
wjHi6xESMDtAPCVwoAe2HSGHAb4ZwLxlHtPyeQ30bYMl/ZFT7WD4w/51DLsdbW+dqhT61qiOJfcW
7uAKJgjvlsUGPrAA8mCPzp/VoHeG5Se3QDf3aQEF1sa2tNQHmU66qNBO6HdDgx4qHm1/lOs+nsm6
26Md1v7ULUN9ikZweU6kU9mlbr7HV+jLcRPtvZArvduqbf7aNPQzzL45T7a5KUPR70W9dsGhEQu6
BhmLYzO2GN2rej9BxcL0riRMOF93d6mV5sNQN8NjQOnPgWJ4oqNe8sgBWZhXWNKpaPoTPmead5qh
UYGEWjqQWg/MAAhCpME+qcnq6yqWbzH+wvYGBaVlSj9ijtlhjif1g9q9RkNEdnEetR4OPVnTkzZ2
uNYzZOd1BgwhK/zcrR2bS8w6cJd1wL7OHjzptG1L5u2uYPDy+GQaPJiNNDE27HgkdyBi69xsIVQ1
bMyZMO5jQhuW92PjCjvN7FTbvTvH+JUeoZTjOUia6Rg0I302cwKz29sADWaljmvUDCWhQXSoqyU9
uDkBcBtzfJtRmGPjl+UU1a07jCr5PAo2H3voYk/jrrYyVSM/bAxrd4OB/tiEyh2HaqPHmt5KFWa7
Q6wmWsIRBcaFN2tlaHte3TQNJwYLHYwmLtP1u3yuBR3OHBbzPUxy0L18Hc9+YxHcXgcubd5AHkg4
l5VR+ly1GioESLti2ZmACauiUy1gIgzdYkqsSeyKc0cPZofs0CdmelurUb4n8dQXERZqBlcNhVTd
RGSMi2tOJn7wEhLHepTEFChmKrcW5WPpeLbaRZwG3rI77dox72MKEcDUFbq5uu+vHcLeh3qhr1qO
QV43VZJBxFkyBfoug7RSZVIu0LAZcN8Ilu0dzizfLrHk3bHCKFSaeDB3LJktYGXRHwc76gwxs+He
t8FazHGk8zHS9EmCWDitNeq6J/0PX+vujI12OQw9BDsPxOzSCA1Nd67QR9Rze8SNrE6uvs2KoU0L
40PyyluXFF1M0JTyaLuAURguyhL2YZTYmz2pwTEkMjisnf0G8TyAAgOKto5XjAid8XXmWRMCE0Rp
Woimx0XoJp/XGD46yGwIw9NL0AK92DFPlfvWVBnBCVLnmqf03bpPgE0FOEli1kz/h9wUZs+7JN1z
jJEzND6M7y2m4k+dZ9ud4eQDQGtX2rgKclOvAeoD8IA6iDv0GRbClB+/ixbaAay+uFyDkWY9gO2n
m8afpzZBmWbx/mOVcwf5KYC/xYe9ydWi65PulrYYxUg+VZgY7tgEbVLpFi0DhntQj4E4TNDq3jX6
KeivuhHkW9JtOiPCpuWkNH5baqIHCJkSEhZuruBkv5cU5CFxSXO06RKfty5ePoSyAl2kguW6qUAc
La/nQ7X1LtfTOOGbtzfzYd4znihTpJyNubMxVke0qCvgZ1K4joPcFdH0qjQwkqml0/tl7JMOA3Gy
5abVy/0QMlIwrXlOyMBeYMO4TMVoBLN+GGvYC30IubRTZdUBIkiHTM9t+7QR+2lyNxdg9WOu5eBw
h9fpLk4hnPTJOr1pk7rHijbjIxswzsYdW4+JVy+Nr+YrYJwpG9o+MtjHtgEqvWriIoaIW/YMrY5Y
6uGjED37KaogmbFS0jrbKgK0IoHsNofg9Pst/bpTHx3HZqUQplq0hcFki3DbkytdvS8YNrxjwxp3
WDHY55Bdg8ySXR940uu7rWHfZdRysGYh37PdyQ6Yi2/rLYvS2jxOS19/XjSAyCVElzVvnudBNfkM
D071xDEyYlJu6bNtIiPzKYZeBhGhLmrphjwRW3idVbQ+IKhmD0hg+08WS/dxDkwnMSQmCQgj82l0
PUgLOpkPYoJqBDO4MjSCX4Fiw0PVfk2agJ1pJdfHCA1XxivtTpX0pAitol+StAt+Ykz8HOpqfYD/
FnxJN9+8NNGwEJQsl14A3quMsVi+G6HFHckafBBU1dnIMSOYODnQ1PIHLLwXbodkLei6dB+CxZhM
SNMe7eJ9h97Ud8d2hEVZDHtrktIbg4TGgrXSNQNk7SkOHzFlvmFDXB4rrmjeb/M7eIjy1KISQNxF
2+AYbFk3QB6L+MyzPWwiwPQTyaZGNJiJO1qMPtJ3rWVvwaraK8ZLuDtj5R6nQGEmHZGrkBYyYiVF
lZlx/RbCNi1l2MnjwinYadNScrfDfCgSEHMF8O/hqVkhIzgbOszS0ACoUOipmonfdcHuvlKPuqxF
HX6LI+DY6FHc9qimiJSGS3bBex8hcLQEdBuBZm0hjE55J7Hv0z0NfvpupblMWfuO6bZ5r0Y5fsSr
VYEm684f0VW4gtp0/jzDKGaxKtsvhG7+RJrZnWUw8i5bt81mqqkkqpNavs20FWdozOtTGyRYlsnK
0wt2pDbX8SQ/pUqbC/fLfF1RH/OxAandyITcD/vytFk6n1jkVZHA7yoxjE0Qp0jTZOHQ7/lgGL8a
Z+zRJM2cGx606P91fOz6qcnBqO8bYgrr/nGhCIrAOINAO8XSnEF/AkBMZnpECCjJhoXPhR+m5AfZ
3XyIhupWozFzsdsfvRrIMVUDvi+Hb2a0+VLxmZ4oa942rv0FDuHrlvqXpBneYhJAql5kwpd8G9sB
cNMUDh+TJX0/DFswH7FU2yMhgAvXbbZbHkAueBkJFW/NyHZVzDVL7iotOdoH6FeDijoUfV3f2Xbg
z3vrO/hbyIYkUbavy71KmDkGxpN7fCafjVsDkpJ1o85JnMgj1yAera9WzERYLzD8m5rPmdfbfpxx
i45RVbvPsuHN3T6a8UFbWDQ9BYmluqgtODzCB6gc3pQ6cnVfJnAhC50OHTy7lHwaIhLnEJxFDj1u
zFk9TAcFC/ngaA8fUQa+ENUsAYBLea0ACl0CWdcnWUFBWZZkxEQT63xYKWyXXmNFwg95Fl66kxl3
DDKi0+8wkIFbG4U7bGm0nkKKLlpULC0bIcDez1V9GDrnYc1jD1habwoRJPDm9sGfOscr8IcMXX8t
2tzVCeIsmiOBpKuocCuUpY0nNo/fqu65IZ/daHZUcgntDWQ5xu10+qlI6k3W1IJB4WYBPPtbv8b7
us1wN76KcQreIHIHM/5/+/TeTX1SLku95Xpo54PU84rJoQuyLZDT/Vy1MKD2lRUkWftDbGPkNLZ4
y0U0M/R/UMk3q94wa7Ni9Q3AtVuTZtMO5HsN6YLDowFQBtcpmPevCfIeNuv8hq4DO7xKMg34LJ+X
/dtKmQXcGEQQe+r3qHvipbqxwNBf9Sf86vR7OnYz1JIRxILmCvNao2FoQoDC1v69Rd7hicNlKrut
jXKd0vbdvqThq5677YXYcB4Lt0GDTeuWFdZZhDyMs9k4Q0KOdfQaWqSb4h7TcxrVshiZY1ffE521
ijSwbmKYkRiIHISeGF16Y1SQBzB0viJ7MyI7MpCYFXOg+2LT25e1wgOe+WaYz6mNXIdWVfNsQxPy
sHAHChCNg2EUCiKNpgNL1vlEKo/QQ7+4U4cszQV0rMijPmave4vXQGaNFGhW0nh9XEYTFjzaJRJd
PPhCWoGOKbTVcAh7hA6w5nixcbacY8wvH2KMT7msu+S6LyGIg4QOn9IJK7kJ973YIwGMtQqqAkOE
zRa5NpcuMAzGI+hZD7s2nwmPD7PgtCTrMB/xabYjIhvJIQqq4NPUj5DHg0pcml2Y9y2OWPxQdxLd
frPMMMbrGuPy/K3a7AKgvO9ybQJTgDR0V2lsf2jo3AGQVfJCvMD9aBiaphjO9ZCpZQrnIjZ7+4Hs
bfMGZzD5JivRoAfY3E9j1HDAIL8eu43q981epScajOrbpjVU/AnzDAQ3RMuqbi59ZfSHGE7pO5iM
sFQdAQucpQNlGpxp8LiwCnUgcABquVf7M/RwWLWBXVi2VEphol8xFrgJ/PoSd+gS9+QYhmY8pAsP
ygTax1JSwvcrpEFfOBnDtFvEfgh5+8Cb3j1uxIRg1flbF/cIJ3Ho1yvv5yv3XXP2UHZhQw03+IaE
34Olg7xp4gCyYPht1yQoY7n6Cex88EOi78/WndQ5Z0N8iLsh80GfSbfmToVR5jomMa1u4PBnAvFn
qKvmvcTCeafbtXmDMrcsh9B49QRTEaQtHpejWwbwMmNbFy2WOBKUlO3ZwCf50MLUgwzvg3PbQian
Q5ue8Gvb5350rEPqkT2pgMOgNNGjQ9vzHGJwQzgKqdJjteBR9QygCJrgoMQxdON50O1U0unESHit
FWICet3xoMjO7EXEA1v6du4gjsZ0BHkOz+JO9Qw79ii7C1+q4U3EkNG3nfBrNLDos3RbA1q4tWg7
bt0bmpQDjAAYdnEdlDCI08tMZ1E4WE0ymsiNz97H3EzYTkxqIArWMu+X6oeq8aiLgbNHeBPsc4ex
Kywmj+bdbhBQ4HMAHWhDJaY8Stb9xZjZnnB+O0SHKFDVsZMckv1EyYNWC0CsWE4lmW0IBwuoPMJi
+C0QNZ2P4TS3Px0V1WtlmX9uGhW9pLqCatXUBLqjgfPQxu9W3gibo/W0f4PL/s0MguWlt3eeUQHj
Iv4NgBwDUQczgmlPKmb3MVzhZVOIdXXXcNwfBe8/znX1JQCFMBhX/hmg+52IFUipMLgGCSBpkIO3
d9r+E1dstz5Yl5ZVj8HW3uvUFTNxhz9fgt3IuH+Sc2EQAaZC0poiPH1zZn69BiJre1hH0/jAaE0h
zJDopsfN67WdZrDnUWdBvgtf1gKxPwbb/KEKAo0IMQZO0tj2x+ISj5nPyeDi6iUs021Tp03MMHSD
enkawHp8QUWFjB4PaAH+cntuDOG/Pn56O5gZ78ng/3nt8i8/EUMqeou78QE+XOb6R7seVTyg9XsJ
sNIHhvUo7V+A6P/5UX696g0kxSQPKDuIcT7xrz9aQOo6hFQ6P9SRncD4x1AcNUVDAkbBr9+QuZXI
UgqT9w2sI9bI2y8EeitD1YZu5dECe5NuHyDdhCcFbftWgNaXCm9qyRcD3H9hNyG27bAVQYE4EFq3
JxxjEcIWaObuDBwjOlDF/N2OiSkPZzRAMBiXwncUBk1qzy3GzKJnJM1h3b44hgghklCmwHclwBem
+DSQHbJfBx2B1NDK+6n/WG1xiCYHqaOhlkzkggLgQSeFHQT5mGPVe0Bnpq/KdpHzNVbzcFBxpx9m
Tun7fVmmh3jFKu39+EFv1fyoaGCvPQetlJypqcAGbTXSvYBiTsZspNhW8x3lOM0WNtqXeCWAt+pt
LiawD0UT6OTMkumCLhONr1TDeiGi/YG1mjxLl8AAj5y/j5NuPMc0XV8VBH2IuC6KD/tODVYjxqld
oOHNXIOARZykP/c2bHPgzqRYGW8PtocUM4bWvh9u2a9tds1DC1Ti2Zhah4et0/68TxjSesQbSr5F
3SVNkX2Fo0jVB4SEwlIsZMvRQn1n0Rid/Y0S2pFmu3QVjeZs62MknaqNZxr/zr1sd2xQGANQRRUi
3otu2zMhe/PODmYp1pi6kg8GqF9nqx9J1MpynR7pKMpEAe2v5XVXDM6F6hA7CtbhaYdE94NFPQTd
Dd6UyXQEFbXyIDatjeIzWJf9DlHe8dD2bZ8ZkkKFIanIUfGgYSTocq9ptLwB8ebPaRObs409emNK
mgfqh/bscYpg0c1pd8TYi3K+a4sYThWQfGW2fW7ssJeBHeEpJ+MOuMSFlTjsCbRLhO275TpD+Cvo
XCHbgnxR1GZLskOIj/x3R/DPeqw/nclVw1qImRGHxQ9oKaVRBuK6XF75GqH8xF4fZ70P17Cfv8B9
UB/rwUEo0aCERMzqh3EOtqJpJnU/xiHkc+KCwq8zv6xyMEMWNjzIkjYYng35vNtPc64Y80fwmAjD
TFJ+TLh5ItNwpzA/uK7q7nEqMNg6nFEAFG546aXlX6am1u/r0Y5Hn9bybGi3Xha6yId0Nckdii/U
MXwCD0ehDTd02XF0VftsSgFD+dMAqO9jz9FAeHua6DrBPmt6WioQ4XBb4u05iOGH1X31edq375Xl
5huZkipv6M2Ng9aXPBBQGeAwQw7brIbyALM1B/TdniG2rpcgljucnwVzs+0XfwwQ6zhO41LRjNmi
YWU73fLg7FPiAGd2AoU1Q50HVT6lCgZxSkK4fGnFD/BF2L10e32pI/JmUgZ/wfY/ahA6hW1BhuAj
4JAKkFuHjdQOYNi05AynDSB4P/7cHWa3SMZQiOsb1NkG8ak1Ji1cyNYLQ4XBrVYR6DLKPiQMk+wa
bV8jtD9vdKrZpdaxQmyuF/dEptOVRHtfei7GO0T/XWnsmt4NFvHnPR1ttoZIEe2MaKjnCDV1wkBw
nX1T3/25Tv5eisMAYYsowYsb8GcY8d9K8QrmHJ3swO5xFEXyqHyyl2TQ1Zf/1VVSloQwrTmnAOcj
YEM3ov4fOYFN8bE1k7TvVdgi1zTmdEquf77EbzkLaKosAjyLcwxRLm5//+slJPQGjnjr9By7HSZQ
6cCDY9f580V+I/9xEVyGojqiZ+H4uX67yDZ2lQrYap6DcC1nuI4Opz/wlw6U158v9J/kxD8qMa50
M/EQg8FxcxFozt8qcW96ZrXX/DlqLcdTTS9TCMweEXrQlkv3eDO2MbgiTg/a3G8PPl1fwOFe/vwx
bt/nl09xe8Edvujt7d04iOb27ttf7tu6gQcRCeY5MxZk1leoEQX4zBxhxLPFqRo1gXbxv7vm7eah
Z0MqCzcSzelvjRvO1rBVk3D6FPrqOsv6GIrl0rr45ub02QSbt0fh/t9fU+BIWZbiBB4ktH5bn35a
q6mOZvrEpIy3EoiefwyqXr2vhYm/zUlkP04JONcesQf1l2v/+gT+J+WEPJW4vaAbL4VkwW/fF7yY
33GajEKpVsuh3tbxodld/ZcQ2q8rN8HpQpSJCIe9IIyG5i7+LRtuNbUmCEb/BI+3Lha/66NWU38I
QCdcCM6F+cu3+rV/vV2Pxzju9Zbvw31EE/vryqFrHSZwG7rnQX4CBO7X19RC+nti9rVSOPYBLOWf
byH9dZ751xV/T8GB3GnkyvoOwfSpyq1o7qY0ysZdvunVAgEwUI1gHF/IYK+dWZ7/cvnbbfp/j8r/
vTzCUAm2BhYHv0Wwdq5mgAg11LhxulTb+Lp4wHbwu5xSqnCuitDCASjfTXSJluYDgcDzl4/w335z
tO3IU/KYI1T522+u9MTpDDHpmRH+sJH53rUNvBrmfyaDf8U+n0ep/Lpt0/2whUU4qSaDDApXqvna
kOg0NTdYhOZbl+SUTVeAOX/ZPv/rB6QYLBjHeseZCL8uisXVyG+A6HtuO2xsfoP1kabZLOBs9oCJ
o2Evpmj+Dm7yL8Xhvy6O21tXbyWC3na0X69sjaVaNG33rIFR2x0Tep9mGOjKLvxowlfuviT2jmx/
2T5/28X/Z1H887K/7Ss7NBY5GSyKSmxoTU+j+7atON3nOZRpobbXqkKSxT7CMUMeROZ/Xg/pr7v3
v6/+288dDGoAat51z0RD00RM5drGYwiRBURz1H1zEcIzc92j2ZBgGOERfIfI+gPnar0P2zjHMXaH
0cd3BjB1aMKzCCDWbtSAWxy/r3IiMAuCpxBN/gEHrJRmxTUm3z0lNysFQ9ER5zrk2OyTw+6Wn0MH
YDnsa8TkkInAREd7ILoER231SILdeGK54ewC718Bn14TDesvWQ2yFbboBnnY577gHAumRvFZGc4t
qnC4FbDvj21Vf4j64KnSOFXM4j8DAAwbcS+o6S84rKUU+/h+jdJDOsDd2frEZ2sX6dI4iTA5NDKB
OE9ehR1mANoUI87hmiL2w43iK5hrRFBWnPTS8XxCl67Ah8CAAvxU1x9GZZe8sewTtfU1Tn5oiO2Y
+V4icYNqFnc0Ho/7CgAir1cK39Pd7YP4sJH1rm/GcgD2kDtkrYyt3/35xt/eEfSvvShFuhX9VooX
bv3+nGEfwIiDoeQZL697gpSL0wHSzcBPJJetZke5g1XuwBlH/sgbf6Vb9VGqNaewByB6fe0X8gzS
9G87JPvXpwJygvBwhDe4RIiM/rY98QHCsMJBRc96fAtRCXCfBHwkQj+OzSGFrUH2r7P7wBc0vtNf
yh/997MA+xEiV4gyG93+7tcNIICr7aJdo3NzpL96mLIHTthUqll4ACNb8HOCJfnNpzMgzHgyj3Pr
v8HkkBeP9wSUpOXRZVnT+XEad8Djqp4vAhLGIVj18vbn28f/XcnwWQUO/ENaOBZwpX/9rAm4SJAS
4fA8pWfl3tTwKfEIcaYNdP8nAceoWe7r4AsYkmwYH3gcfJtwkEjo+7tpe6wQiwX4WvDka6/htPc/
tw0Lk0x4dhFnaqHxIeJZ87stUJit9VPa/CUee9tLf62E0PcoWv7bvUZ89be9VjW1gTK3m2cv5mu1
6yetRoU0IdF/2eD+y66Oc9RwnCK2OgiZOG/x1x8KR6fgEBJ49899C1gKmo98g4PWnmYSv2391j2q
VGz3TQQ9HmgYcD+1icOfb9Z/WVe3U6OR78frBhHy/u0jRLHq1mqx5lmNL/savus7DzdszIB7pe13
EbR/KfL/LqH4yqif6OBC6HPJbw8RCeohCDV+3LpPo+9i9S28L5ytUcc4sjEcNvax01MP9oWCPJxh
Mfx/fF28lCTCS34g6f3nCKJ/DHIkWODej715hsWGRBUk0gynVL5Tc9dlbg/Oou6LJY3+D2nntVs5
sm3ZLyLAICNoXrc3clteeiGUqUx6G/Rf34PVDdwsVSITF/14cKqK2iQjuGKtOcf8y+r9WiJj//PA
oStOBawI2/ryo7UZBbRblpscwQnSHCHd8X9fIfzrGv8syl9+WewGlTH3bXWR1t5npNFOcl2pZ+RE
CNvHTe9vCxEfp674ywv0m9VCNo9NTS5tjuJf68bKFrifAo87KvzH3hNMffunmVn4nx+c+O91OMU5
0lb0WjnkfD0A1DEqJ6twm4sW6lYHxZNR9miWskPIsRy97QaX/yO+12Mrm105zFTQDdQinDJ+Xt0P
qfjLm7RsuP/eJf799ywL65f7nQ1VPs2e11CR3SrN7sSbg+xpZehmN6SPf/71//0gLhdz6YTy6UEv
/mVLGokLm9GnIw2P46MJjHLo2uPs5Qd0b385h/zmUgKjPa2UpbFi/oNM+OV3xRP738RE+dLFyYOj
Sv+SisrfhYn1Mwwm9y938TdPlav9Q9+27YWb9e+7CH6rE0nfLlej2Kr0znSLbW79ZdP57yYHMlao
BchhMrCRX64S+cj122jUl0o1W513Hy5GPmV77ALpNmn1FVLRvyyL/y755ZIAD5ZFz6H1y5I3psbN
RsEl03mwcLQK42zWxvDy5/fit1eBaMKhyTS9/xzabB9qGdYdfYE0eyl6+WDb0V/u3T/9ii8vOkdv
y2beZZMXrJaF8MsLgbhLIsee9cXLfzagDOsBZmr9OXocASvGJeNGFpcZ6XbiR395O37383699Jc1
ZiOZDT1veW66OtSiZerfo+L98z38zSuI6mjhYWClt+gU/fv3FRV6ZqRm6s7t+xoQgu1c4xrLz3MM
L+7Pl/rv2qJyMxUHR95F5z+Py0h6X09OEl865c68eMirIht6wUQ3fFPV6fyXTfPLHsUkWsJstiml
/wnr+LptpKFwRFf206UXkJmMIq/2c2eC2comOLtMATlUaPsvHdn/XBSVj8VOpWy8erz7X978ILMy
tMede/EC3e0C4XPgiab03KvB3Y3c31M6GOnf3tLlv/rLWwoAiaTkpQ9MGIxPT//LDmnXtE6y0TQu
Fpqro9mIdNe2WDK7UmDw16G4Ndx4eOFACb+AUvnkhTrN102fpq+zm2KPsKI5WfvdkF3iCsNqjnTw
bg5jKpWxjE4lE4n/1cvAXyx425a0R1rKS2Xw7/dO1mpO/bEwLoPvPZhVVT44EZrmIYyMKxNE8V82
pP88Footi+uwVXCu8v6pRX9Zxmba95lbhs2FueM2WfQgnQfm98Wwlina3/q/X950i7H80hTEhLDM
ydGK//vHVZRgoBx0cxlzvcc3AWMH9vKrDqbLn+/il9X7/y5EL0YJzhu++KICQIUyJUInzcXM043b
0xGqb3P3+v/vIss+9cu9QxUzOlAgmosThztE7A9p724wUv2l3fK73yIF/TdL+Cal8fIIf7lMkLXB
3IeUcE53ZWSvY3PTir+UiV++hP/cLuIucLYRQUYj6csy8fzMC/ucYySOx0fLr68M07thfA1wJjxl
cQRTbjnX/vn2/faijsN8hiqY9/7LjjDntGAsObKSPLUa52bvCcieAJwVJsP0oOyHP1/vy2fj//7I
/7meWs6nv9xHXTVONqVcL+tmAL0PUy3+cnL73estfULafAUS3/56wlWqobkIFu1iYE8YLSwlnzWA
YPf45x/y2xv3y2W+bBF9HarZBRx5CUD+RnofNvva2k92ssEwvwq58J+v97s9gq+TKdWCgKUR++8b
V+dOqQo4vhdd3KXBZx5sU/cKV3r2t1bv754QaDQYaXxO2bm/XGhMYr8JVc4bAebEifa99ZdX4HcP
6H8uQIfj379EYoD0eodzXuhUKwvEOJDYdSAbaEHyLzeNFuxv7xsiHRYWAyf19VDrmqMzBbldXkyR
lwglfe8mS/JuM9aDv9K4AY4D36ebFEfrWUvrI8PvshUuQgNVN8mmApZDF5t/Ae6Vd2xqgTYw14uU
LzOy+CBtqOmyksYKm5kEshEW3s9YFM6hHNw3bNs1cOz5R2oY7iVBNLRJprpWmy5yma3FtmrhBFj+
ociz7g4cY7qNMA3smgGmCDXHoqaNBK+xcFehGtpVg68Dr9BTxvB4gse1wSpX7VEYfvfaJsLwJcp1
WMfvCAI+B0TB22Ss220ea9g1GrhFPA/OD6Q3dHesFMswM8J9nkKkIvDFArmRRJd5nE7FnB8G3Zpr
D2exgXYY06+jLW9dRoVcD3VXPXYmItdrfMQx8JkGWQK6cvzTsWxXsYWN30odf+WLuti4Cjs1BZ4P
xwG8RAoX/eCopLqzyuy7nYdyi3bXfXNxku1t6DD7oo6629AwkfBZSEFkIPC4mO2w0V5ubXVMmWKm
KWiD2Em2htOqe233+mxWOK+KjiMDiIvqmAKgXVlxLQ9CBOUbdHu9V0NXb10Lu5Nfonf1Its9FaLz
N3NGTEWDg2zj2nhKg6Z/1zJ01oXqxM9A4ha3GjU8TbVj4WCcxg7yDeyXSTaU2fMiBm2qAPW7Z6fb
uO/izVyHAorhNNQrxC5qD6Q9+e77RftUto7cpHkRQMGCsnOVDZF1ZYX5z1qY2O7n0jv2HbkLyCSd
XTMn8M8KTKiIzq1VM7Fkhtgb3+Me9HyIg3FreoRKTEVsHyqJiQfFaHMdp553yoemPSh/QrgZmRmP
0hHnKKy/8V64u8ya7LdwdtCwWxpFZxe6xxpV3RK5kG2TZoGHnwdYon0xPdZuAP4losteRVF/EwRV
sFdJkIBXntVhhDSO9tPA+ubxPLyi3jgYrLNNlIFHqpBR7V0hki2U+faoHcQdQxXciviqT09xvYLI
ivq7I/IBG9sSVBGHh0IP8hCUHSAe3OhIYzMb48Qg07Wddj+bwXivJ0WPqHGDfeA21o0GD0+3u4rY
TCb3FQjE5BDPkGPoiwEjp2Mz73XWuOg9tcDwFuKnjiPjrhhK72xV4PJblYyrwkJ43HXxeB4gU6Db
gm7VRnV4rV35w/BNdKpeq9aixljRZ7gmZeq+jyJhqMXheF0g29xlRmCuglaMRxHnZDzAhb9u0qg/
6kAE90E4x0ddlUB3x7q89Sc8cP4M1g6/ESS1ApirYeGLlRJ0QorRaJtnscAYZ3s3cRtB7UUOv/ci
9d0BeYe5BvFNWnvfgJ4t8FZyKLzUQnyeBzQkyqo54xOlSjbD6wFv+rEIPAY0WLjomUZ3ntmPm6j0
iucwd9yVzf/c2bJTmxHa1K5PZhfHRzkzzzAw2SQBBghjsHbVYpJTVVFt6s6EyevjpYytxWc0ouvP
swVAldPJRt0XXjn8z3WsgZlEXRnDSGqq76GBhQ5iD1w06Rp0M7t6WrfKRT7rgNPXC/jX8yLIzWG2
tluvQMGXjuh2HfhwHuEARh+Wm6g1HUTzrT47QSxXaI96KvS6ewjpqO/axTLXVXN5ijzKmr7Ar+2U
c41ddmYUmNbBin8iuBMzCA4zqt6SLrbX6RTi/Nax5E9uaBjZUHAwmbfQnwSf+QgGROKD2Qbf68P2
Rzs0gwba5UZaM5cp5Lc8GM11jfFhHdfue4N7ay3j9HMo9I8KZT7DyOSzV8aLXXWA00b7exHkAbwo
fmiPCmPF8/muFE1e1wqqteg6WIt2kmxmkKJoyqrogTZUugpccBBFazw26cifWTsZmqcIeVNuzsjk
YO6Ebc66yRsMWF5h7x3s36uh5mvbSxkypAVWUvQTugP8x/qJf5CVmMUjpjyCRPFHm9lT7GpE/6rO
nt08f3JQib10nZGfB7w2p2kuwzPBCH6Nnw0mTLfo69zFII2fxPguQ8/fECmRbfAIITjzQ3RlPok6
Fv3BjYh851SE7g/pNWDbsN9dadcHGTRoY8Wp2WRopkfMofSEwqZHpOJUyd4apNz2SY7RnXWyw+Ls
3CedGPZIE/Q11KL2pqpkcmpy9t7lBHzF0ZoknDEa8KOpn2xC1aaHos12B1G+d1qElamX7Kren/Yw
GcZdxGmGV3vo6DZj8cDxgQ9L2tOab+18svpu2MxaWw9VEjk9Esmug4cKb24fIwhF3O8nzzLQfNUt
qrXvRgWNYAWhBzeGbLiZ5hBeknHhaVokDPU+U3G/9D78pGhXAO0w7/szYuGsTOGRAMpeWZigYPrJ
9AoC8Kur1ZvquudJgXNo7Cy+B0qXQqKgcFI9JYPjTP4KOEZzzjojvFMxZmEfZ9661TY9vDFFtD4E
48LSaHI8BLEg+yjIEh7CFKrmVFSSYS2CK5wbYXhr8dQYTvrRzk0LOPPUhbs2wzNQLNiNImPx05gJ
Vhlj6LVLmMbBjopslYEvP42uHHdWYydHjanmpk8l2oRQgpIM5I+8ZjyucROdzLYlhkVk3msAMgYw
Vl4eMsX4FH2yvfOwSm+Q81ivGgoSyBJUKIjlZ/U4Tx6GxU4mCN9D0d/ngEV4583iWkgE04OR/cT9
C+k8QVSjTacBlGjEt3OJ1DNXfXpglDrfVsid+L9tHV5JZ0AkinfrPC1zFsAx4YYvXvCg20zuQ6Xl
vjVh92Q4S7ERdNVzUdPh7vLawzpgi52BRGbfFlif1qXRNlBVe/8WEynv8VT7370GibXXGGIDYMm/
A4DpbaU5INQcW1ZrRvEEbTXCoVY9W4XRfjjYhjBVpFMOLG0mpWU0ZzZ7K+2wHsvBvIi6Dh6DLgQS
0NXjPi1EsAn9Yto6IVN4v5jZlQMPkLoy8m4/t1P4aAIguG9G3A6DXdFi8Bk6R3ngHquwD7b0n6pH
uXirAN5629ZgB4KogoxgtJMdMkhvH3tmsknqHqOez0As6bwHp9DgYgJqyGjwhpIshvqHjfwffF42
XHi9eSGE88OUzMzrgpJWN8gCTL7B4Srr0/IbeEW1Y/RtrkwDIWyczKQ9THNza7Y9usfE5wejKi3z
cxKL9rH2pw9Hm5oSqPuE3BNeT6PdXPcNgTypKT5HtTy5kYY8wVP4XgYPvjzedJz4U3QYR47QTLBR
cHvs7VUdiZuICe7KKNhRvTaed1WjGClicNvJSYwPwThVayNiRUZZ9jSgvcUrn7QbArKcrUVgU777
XpnRo4moC0YpzTx08NN+qAHwDxjIV+Y4dHsUoCj8kyll5uuIHYSlcQvDKUOcHGRbF/P22tEhKAmP
4vc8KVKX4iRrT3Gc1feqzpNDPTr2GoLMcA10tv3gZk97q0/xoQyAkreJ+09brdb87DE7E12QYE9M
g0c8oVhU8RbtyT/CTxZ6ECWpPQRK5qg5W4noXtrSg8eI63TjV4V3jYY23KmZmsmunPYOtA2HABMo
8rtOOHDs0mYaLhWuc9KPpr5+A9J/NY7q3U6Gwf5MpD2IR1W3sY0QyC6zQwxbKdgpsynfscctLyMd
L+Tato0pVfXb2mkXmH2h/HXWjVAGpTf247OGZ3LtDHyWe0e6qxxP7lG1uL1y14/u0kI6W9+rykM6
x85KCeMt0226yuvY3811bn+kteDc4uVRjI8J+9s6jIvF2JOYVFE+YW/YAlqCsyA9r7PWTo80F6dt
nyfRnagIBkCU3LgPUexDpWvkQz+gnw8jRuXs9d6dEyP8D1zgfnVT4/gA+eu2b0JZ3bRiOOqdKiq/
o90b8a7GEn5MMnQ6BiX1JrN1tYn74ROKgFpPkUZHrFNIPBJqIH3JHE4rNY/ppD7WtMo+JpX74qN9
3Zlew68fGoxx7GarIgresqAt1jKVFpRHK9mkw7IPYgRbVU4ScWKircOJLrrOWxd0nuUG+U0OXCbZ
+JCiqOo9g79UZNQwkAbYLlUyXcNugLckEjVfe6K6S+vsrQO+dBgcTFSrzsYeZWR+g/EZbIY7ms0m
wkC8hTKd7+DP8WkAkYmTibcT/1v0TBlApxmi4KcTheN31wz6uwlxz4H/wAjmoo1ugKqhrQ1nJSC2
un3AhiDK1zbHYmYVng2oZHQP1kygmbHE6lFyELAVd+4tyU0s8mIhpfXAumHy1Pmm0RPkDC/wb2l0
Az1S+i103R9GxoTC4gRyGglJeUFabOybySg/fAKUVjFj7w1hgITgtfjWjTxq8S4FBjoJG8cXG8Ja
GbVxwJhDsxx1AOkrDBbrIGyunAFJtmkTt+HRfVpVHOoJaSup8eCOGXs5DERiOLCY7kw9eiv6lBaJ
cgBByEOcV3kKqoyQE/ritjvT+aWS86Pihx9CAKhKmL+iCOWqoHLbxBKdfBLF0ybCYrCplSE3pd/N
d5aarOMcQ2qDszVdh3bqcMbwK3rtTbOXqgqvGq1wy+bKg9gVd7dprjqCXKzuHcKxd3bGxLgZ8E/x
pOJ+l8Pnfo3YZs74itNNMqbQHXmdrDuKWmzzZQSwimy2BxBNP/qhaY5R2/srRujzlRU9dNmOiB0S
x1JcaiQAijeK1579hZqnMoj2GjqNqKSt3G3E9TZWaKmVaCuOfDjciBSLonRjTp7/KksHT6nCFP1t
DtwP3BzDU2gV5bFVBhRvM5/K+MgMFMCIqgWYaS9qnZ9RqsZj2oz2JhiTbJuZSFKqKkBgJbCmbfNJ
lze6tT4d2zZO8LHGVTb3FkJgnESsqxiTcc+6nytM8OnovBeO2x7srKRB4kpB6dfgDC1tJAlFwjQf
S+Gzb04vLiYI6qoJSpeuqO6Iv9y7Hfk5aU5LcCioVhFuwjJJSzwEIMZZd1ARcOxpvM3zhdZFjxIa
bRnaFOfW7nH6xC7KgKQG9h3nZnSIibskKqxo7iPLcx/4UTaBk7yWsYfMUA/vsITwCUn8lSYF1Iqh
Dw7/tu+2Q5rLly6u4u3UZvZ7G1nWjZ+kVryqdej9nNuMZBN203MvEellrYb5YQYvmFaQU0UGCTds
oxuSb2CFZI110H4fbjAOf5ubtN/CrMCG6dnsmyjGd4nvBjhxqm8jQJ8nWkswKMgr2THRA7MkecTT
NMn7wo2e5mQg28kwgavYXomddMo3OcJ+3Erdj4EMmHUl0uoQdY1k4+HpmWDgjuWk9L3qC+MMTMA9
A0CNblyZzbs89dLtDLaUJmfFzxDLid9480u7vE3dkSq1JfuTszJtizBgWarvfFV+APgHW4Nqai0n
3K6tMWJ0GZS/cRZtYRjHLh9PcNC1M5S3bmxgoSITdFVg/OfvcyLA91a9DU3/A6VJvTO6YuRgqPTH
3NN9RHRPWaWHnSXL/IaKsH8ZC5A3S5zoigMjGX6lavZB3qULV4ADwVw56RvRJQSFFr3YWJPKtxxl
oI2bE17Uqs2SQ1sCRw5d6ycefeS41Tyvq1pBoJLez6oya4CpWXpir1XXiA2LjWwHFJRhaDf3dd6N
nN2zFudQI4FVDiEkJeyIawPy7q7CTbWyk/wbU6uIZdt8RiOYCLzJwj45BW9/N4vvix93FZkVvTkI
sJTSgNt/pAH+mFIrcZvjx93CvqURJ3t707ULBTDxrtwZmqeN2P/ke2wKdLQ6MixSD2M5jnTkMpB4
jMh4ziZtXnpbRJdG28W1n3ruK/YsOlOcSFfcXHDNMw5lWA/qIF09bfDq2VtgzvlWOiDZTItKzQiJ
+Vulpc7f2tYJzmDEmkNE0NAhEDq6g7KmNwWRQ/uRx7LuksE62z2PJnTCJWmzVttygIiTB8m8LxPf
Olv4lgFwCTxtNuxmcsrL/T8hAE2od3MxfxhR59JwrUbn2A4y2iFWBxtDxbYTGmu1rozhwNgeII4X
8TiygciBWDrHYZQHr4ofaweXdVTqbku6JIcxM0qO6GjqGx+O8cmiNXueIRbySWmE/MnwsHpzvPY1
qLLoLMD47FMNymSMk89QjwN/Pg1fOS+5QUHb4dGLdQD8wRk3qCRoUdUVlFk3NW8hRrO+FTblKfTN
bV7a7YHFae9IKZCYj6zqZDRj8WAFifs6zt43txh5X0z2G9xr7a504beMRuEdpapL9pK6eNSGpzeW
pKAwC1I6RGrEb73ltleEgWVrFRvQTSn61sZM5lVSZfigcqN6muMWVjodCajPThsEDzwMwYkvq3wC
uLBVu6KCpOqgFRbaUW+ELPYnhp0dsLHRAuTamMMTnzq5dHStIwow8zaqaEpQAvWHqXcX/hqfSKCw
yCMk6Ia8ou5X9No/E6Rw1op+HMV1FMJNKLos/0nLFQWp17AjT93oXHtkgNxTgTcbW6XO8yhVf5/A
HyBhiUzfmoi4ncGeyIPnzb5tRiPbhO5Y0rdom7UXTCOs/bZX151DF262YJERUvaKGw4Z0Vj/wOQ1
HAjoAI8wDi16KhMzxI7BBNyOoSp2trCja6spB0CPLkhTH0ZyU1vyxZnkK9N2k0KteldppLFC15z5
gU+0R1mjDDcIjbOCoPu0c1+EdHFx3yF5qNqT50OUKRYSW2u2zauVWyAtmlxvejygVvG6sLgG/WCV
kk9DW6ifHpv+lZsPb0i8qxMhHPCz6THRunyLc1wKY0guBy2Ddk3wBidJMh62wEzZf6l73xIXxI2V
46rsWjd56EXZMBqoaSs0hbsLSNM8DJUg5DJCPEayQn7SDooMlpyKUEt3TgnzqPPPlS+qNzVXTQAy
WVu7ScZPnR9xPLGHt6ha8L2S+7fmCyAfPLoEwE87gn5xNc1ga3MiN3c2kbYrMwnuq2gYriNyw5It
fehaP8VYLwj0bZv2CWtVtzZ17INC0WDL68g2T8AHveMIw/ElaEy9YdkiWXB0cAwnmsWWHz0zQTDX
hReSYiAwGAY4lQ8cbIIjViuxUUlIamJJrAfhRO3aCDUxr91A587vy4VXqTa1V33LzeJbWuZiDTsQ
I7By6aydew6SzTYLurvMAyPXeQBrCWBIOC1F1raG10JbN/3WCbbFvsqzJSGRIYrZucFLbU4lRfTo
1we49Fs/eadvVgZXRdG59jXw2SXfrW/jeN+gGbmZcRWikJTxHg0u0YrwMogha2hw5QLkt2M4n3MK
vbMY7BbXcfk9yMKlG/ncvOTJ2al34mH5AVgkNmW5c5yzhHsEtBs8jhzxZ/MVIU5bPdQ11vkyIL9B
2LXYOwKoZcsQCXYMtN2cDGV2RbaJqerak4v3ZQ57YzUl6RNGs6XR1ohdknnqnryZb5MlzlOaPs4s
+L2J+pl4AnrxGVxoMoCu5TAJMkU0GH8z/gFhFeebe3b7uxzXkoJMR5PTyh1KdrKGX2eqsWsrZ76z
dicj+lnJoXtMHE+/C0hSG3/C1I3rVMx8371EbpO87S+uac8nz4rfPVs/h5UJ4DnD6t6Knu6Xa4Bt
HsuGB1zEax9M46Nd4npfSUBTt11lDmdZgluiJTysytiAQ2rQiC5i2hFdUYZ0fduGaEgOpTBUGI/Y
QPjsHpA1ZvRhlRUEgWSCjj59oozJBrvwxN1aywE4TF9ZPTzzLt5B1sHUoHOCFEi3hrtIh4bIAL5q
0u0e9cgcpY4j95wl0xv7ubV3GXWs2fbMW3jKCXHmI1UzpgWHhY8plfM1M6aIM/mHxJ7JgNBa+j58
e1ZZ3usfucshyU498nE1tRq2b0JkhvDH6I7Rliidudgy3nit2X/WDFZA0QTjB2R18GF0hhjCmJQk
EF13liE5EsbVaH4KQ+tz1WLET4jOWIX0blZNT+oejScgzTQKLja5yPdJHGEP6U1h37tWXlAaz1W9
norh3Wab2mSggtdATT7IOGXeajn1RI+2kxBzE/lhhZ64Zl5TklRcMnPw1LeSo/A5CZ0JRKSSDEx8
PBxaRFgJBRPZPEg5mWdvZhjW0LcT/0TL+VsbdTR7PW+ZUAZYytDJBNMma/v2oYbWCtombQAUgaGL
M+IblRtGj30VdrdF3nxAsLa2svbRKid8qqnjiLYDR9kD3HSbieFL9yJzKOdQ9PJro2vy6pxbaX5t
MkFysaK0I3zOPtmlPVE8Bi5pPu1RcdUHY3Cp6OFD4SqoFc2ufRqEpipPjBHQdLXg363nUtLSmyx8
xZ1SyWl2/fTkmEu53fAsGKRydrbCeleHabRp/LbdNb3bHBjUEINTF9GOmgMHf+lb7HwFqfC01TdB
ol5FkT2jB/VY1DrazjFZ68TzqAMRyNRvQTt6O0aU031vIwlt3cE+Ytwft4PW+VU5NnD7tDcTyo3P
GEwz98QOfVKOHBTz0hmvjdn3zm7Iv+GRJFJqgGljKpgDmBZ5r7oh14HU1DXnXvZM0JeXSDRRszED
p/FXjZmG1w1sZGYyrkWMtANMVwd3bCaSeJtAnByRpYe+lfFhgXdyuCFJTCQ+BwQiBLbpCHoW80y1
HiY6WFBg0H0rBAZYexomgCTaqKh+k0IUq3gJhxnp4u7akJ54nwB59qlTVn1a5SeLwojpRpiuR1Hr
84gl7myq2PpIibHhH8HfMjTgiCAqlgdP9tmF0HZjHybdJSX6bp84Ndh6mYnrNllcHtLuNwAS5zN+
C3lyHFUdpYE1qvQCkoiauHmP4rja0p3L1pJKlBDa3OLzwncAhn1KqoXZP9g9AxlAFvoMnhwRUdDq
rSrmRRoj8IEIRX5TNbf80onQFz+d54Pvh86272W0H7KBEfP8Mtd9cyBgoNzi6u/u2awnxkUYrZO6
yw62COKrymqqM6AKQHB2X18qlXhMtaaOIm9mGluHya1uhgdJ4XkwRpumWGtIcsGW6bQ0P5Tf6OtJ
4sUioNs56smaHqq+o9tEgbF2KWoKcEZ2lOS3TeSwLPzhMwaY8BoOBTG102Krd1L2hWoIP/N+cnap
FwecnoeUobbJv9AvFLNikBcOFOFHq+xiTzIVcSltylA3JIgyTdz+BrMBVG6zNvmeBTWiz9A/kUXj
n/gkW8cwTSoMAjl8kCqFYs5nedbptCc/qtlQ49fESlbDdSHy9MAm0i1lorEm4oNSuTOmgzCqAkmD
Q308laBwhylaOYl6yqrO3zPiaU6Vo5dIqNrk9Nvj2nJagH+BD8miDNZGPIw31RiWEHsXZLDtl2SM
+D+NTHxvOJMwn/5OULs+Op6RvQy2TC/9NA1rswm7LaZreUtUoNymPaNdS4XFKfFTdYIUFe+TPH1K
pJtxEBXmWStr5Aa0MDCKFJgFExvGTYhgnQENLtOr6WipIHxJw+mzaOs3PHjRWlABrPNS0zHrKQWY
CXL0Mxq1WljjKFpc8zYM8Dj4bqp3pZqtFTkW1iZmJ7ouMh2t0mliQO6MT32ZIYBcYqhLZqc3gxPk
YHSF8UwIzRHp9s1UinjHJOCGWDxvN/fqvbfaaKMmvrSe4BWHVRVd+TzVPec0ceODILsgdk/XcoRe
Qw6kvwu6zPukYBMACd2SeVEKusXwmuOkoXzYk3qHzVIdEKQjJ/ED6LDdaK8Kzsa7iCRAloL97iUM
+CrV1DAol7NZbb7Ocoiv/CIgYK/ysEAxDI9X+M8GZFt0B2JMOmshC16XKrEv5Dyl16KCADhHOArn
KKq3Iq4IeysbcWstowO/4HQokdOulENEWtbL/OKEjoeLe3ipKdk38OQaRAFLiorQ6jAHPuN3x5A/
AzADy0JAaOImz6AU+/XsGp/KMV14eNWbP0LWiIauu07ZuQ+Jwa8JbRpAlZbP6AiixcQ4H2YiHtfO
nF+8YW5fHP6yDc0pHrhpBWeD9LZN2kZvKHiguEoUkn3sbkQYDY9e6br8CNCjKqW3BASnPVatO+80
yBSv7Z/LgFliMpDrIpouBuDh+xvGHsHaa/p860eiPVpd1t51ZtDudRoXj6CZ7A2xGNZahIq4NHhf
xTqoB+ddWaY+9N5kv4Ziap+Mygth9JVkoTE18fCPZoraFqmU5mi19SJ6hVO9VESNA1S6crpLYxfz
fd/3GBLpRUFMX3CYIr22nVp/EGtUXNGWkoz43eARVg1Ltx7g3YXFeuDIwGyTKRiHz8b8nmqPEw9W
y29zG5CdLLz5MEaJu7Mjm+4ik8fSkOvSR5xVF1D1kh9tObxERvhIdhBw/UWfM2a0A2GmeGjQnOHZ
C7kCZLVyW2sGiByPuo0khP5WJUPzzWzr/hlAUb9OOO2usnKE7mYCthEtX1ntGeYNh8UQvnfnrrt0
gGqZ5sPGdzuxDX3EB2NQhICSHOtRdPYPU/kJfiBiOEfLTtZC1MHFxya50qoUBM3io24dBhgA4Eng
sKh6EKvDZWVccRB2xTDf6JNbOxh44RKqE503SbfqQTW/IoOydnHvPnnase5tWVkHTl6oc5y0ZoOv
+LJ4KiASu55305AnhD0EDzG4wTOjwvypVcgqisnLroRzQhVFIEpqJC+A/d11VbrkEpacfqSHmIwB
hXlvp+9I62nnXEA4UQ6sidBemzSfY6gwKUP/4TnJdwI5EfPD67r43ovkJpjJIm7vSFIFLWJaZ9o0
JJZSt4SfUKT5VNL6zSB0LTN9j9i3J4SMO+U0B+k8Ek1BzBCLUj1U4qzUlVvchtHJiw/QX2NGSCZ0
TN87qJoq7wr2fUAagZ+TAR3JVR6/ShJcbIPbe5izg5N/+u6FY9cqNjk56CsakWLmKGSeW1qfRbeN
Gz4qsGV4Wh/F/yHpvJYbVbYw/ERUERu4FaAsW8723FCOxCY36enPp31up6Y8Ggu61/qj+1DrLxY7
VXWfZrveZYh1DktNr0f5K6d9CQjVa4HZQ1DV5wVUKTsY83UAZFIwjOVIUTeSr4KrrRv+CC9iRvjt
tZCc306dZ/mjME2b8d2afBuyo8+GJgwftUrabZP6OaGTvj0bTX5wIKqF/eC2/pZb71zHN3VNHTX8
5ol2DWkTPOlqO/c/C/iFUyBjZK/Sp9cFZKpPomlEXsBiRNRWBbJdTnsjP9rLyUvhWu0ydOy9Xj5U
zXPFq9OxaF+8AaCfZL9xKMPGov7WC7zBC+vx5/atifSPJZPaQKIQVqLzI8e7r7s3nfMyaYpjYe4m
40Sdx0GWZByyRHMyKP07TymJQ4RqELi6kDw2PcUJXkdFsuf8wwm0kSTMKbA4uzl2E/cOudkFwSh6
9VqLgwCJoPJuk8XTprWOKUojnhjukZBPXaTb1rhqFGHaH0l9LY3DkP7cQqFxIwaTwy/wopk0wlx8
eWO/PsBYJvfBp+Kodyj2/baN52V+xTO5gebo7Uvs7RpoLPwwGmKcYZejn5FONBg/JSpFya1KQnG2
alQSXer4LrMpv0GrVVw87nFB+Yzd6+22Zt0lOBvtl6y1DgZ3tF/S0akOoLufZmEWd2T7Re7KdlVc
JopePVq1GL6GbkYKZV89RwukRe1qSfcmhw4xyOIcm+0pJV3PKPclRfMTjUrkYRHBTiEHMSSIcyGX
bi6E+WLRE2Nz5PkvY8vJ68OrlQCp8cYeX4gYDskyCVqmwbzY0dfODsVPZZpckgzf89NMcY+8CDox
ZhZ8p3/PCfxNjx38rmddCrJV/IIsqeHemV90/7GNdzkCzLX5A5/cacTfr4+m/4JYfC3/JqLjIbDq
1rjlVOz1MUeNtruVEpgOcdPLR9a+ZNSzjfo+TuaDmPSgQLrR1ljsfdK1Ae0ZFmAQDguqGxv5m0/o
eFc99cZrbzFeantm20Nt3pLwSf3Pfm3lw9hL0r2x8VLy14zVRoqvmdQ1mZ9Xvi2VoQUB0lniALk5
eJJ2RVQUErQ340Tw/R9atrh+r674QfwXJCmx2S65ZQDuq7lTNr83jtsFTv5wU0HCTcr04i8GEwkH
Is8AS1OolVWU9drriPyM/M2NFz8UznVOi31h/TNRgi8V+aGAr0nzrx6xdYzPRLrdrsL5BgHYqN41
lADNxqdBIi+ZSKWBNOWZUkmdTZH4+Wq52BTCWXip5vjN8VFmpPExJhXVjTdDRiI1TQhWpOWnlt4f
75YROF4NktHGDiYcwoiRlXO/Dad6PXVU4Cx0mqVOmFivVU2TMb+RmYUHQUAtyIzeQnryhT2LpMce
fUe6qI3XP/H+DeZNhjrfFcsQSi3+6scmLFJIhuoiloMm39T07ej7Re6MnLw7IgX9z9q5khwQZISB
FhaxjOLYsSdWzq6i4mWiZqcwiAt44F7NSHhzgnLSgtn9Xjlzp/a7I4PWObNebJzmI1EfSMkiB9UA
CgYkl3drjoZ9P2kXb94TRTF4vA9XRamOfNfqD1CrsLHZcd1PrX9KeFOGbCvlzsxf+/HbrZrdgsQW
sQH6tieblowWfWGlKcpKc45sIpTkJ03hbk+KY32AnyH+46lv3hbvJMlk/y/egFoO1j9+MCrG8atx
rrf6M1/bO+KxnP8gP+r+B33tnrBh9me50c0fudD15u+W9py3XJ6c4gNZti4yRSvfrfJZgaNk671w
rtxuW+bpgDCU+K8FMvkjiZSy0N9B21XJaz4+6Mu7RCViDCeNIStx/WF/ExYjz8g4kQQRqjnCpYiq
muFYUrmy49sfSHWsKXC2RHpqrfI6Yafki0+3zC+BmB7GCeWgAiOUd4YPApljXn3NJpr8nG93/u0R
oOQEAjszGa5rcit7iXgYgiX/1eAdPBpZBrTVU2qHKEgXR9sBLlIw8IakLBLxekdpyG6dxX1MvS68
dmQUhFqgciqF+lgMa9snB+m9wxewSpdb6byl8a+4G3waVOW+//QO7XAvGv7gxK68GeVugJHDznSY
0oMYERiSxJqu55ueZ1xeLE7VQnJm3A4I+0dyT8UzLYbp1ZWYSemJqh898vabgi/5g0PMpyqMkqmq
KENB7ypni2dg11s/EuepV+fc/yUfvRyPyXymc2wjhsvtTYOR5iU6+Ezc5l3WPMYmhLzjRnQn8dN+
6zJamPLASqb+ywcRg0Th6umCLiHCNvvMi0uD9oCclFVECq+cc2ea94tx6HpWWX1vz+525NqwvKOh
wUf0Wzu/E3Ak0/qAOBVd+t3SPS7Tp2vwxHyU2T8tpS3aQ1BP00ejXVQbwv5HJBgG+vgxuae1vpLs
V0MMNul5ymjM+wT70SrK0suDbJ91C9Xlp+6ehP0YTy90j9TJYXW2XXqS8pGeAKIIAlve+QCz9XRf
5lcbpW02/CuzgYfg5Hgvo7ObucWyBKPKi2M+J/lVjWc9oWoaldTwnosjGTJq9ZhXogxHO08o8ZWP
vklT4UMDqj46vI/vq3Hvq4hFLnSGb+4juO7Q4jIT8e8sKMaozh7Vpk5JQrpeRh1Blez59vCQFoQr
muSu5vbG0LeixSKDLirmctZvTUIXSYtOUh+U+5jr03k0/yUq3pWmD1RN3VB3x0YTCLdj76FeHQZj
1ne4kKlYayLGdAZmsGs2AE3olKiylqR3lBJsXC5gr3okIgHx6QvduZx2+XEm5brsvzNU05JK8qU6
SOM3Hd1Na77lHACmnmMYzwMwackAP8MmJtOvWtJQyxY8/8t93ktig0BxAdUk/32jf6UKqm+mg/Kv
t6ZvCji2KwVLCxPH7EYuCZyNeDIF9etT/6gS0r5Xm1MmCbv4Y3YQ7U8vcXMpYyfQWup7gKpW52/s
ZbimT1PzSat7Q1p9k3Me1ECYnRZm+n3vO9fVL85DQ6WhzY2VyE2sIZTmlz7RIOqb6BIFJ54yX2j+
jlRdEkSdfNsWjFX+245UsztI9pHTcCNSIK2OIy5YqG3OXDK6AZwrfmSFtiWmwNMFPMq7p3F8p59J
DPckWiO+4MSOt131Y0Gwk10J5flXe5FQ9s6IY1Jsczbx9pC6ajsaP23bETlLrdgt2EvJ7tAAger4
ckgzRs+rvWv5fKgrdUBqAro6J39dvPO8vYG6TaOIZJm5yNLnxSTHtO4igL/zQF7Bzl0d5PR/jUcH
X/c6COvVLNrPVRd0rveBbf208i913JNDxH1CVo8s36cuY0NH7wYLCNe8jnR/XRuNizd9zfyX1DQi
1aHpXb9mdCHxc7X8+S39QbhtjA9FRKfiE6d7ez1U+FwWtsRS/EtoY+zCfNX3ozuelXie2q3ImFXI
q8q1jQElzMajdz/00Kn207EeWqp8odvS+dTW29K4Vy6BrAfHNcikD3FhRKgngoEZUVTZTlGmN6Hq
M/WHoTsp+9RBi4v0R1pOMAMhD9rBhCltAHJz48V1L6Nm7BB+bnR2KSJpCKvlm8etgjIgyG4bGcCN
ep0t0u4V1Yrlw+z90BX0tRKMb0ubCM+72npGqLrJ6hnc55cz3o7vOu1kuAeZ71RB2R+fDdrcWR99
50/R1goLUHZbmb5NbhysE6cRNqSjxlMEY0BfwRn+2XJ+q6RBKfoMXZKhc8O4QrJTXv7p80Vvnx20
qtXZyHk4cx5o/U40yL723a31wDs1PbuPcx7lnyVEmNBO0IFXZc9CwTYRDN+011i8FJMTjMvd0MbQ
/YxlbwbKr4UgIRegnaWPB6CPLy7ptnX1JMdXrX3yusdp2Y0YpisvAP0FQz86JX+huXb9h8kGY/un
PtMPNWhGsTAB0eojy1eaNe/n7K7RTjgC6VZ+LN2TFO85sdfrMgSuoLeRDp6UYFiKsFYDXh77nQW4
KlmpU+Y6Pf8bycVv1D5pLjmNd1nNmsvtXVU/Pvn4NB/vMmNHH5pl0vNMInCyhG1OK1vS7FX2OpKC
j7MN8vo7mz79gf8hqgPNeq/Mr7Ybd6m1hJZ+IOodTRfP8eqpB6VRGUp+o6gRbBBvPHSYtkk1X+kA
ES3+C5umm2L6shH2LXpBJJs64+o6AjfEG6x8r3QFBCsnNVrq4hj7YPuad4dhMFiL6lzWC3w5Lkfw
HlocsiUyx/7Yk/XH78NF3OAVt+ac7mqRDqUMDTtcG8mYKJDWDopE//M6JEnmHJFN/OEnmIfAYit6
oUdZ7RBWHN1h2Q8US+g3XRPNQGjjB5KxC1NHJL1+G7F536FDJ4+ZFczfWf1Ai/KtAmAM28retwsv
u7tMB69O3tVcv9u2tvfXMfKEfq5rChSbNQAO24ilvIJnRtY4H8H4PxwGROGPx8nKH6g+C6dp2WYN
zcOmW5MEJyIv1g+Dp51lkZxSS9tWsP8b2IzfThNbJefHZNEh8iGsJjNYnf7Q89ZkPrp5aX2gfGGW
oKKC27jbZIUWEO/1ZLsowFJxqKz231x4CMRrIkb80j8aXLjovQN61zetZkUrkdIBQbzY+/4W+TD0
T8IeGZHXamP6t22ufIceuk5ZsTVmrALuclzXZI8a7lr6WpBZ/q7q6D1Hf9wb/aWS0HsVJL3q9nMc
X81sJKSJiEa19ndqladKG6nrrcJYp0QFcJm+05PHAb1J1viKovAyk/xVJc6b2QybkUtzKEycfuhy
zOSEPSlUS/5ikKM3m+tLv/aRz9/RUUeqJQn8OY9sDo6WIrZ1WRHoULCR+Ogr1p3mGOe+lnur5z1F
UjnRQNl5bgR1+dFq3r6op0tnzEGNv7Kn2ApWk+5VinVfUfPvRTc/Ake+TaM62kUcWivpngYNnwQq
sfbc9tqpZrbrgeXp8/CWGgmvfa+rHxU7O9/U9hn3Sao7NGhbtxYrsCJ9i6L9QXO4ggVv77Csp7Rk
ei/wwA3CuFr6GIn/CljI+LT7EHVZkKbdvu0HCmeGndJnCkdooYLho5zy4Jp1KLD/WcXt/eGzczGj
Z/71aa+aDPfYG2tItNudqJnYRnN6GgGRBrfZJhqYnA7yMztzWALCA0396ov/SLl5EzgjPcjMcL9d
zfftyahxuKKQ2LYmojOLEZIKVsp47XiJnBkRaYn2YxryQzGVod+VB12vcHfmu3auPmCVS0qM04T/
jbbtOqiYm+bQrIg6p2wjdKeZ6NB4C21MBTcxHWmeEDVeU3cUcxsI9lJTZKfCm2gSSXbxOFNZ7GuI
itqonJtTnXCWe+uLjfJ1HBiIW2LTKaiC/hpvRaU+aKCudyf0RYdiIXkfK1/spywk9FTX6wHlkGKt
o0BTWE9UYIX0zNzT8VISD77uZJe8tTy8ZNQTlaUeKssl19OWDSn/+ZM1vBYjW16Pj9wQOAP5dXJk
tM2TMxQf+SLQAlI37VT7WSZk9TNZqYaxDkMoAsgK0ZkMZ0il2CjPHWxYM3AkM/3weOTcH61q7hdU
k33KS2FUgYcKAgErpm0k4CunfJzRUsSb0LQMGCw4Tpceq3jY5HETVjXcNu4GKqWQRDZBV3MRkYWI
7BpwvonSztubAKzku0b5OEfF4G7MwtoR0R+aTnXHmHnE5cumxVA8aEFC0J5nYl3vBF4hnJYuJsis
Ag+zaQeEIEBskNc0T2HIGtqjT6dhfdvZUjpMpdHvbabeTsk/8vupl7LWd2OCbhuXy8hmuALLNi6q
Z4+Ya5TG3kCcb8WJKfAOVaoA2TNx+RFkfDF9D51tC7pSn3oWwr4uA0ObtpwMh5vyfOm70ESb50/l
a6Pyo5pzPUAve7+mMWVMtnysHWSKqCjYDHGu5Xb13hs2qhAMNLGFJjY39Es7ApZ7fNAS/RR3CfQs
I9mtHTfdYcuKphzmd+VbBBjFmhTG8RyQVbi1YnejhIeagEK1UmAho7VzQhruAskXjQVmgh+V73NB
4pRN+bRB6MWXc+tgXuOoIc+vXCcZCM0B18hlKHAmN53OtYtpKPVCFFtBMt/29Tawquqse7iMDU6W
uq8QK5k084ofC2tJsBR2kNoIAHQP5TRXqU6lVykw6/f9b80g3vB5tXXiC21Os+iieNUjC3ivMayL
AfTf0n68SUZihpPOPFX2+mzl1h51947SiycCgB9ghanzxZE8i53SotmvwUTzaZ9SLJsMYodRKsRH
FsV+/qAPjKrwkB7OQFJ7HlypfTQTGlEP5s/QVxYObBgihTn2Qzo0A5sZLlXao2+xvk3VYWBip8iO
EjlnJjub6um+w+psujt//rK5vUZqEnvMkT0aXWp/RxkOArMDf2rQxZMNjMJ2sqJ9t78XUv0Q3H/y
7HHA4h22UR8P7vBeonS0yvx+AqAbZmoXlwpvV3LKunaHjx+KZwjEXNzbdn0wFHa4etyZIn/E+w0e
CjsLcX/QhXkwbP+vFRmFnQXmm7R6qgkjvlHslu6DyfBSzP5wUNDlMravtTGE2Of5lL2kaRC1ocWB
5LjviwYQP/TuHbPHx4SUkG7AEZAHUVZx+4GVCbHkvxVNfF4VzrRpQFWZJs9+NV+GUuEcRPzvNGSM
q4VfkTXWOyBmaI0MmyDNk1kOxcDlYGNMRHh9I1S0iBZxekynmiLI5cPM6bT1RkQ9jkveJs5tM8hK
xQg96EeqFqAC4oYkBgc9dwfDGqXDTBkQwrWYJdX01/1Nurm4/YWm2R1pZydXLWoPxfbjzdbWyfLz
DMoobTNqEvGmJ+NWxZ19N0018KFHiEXts9N4oQunHAs6V0YidN3WC5Pb6igXdnk8qTrrhOj6u7aM
2cCNs9Vkf7Xl/freeumIBG6os7LtnrmwOk4daReeRVAgtfR0tdzUMMy84eIhSLuBQGBKAiDGMDsw
k3ndWE5C2yAAfK1xY9OgPgBQJrfLUMNtk7Gu2t2C+Iiu3LZIGeXo08oFSRmyTSJEDdvZpLi3oTEO
2n47lhCvPWbyau7qg53agUmaQjs7DN028ApxCasFJj6MO7es0FgqJOd5ZctIEZvyqC1483PcdHd1
I4gfzgsOZkt/8HlBm1J2lFd6N5poNB8Mr268LSWFw05mKXbOsfS+89770jvdv9OdFg7CILPwdbWg
sUzn3Pe5273U6D7eiOwpd9PCbTA5Cmm0QC1kEYO8j116QDZtXVB0bZX3tUAGRn4B8dS7OE2qs63I
DsXJoLHtOO9qtNsTrR3fa9GrHRbDDMN4JXDDdQWlZGl87xkG1s5kTWfeoNREkAeQZ5JUoXuvTdOZ
78aSeFfTXmQRqLkzdzaYdkCPfbozKhCHYozz42g6x8YnDcPuMFOv5mT8V223x+ciLy05ILt+tfG4
Ybvcw8QOUVu4aJZ6RHuzwFI8YIlEPISHCXNaf5HmLy01qGxz+jkszzU/6QtEtTWiiU+aAa4vT+Jj
n7HUy0LN2FB9E+oJE/UjyrT0kHd4DMBIshY0ts2fVaG6B9k7iPmR1873mQ9+bPgWES4mdp2HnBgO
j/iSZLpOTeZ+C+mQUrIoYE+PnkmSpZx7w7FjqmB6DS32tDxB/W+ThLI8d3GJeOjpihlMCzI7Hyf5
7RnrulU5355eEt+BO+lTzdqUoI3qAXdGwgawUYY53SfQivNCU/e4pA/uOtR/xTqw42Z1xRZqm8JH
iO0SNIJf2FyeC8QS0aT0JzlPP43e5cfKMS7SKQnmSF3mwbwqHsfpdt8OHiZjh3CVq5817s4xBuyR
3WS8Qz/7zyiU51dSXqh/oJqDl2IZT13fjduEZpmT7gv1MvQmVLAv1wN7JL4eZFkPPCv2tSKFIKp1
s/3REUzu2nUe9xXUKTmqIuNdyWPonS6xGNEnS/txRVUejAITrsrYK7AV/PfYV+RRcKwVeYtpudX5
95rpu9DJQrklsO2txXrKvNYkuwUFCbNLU2hHxCo64HQPYO0kkkPKABQGDyxf8dDexJ9r5WyRzGVn
ZDFmSH+KOjYV4SnQosN8GE2J7EMo9TLOI84M3wMD1P36hUoyxtNR44wusLbomzK38c7lmN5RMvY2
khBn2NU3mqeZfPfLz7oyuhnAyAIYWxyJBWHJomcsKxtnBshImKiz1AsMGhMBbDl+KmLunvgnOJ5M
GPBal+rOJEyHA3S+cdEiwWUHsLDrx+yXtPoMefMELFQVPmaFFv4rJQsKuqOhBa6s+TSG1XsERlN5
WMqFK7cn6WFJUd16wKF5rpZ7jZKpDAD9qLKJgim65e2MgP7cZbJw/Wbf1MW3Fa/PspjxsVzGTFy9
lNRILJnEcfjzgtIPac0+6WqOcrN5ypmjqIxJOUqlZ0/3TuxUD8VseVxI1Iuwkdrxgb7DW6aE4bxo
swLVpIVw69zq7IvYxxvSi+U6uJL2pHr0EO0CMYSzSd2ozwqrmH/fi8WoMVqa42F6IT0gHbd89O6Q
9WvL6w/+ykSo6lBSwUS3ZJn8WH7yj/lkvRhzVb+XAEP28pKUDYA3NeuEasTkGeAsTwIspxxwMo7/
OjoJH3Xlxb/DIowEUjzODm7s3cfcgU/TZHcnW0NWKDWanEiE9DlPbudFuRrR7NADHxP6xUhrezhQ
y64fD+S7wewndA2HTD25E+jp5BsEtCuhor4ryTHA7NrsLQxFAeHZQKxLssCQ5K3e4cAFas1nE60j
wBW9Z0m65WtNDhqtwxT2cDFbucEDuGqGc5qIc0D2xKZwLrt32b1v8Y+EE5lkl9ZGS2wyn60ele+o
zYGZxKxT7K0xNIt2fddW6G570iyeCeffMvO0DGYWjUQooYxlaSHdPQbK18DQpplBj/h+6OK6D9rO
jne91tkAP3m7VUtPcEjrxYwbkyEZu9FcDZmBc0WWjHX4JxjQ8fZRRaCTV5XGAh8uah/eer3Yoo/l
/VESJxE896YzMy4iKjFRRdP4qhKdHUYyISea+7nieghLXVECXFBXwwTHmFr4NmjhEPdBky3kE+nY
K2If8y06uzbo0y5BuCAeElwjSZA26CVUN2AVKaq8jvQyjrtwXJtLMw2/Ojne46NgIkOCEOfXbrLK
Q9/ZkEQ4lWxQ9PQOgZvNPqGZ05/kGifpyzK/qJL7AcLyo2aSrFZM+kXgx7B+fjIeR/fL8QTaAtkS
6ahrpoaylsxybnP5VrWO+YC/Qb3jONKDiaQEVAfmv2GocyvKyslg6BsIHEvIMjtAGAwHb0VtY5Pm
fG1vosfcBKBy2Wsidyjktky4gTFmYVC2e//aliYCxt44lcXc3+MSaJBWZi2AjdDw2DTlu7eWZPJ4
zSdbq0KTlBQNrz1TiUtuiB34Zc9p7OVpcSGngPlDL5E4OPZy36ziL1bZba515m+0vT/Ngvhpbt17
X2jzJU5jDL2Gz5bk6u04RIS/2QlxDKLn2bg1w/g5oP48ixtb7mv63qpz4xMdOlV0IiFpfvHlFQ+l
c5aKvIbN5E8p/Kc5O68SDWzkGDcAjPZS7WKm6B69icpckoSgh3FLBLlOXMG5FiL3H7LEh6u2aZ5b
EgHATzf4kyCPJZn9j3ZArkk2BSJsJ7tPQLVbZQSJ+R4PrBGALHGdQg3MvvlLI+EjUWCPra0AB5vx
ak3aueqK9jWOnRzJQwsgoEbr2UJxDQPSjz/S7HU4Y/tlGiitrVz5Sh1JerHTRL047B/s8DNArYU5
nYLZh6WpH7FWPZce/ikbzyTXN6foZm3bt4G0yzuZM/nZQiPGKCNRp7Dr6aO1UKV+Y8d5XrEIynu9
KV/b5GYTW1zorGrSDBfdO/XNRCTJoFUrxIDHTeGBTGzkOPyVlSSkI68Ao5AHCQcKuiWAinclT9QY
NJZGBoPOYxrvjCxWEQWZNoJ+i0F7GrBPj8yjQdtq1U5k6p9DWsmO/Az/tAzJrXvFR7xg5wS2dSnA
4cJ2FJDSRWRab5l7ZdXI97PRr41wzqVlwLHaBh0bef9HNbCMymIko2FFcF2u7ncGEret6uyjaSoc
JQuLT1Nq6yYnmyVQi9sCHqxwHR6JF1G1pPK7kbr8JB/tJuIuQCUju4MxcxMXGb6wG85rk5LzjaXc
5pEKc4OtXk/blXC1/Bk4g42T2ws5Qk/TZ1anY7vXJt9ZtqorbGoXvdk40Ew38fbHBirDbokJ0kkQ
iL+ye4hD1zQES1D6zvBaz1VkiDHdoafVCT6kKPRqJJP6Lnm1i0jztLdpEV+ygOklNK7aEr9PVJQ7
Or+jVao6qMzpfhr78dUxfFTPokcfdUsHlQWRzKyH/TP07bOORzIsY83FkGQO27aExmfkTjE56K9W
SnfRHuGITfGi9zt6XA4sOm40SjbnbUsY08FyVhzApbfI+34Be2tdv+cvOWxOFrw4DVr5JS36h7XD
3scMZzKQFa39IIkIhG5ddHhSZqZNUSkCADBkQD/xnVCRJ8OsH1zwk/ZlEZP3oNFXtB3TUZ5iocyI
gaYF56RrwnNo1di4dupv29jvfotbKBuyEwbF0dWuijypH4Kx5vNg2+PJMvvuMCsXNDj2qi9hr3ao
SX1gBdHVmberDkqbx4w4rGkv0CNdRl+0h8zLvEPZUXbp2TnG1WmoQcsMG35jru67iVNFjuBqIJTW
DSvGbtSRRAKKp6HrvJ0ZxDuN7+TXUAnuKueursz2o9D7/th2fvHQz3l8Ma0xf9NdOkPNSVPBVGTL
dlwK6CairI4uNAbzIB3ruE+65Wg7+veKOE0j9W2j1zQtyNzXDiNW872dmCpyAMWC3LWaPcgIOgVT
5yT3+GhxapnHqcrEp9JJVl2cbApNYg5CXctfiv8rulAGYlrAt0c7jormTANa8414a4zG76qGd7Fg
uNdzffnngdicrBnnNgR8faQNo3hadaR0ejnPZxTcYghwokA39/J5dbKB0wRo0tZQj2ki/2psitdt
Zq1N7w/2nzs4vI5MzwFFxssjBi4zmOGnNpjMjA0cPtCqPGb+cksM0ppgLmhszdFWcu6vUxr1iiOX
Kp+Ohkx8Q33SGFtv9o1Q12FUVb80ZCMAXTnIWaQzRLz4hHzEjXvqXMP8m0zMzf2sWIeGTFu3GWP3
T0EG03Uh8jes05apn9Ses5qNa6nbv4SUURefDhBTjLY+80IhiFi7ZdnMbmLDPrTaU+MWTliIGXdM
bFWU9U2m8D6FatJXZgz/HXPhv4wCDfTVkzW9ddLOdzUGGlx+2IjBf9r6LW2HHoKuKIKeHNKtGg3x
l4lHuy72sXCmh7YkKHIrE0jBxk+4JcylO7aWlhMKoGsYLpmxSVIr3+2pJSSixisBrLhkb9R5Lawd
GCFp1VVUUa+gN6Q1myehVWAoKaompmxWbHCSY6VVHwTrFSE1pc9lr70ZPuVLiKjHM/lU3Qua5/4O
AtrCepiAWBlFfPKx8mEYbJNvIBuaqIl6xsEed9/tQoaISRHuRrEsftT1qgNYTeAqa+ecebwaIi2s
37LtnIBZTe5Taa/myTGTeviZXU1kUZ17/Vm5iQG6bmanDsHWkRSQaSdHMaFhyqtnOWAidUvqQLt8
AV/SF3NkxsW2FAc+q7W1rwibxeAtC9QboCpjue0k52vk2LN3l/T5BBBtWKfWxvK4yHjZryjgn2wY
UoT2fbmlEI1WJ2wGZ6NYITFzUYemrxkUoviknJLLHJVro4Wr604ueJKOyL1bGmvjeoJUpkJ3kNcu
3tuQgbwXppUUYWWtr9ZqQRiRGWUBj8YJOs8F+VFDhfx+MIzPIuViWpoFpqFvlxWiM2+695Xeb+Tz
Zo1UQM6pGZiNIrLJNayrZ3QjILtp36X0tj7EOuFL84gkZlZwbwR4rZFM+26XT8ntX/Bf3KEcvkwD
fK3vsQGYaMxCCAIZDMr2I7kW5Q+9pt25aHKKw6u4nETQW/B+nSuM+9VuPMzcnbNthtyLSta1o2zS
AaYPAqoXFZNBajh3VGr5D63uqNAXA7UYGvjchDhvyQg9nddyfSFlt96v9WRcDUsTge/lwxVvdrVt
zFUGS2/MexD/ImiEHX+VI9MGuCSzwmrpO7yviDV6jviMivNgqtDHxSQX7kqvNihDAEnHM44+y/MM
Wr0cBrZ++pzyvrnPK+l8ExxAWJsDdC8JdVz5yDB769xqu7R300AwLoT49sdQzIa8rM2CUMEqeJzI
L6Q2eCRSpqDXYlstRoZ5PYnDwRXJi5XDvnFpaNar3mkS4/qgnT2PyX/iatgB0dW7udflNpsr48pb
cGObQDFlCgJK0BmFJaP0SQpS/6i39zYaTrMd8G0ZGXqWvs3uoh+lrrpnqXhCUFhI5JSCOmNNgxMt
bV1DrZk2BJ6SbuwRa0KqLARYUXX/jDRrf6ZFzk9g74oabXo320Q2d9U4f+tCJHdMEZLnCgWz37Ut
pqi12vuima5rU4kTTmAC8qAcQzE4RMtYSYVbEEPc6HGsNx38Rj22dO0mcHF+BsaVDbTulnWPG6cl
8BcJ3zqhPyYbmdxhWmerZbMQ5bBNel42A4g+NDqdkbL4H2nnsRu3lrbrWzno8SHAFZgG/6SyoiWV
JVmeEA4yc868+vNwT9oqCSXs/zQajY3thleRXOFb7/eGYJnAbGTTBHbRIqqZvyVBpx+bkEKNjDhn
nfetjbuj6+1SS2cHE6BqFUfTM2Un+DcXYbw4bBOcghCljaNl+TiOCScTZQrNH5xfENCPe41J4p8Q
2hhylsE/mBnKUSuDc9fj6wHoz31GRORqaDsZALu9aEcnTO27IaTA5FN+WfatlYPGcpVz3G5zz6M7
1xdYU3X198mEiRtZ/q1vI2P3pzze1BhLwVQJ/0SUqitbjN+mHjJxXfvqEA7pI1VSu3ZN45gqCrZV
NujqubNTKD5iENddUr9qonjwSEBef+NIBLLuZGS3UiH6bKPR+uIQZfGtKlNQaa0gxZWC1lYYvWaz
S0OYLMmnkhNkI8nJuTAnbVwEvubqTLd1W5saozzHyS7x54M0Es6BXM41DixrdM2fXF1Bj5QBM2Vs
ldwazI91aFOwVVrYe7fgAjwo0T8Fce7fuk1XXxdR3m+5EMHiG7LoSCMD5XgNGzjCpDhczaigVnMd
/fSyqLjqizq9gobBT8c6iSt/AC266FpxnSYlsIrb4hylAuwKKQl0esRxTB26ORf3dH7gczc57LMe
YQIMneU7BCKm+phbqwFerdR3azDzW+YcVgth+Ip3BkS1SGHn4yuoEFFBnmUUtWrTKKBSQA7M9VqE
NFZpyBWh8lTmeEf7bqa2IwLsfV8RMhdUNX1VpwBMl3lFZ2jJE+wahQ+jlFezCaNGhXCN4WtC/WoL
JBbQkVYj5ll7ObcPKfAJaEh2HDt9l3ZBuTWLYNhj6mn+cBYCOfZe3rJ6qBu1VUPItcwbuzd+inSo
d1GjxwpT17LexrHoL7EdGYjKiH8gsPbXWWbC3JUuqt2gMneeV01X4ayBFXq8ivCW63dVJ01uW1jh
Ol34A1ebbBdAp8DcLBmvi7zgYtF6EJgMSv9NqEvqeBPmhGfLbB/NjbMNprRud9DQaEbP3rhWtsGl
UcLXcuuR1uXYXnkoYqdrd8ox8vK1Fy5bf3IXgvH/xEb/EYAKuVdD5XRVFoUkSTNtsS2nXQqZH0fA
5iAxMXsVTRveR7br3vkhzOGaxLUvxCYullRo6DmPkhhUPJ6KApo6HF3URqhowoVI3sLt+E2X2Lr1
8zH8IlwUgDn4MSYmWHDJMn01QzqqgNVI+Ohj0xIPEFVms36qSH88hDiW7BHCouq3AxO/ERKghxLr
UzuYuUNRme8NifqnEUC1cGXtjVbBj4E7+kH35XAfYo+0iWt0EEZXReuBXXmdjJ591efExjlj/hyQ
xbwLPGS9ZLYPKINCd9uKSX2tixkZ3EBxJYw23clpWKiXfNZMFy9x4EICdg3mc8+SUqL5zW2WJuos
0dDEM3JSHEqOsm891ra5iBDg3bM+8Ckamh7NBmWPpQGLUx9z06xVLVYeVuNdWGDosEQzBy+ngD7I
V4Umvt82czR9Q8fRrL0GWTM+iv3KtxeXcjFR69UuHApVUuQMaULt2A7xpafGaa3z7phXAE5dSsXq
DAadX3yiDtLp3etBowFY6aKi91YVDZMmDuRIQ7s27ekqiyQWsf0Yf/XL7DcbMO7lub20gYr4oZv8
8WhlXcGuRHLK2nVghNuh/DZhuHatxymhsIfb41Gt4zEZRo95FeO/P8Pd8J0x3IUm4L22fRNOx6yK
PdwDKnvXew2c7EfL7ZKXIqL9XIniqhwrUk0HhzqvrDGSDXG94+iLIAOAMZqPAUYUUNWg9JoYZQOV
zsFGjbZwVzE9hU1QzREYsqFaANQqE2tT8cra2ZFHhJziQWUxRA/F3xNH38EKPG7RWb9JCZAmTxa1
D8iQf5iREMDxhTE3liB2hk9/I+5p4Zo+G3YaGYesq8PvqWHTJQAdO0hjrC89AmY28CvgTeeYOF6m
mWg5Vo125NNQ0mJYmFyT6wsjpW+sHS+JYFTLeyWjG+J3FXhXqaq5Y7NmcAwvZ67ckQFo66U1x76P
F3jgI0wFue6nq7SvsM6PimAvuHjtpqkHrhyDxQNkJA3Ot+MKL+6g2WrVFPvYja3joOz0OEUBZgpO
GS8eFWplNQgrg4HOTkeF4khu9mEtX3qiM79M2Mdimy1QGPuac0vp3aAvfPk6gFJvzL6zcduzA3EM
xrB5Em4CAxMBD1h50wIZNTxVY0B5MNuuvqy1EX/VLjWybJUNQtJ12zqHTmaoOH31jTi5L9oAq07O
7x9uhEA16bka4g4+rkHGkWXpRmKfO+Fl7ULry3tb7cH+KYxrXCMx9Rnp9cXjPVbR4tKwrfaHX1nW
Yik21ne9wAvEcJNmLdLyN9CCeu07wXZOt21ry5g7s4tRw2wk0DXQCqB80fbKr7gciy7Mfthporbd
MLbf8o5LBQYk1NiD+0vg7EiOrq92lBAwWlyrBpZvxu4+rJzoquhASQXUtFH1i4RFDSG7jkheXBr4
XNjhJrRTZdxVoZt9SV27upcAWCCoCwIsNIoee4Z1OU42ZPgkImwBp3xkH4OT71zF5Y9WW0dQxeBs
QlPOt55FKYE6EHwnwN6k0OxWXYU3AwZXnQTdi8dX2OT5wTVaZ4d4eNpjPFgf+orsABM21o9UDsMM
0Vo3h4IdY6Pnhv1Uj8n1NMD5mExBNneMD71fEcOXpmCXCjbHDbdlXOoHFDc4UrH7FeKV0ocizUqX
Y7iuLxuDgmImbXKLTSSBugIXioc4D7jbOWV4J5CV48GPTdtFp2J33zlDhlzdrvZ+NbfYbTjTj5oU
iB2aePYLfADZ/pGu0h1on9JwwjpLZzbo/6IloTw4CNpKX8cWqrg5mPPNWLXkBROQvMfkFQtgk+N3
ENK4Jcap33H1koehbsOfpT83B0t02Xouxp+9RQ5nW2TRnxyfPfiNY7MT8VDuBvKodxYIF/5VgdqJ
GXJupilwM4z/d5rsDViocNDCQjR6n07Ai3Ek9yMO3KtJocbuAwuLhdhvt7NqHPikhGMUbW9/q8sB
aG7ZbCc0fBe9MvxLdwTzXkVj/T0xtPtdTzWdw8Iuiwu8fuuNLS2+B04BQfCSdYt5cmXnW9oO/sGJ
0dj4xKFsc7OIcYNwjEMSBvE2CjqDzTXIt2qChlxJ90+rDQygFusv0B3sesIE1xIRc7LPFRgh7hr8
I9ACnc3GeAjMQl8tceAPssrCLY7ryQqhCbyEzhIXfkK/brCle08nh9gZ136hspDX+P4bVzZWghQp
eEqtFUbKG4TBr3TjFroUUWHryHTwWmoKUjqSpMPzMfHii9SCrZ3imWZ7VxAtEbalcfrNyQ2sFwu/
JP0PpU2IycuVkZTls9VhM2MjMNt2TKcvihLoMkbzv65tGChpHAc3Dh2o64GpzyHVDvAcYP/nCYlJ
fYFVYGj9pB+k7hCZ/4LcBx5H3vm+H+x2UwXK3ntc/y5JmxBXrpyaHedvuU9nNr+4zj30ndkASVlH
uyhpvBe6b+OKe6S5IhUM4qhNQAXBXc06qoFMmIBr3MrASzK4kyX+ICtaLvFPwFY8kCD931AiJmtu
46jMDFqDY1HAsTR6gHw310sl53zFCAAlBD5BWM3heIiIJVxE6FO4D+2BcNeYbLXYNn5xyEcaOzE2
piGe9S72neAaViu8vxlslN0YIq0o9E6a2TOAV7CtABLXUy8NCk4jugK5C7eT4VAwZaX5Zw69xxqJ
y6OdGiwpH4Ppe6cbzRu0xPXOSyNqKqRtCOcVMd2YFK9mB/4eaYTupp4h0YTZaB0CCZUkwDihxsnD
od96q7BLeBYBPtHcSvoraTI75mIuN2E84+IVog7MzeAB35HDTIwmCq2K/hyhwdRgUwr4hV5RGnm6
TzKU1JQGaAIaw9w2Ke6/oWMO68LMzQsAXkwo0qi8Mh32obW35OqoYXK+GCYMoBZECOMvBDtJ4eyH
sRG3GFu6qyALX7MyxfeHvt01ftvzOhLgBJ4dFQePFsYBfi2GBoK6ZpdJHALGKH9qcvrj7LzhhcI/
0YHZP1E9lzharka3dTYDmTRblVfRs84nkj9ADSFqguFfuoalnuE1WbtmKS/6vi/3rQR9BhLTVzP6
8UOMEdcuGyHPRlGPz8YAY3jUWfGURE7+YFgIbbk7TxC1QL+TtPzqTaPcsV3gAUfn5dAmpnOfhkax
g77hPMHkxMAjdelEwUig1VkI9Ko0aMa0w0Ue2+UdmXqgpSN90o27dIXs2VMzJq4JnOVcVFA7Gg/Q
2W05JGCQLgGnpvGokwyTijSsH41sxBqLHuEtBtG867bM7rFvx4xDYx/ZzGWz8a2hxADcBH9P6vTa
T8v5a0Eldk1A/d2AScUmzrtXdhfuyl7QURhiC++TZIKRCOWuBb1nZVMxkpABzIz3GuAESRlt2l+U
OARe+xnwTV0BTvIyYRqPSkAfbs09ltrfQpfzYZV3IUbHEL/8tC/NjWMlfzD8LK6j0u2oh5J63zSw
drHjEPdjMPxATfK9wdbiYpjD6akFLN/Qj+13U4BxXZS3HqVBaN/QUSv2jd9zR0EejZMC+TgBqUf/
MLGQRWPI5gFerPGS8VZJQlMxK+1irRq7wmOYs6geM/dXgvXjdeVG9A57ClvTnMMbLncV1xTIbg+l
m2R7t/f0xp/AiQaBx0fZq/gIvW9YD+xvVM2wfPrCHbHlBM9s8ggKeOE716MsEcgm13N135jYnODY
b75YZWf9jOTineWgBbLxWVnHWJ3eCH9w1naXTLt89u2da3r1czw0YAoOV2SS2/GDt8LxGoa5+MUu
gMi0MUd6hPn4gmm6vsG4kQNVBg3SHNrPae5l1/BFM6qrggqkKo1fbMVUXViPoMowvX2IAfoVDb5k
K0eFW1Id4Bflg6jEiR/tRBX15LQuRpdJDwMashtu1gpIqy+7pwg617NJ4QbvFnGp04NarTyf8KG4
7MJHesE+pXmaPAykiNx7WNDDrJ/ab9C65Q67NS4mtoZmw//ET4Oj9MGCEXFRdYCW6wTEBup7msJ/
jdK6uq6SvAI3qbILtqz5UarSuJT07fdp1bHPULGIjvIJIgxXxNhBaOebP/CmeYYTcN/h3Y6FPyBT
6j2Ww2PhAO4JkJwv1ei4VwEE83XXQp6j6xoyVYriVyzGdJsESUF2urMoxkkCffDmwryQWUd2AoDt
Xskk+ioXCZjpiPAa0Cx5zRRNaBPS2K1ZQC6tRTduvXZMr7hwFHfzmOmdQbrZDkMW8gjs5CkyVFWs
m0NcEOSCT5wHVusCsZOCsrECnJMPmbtVEBz1RZjdoFfFiKTzaY2UrUTTEQNGuDj8LJYo7VPUL7Ya
Ltam9ZDBJoHbSSsA6t6oohlX/brYspNE2zaHPolOw9oxFwiPJYZ3l9eqhltf+PMvv0g1U2AhdORR
dRk0QQy11cCZ3eTf4Yys7615VjRlx2Lj6dbbu4rPZdc4EJg+Vl74+jyBMZs/SDGyDnZcPPjjXO8M
LdQ/fDnE2TOmqGL0CDVKxhd3cMsbdE3hL4648QYqCEQdzEAzsEokVB3JABtSbLI7gOHpuS/YC+i+
FochdR6raqxXtcNf0gv/l5qFrEi44Y6H3zTkAT09T9zFV5Yao3uDvsx+VhLbgrRltrDQruKO14Ad
PAkrCE86lofGxHCJVAGKKq8C+POryKbO8tpw2+FInKOVpWgPl3+Bw44XDuvWueuTsHosNPY7ePGG
wZU3JvoS8l65saeJtqepppsqzlwO8Na9FTlYGXl96T7oPCZM73iwgOi70wskZ2Py6usK5PmOpkaE
HWz+E51KsMUrOrizw0ocxh6/uJjuIVQimV26QYDeNpPFvle4yfldHXwZK/sXjvT5pSh6xLxqcDHW
9+fVxNXtljgptmX44+wX3NjFWPgPtg0lMnBKkJUcM8eENiZYSE33iHvP3eigJ4gE+IMaMB1q49K9
rfuG49PTS52GziMezQTkkK82mQiWkoToBCa7sSVGMTpELmwqrm9ysXjODx3LEXtbNquh9QgxjlCe
4JXRPFiTS9IUh+WNEZC1BHfRQHqDSyYX14iT1C1/BksFnVdV/+rKvvuV2V2wS4n3wkwO95XQ8Ps9
AGZ+NPspIP1FtzS48JqNY6g5jjInIGusBn3IJVetg8aahGFyJCRmAnriIWXdXjUO2gDL09NT41QS
gNHXl9Bw0ILb4sXFPyKOgZwwOGwt7NraEI/u0NtbUCVuseyKEGHB4SDLbtgQ2tXBuiiB01K4wwbq
aeEjKHPTkiCF3B/xecK1p/VSkxhEoS9LGPg7W/XeRZXN5d4QkGe62agPLDyq6gawvY2daBPIzL1K
IcBuKO/YjdruWwmL8NBAmHmo3Jmwz45sRFwT4h149HCBxyfL1Wmo2yfTffSF+eCk1rCJi0lfz471
TfYWDvIpp2qb06SAYOk+dAjorpM2g7vdMj8qCzZ2anThge5KjEkDyRiTp5G/ViX+blnFIgE1peYy
FJa19J1uSLcKN0OiUNvgsc3dBgV2MzUT+31TXAkPZYDq0IdipNlh95DnBzy0TJjeXUxb1Kp+ULhS
5UA+xf8lSTu2QG22F3hqMXHxAzKgKnGHzX5qXdNT7bN+V3p1ecu8UhcEss0YR80OwsGwIYuvyH9T
AqGIddryxUl6lMK90TkrwQ0VhqJEWlJD/QDX45buKMFeCcVoTGr0RwlCGQO++YNicbEFCr2xZ1Qq
va6RVUV+81zXdXNvNmQ4BpWb7INpFBvM1awNhNwfdP5pC+KzeV1w7mztNsBovWxwW0CRvYbP4xzS
GOMA1Xls9pP83o1Odd3QukdURAuoETCVUxjcq55wos0ghh/ko5l71PXuzs1090owkX0pvJjukWf+
cnqV7WqsVh+8wfsROi5kthoEgQbab/i8Ykv3hotqlDZgSXi6ueUAF0R3RGb1NtifWewtjXOUQPeN
MY3l75wJBaAmqWujAwOdvEf6VjHKghVfquzQGSq4k1abPWjujZDE2xHgHoj6kkn1q2rpU5RZwQXC
DTmI/N7cDtKEQdoIc+U4Rr4ZEe2u9JTjR0j5th5nRJgwAYttF3DytT4dJ9L4QuRw0bgfjVAi+gGQ
Ac2ZWqKxMD30LKe9jIm52PApuIqH5rR10/yPJC5xg6dT+rOdALotpzN+VAR6ATaoFsWhfqgoLG9p
sOE5Zfrjd6q9F9hlNqArEhiSTcdN3QEcDT1chTgufvNwLOliRNaxZIwUMd0otwybyzHVetXUVX0f
su0cwhJTTHh+dCjoq8ocyToUHFJUaGRI5G+JFd9aJMVvRIZgVkfcoJyRpJSV9Cf/QhJoQoHlTLCI
OdPMGauZjqQPSFIwmRqnni89r8ffOHST59YHuXYlTYcm4WiwzIEUVgwT12kUw2wGBsZBt27g5Qwv
ZEsCLSepg5mIiXU/qpFxLA60aYx1kiB37IWatlCnXeQjCCfMgXyhOUcp6ZHwtGn7Vu1l0qBGrycC
Eeg1XqE1+RInifsIDSheV3nl7OG2YOWEi8cauD9EJtBx9MOrRyBjwi92jObaau2KpgMEG9oEmvtF
N5XB1u2dP4HX9QEd0nFcrvsGtlWoo1DMWJtimDTgrw8zGRtcPOZie+oubXjpAQWg1bU1eVYBu9za
dqknaY+KZ+hGz9U1MZHgUorQngY7cGgLntXTarXwXDQWxC/ymuRl6FosQW0Df3MMC+GqBdZlUwYg
KhA2ftvD2P0JbFwKNd6+Rlq+ugCze7g35Z68t2n5ddmfRmR60yua+aFkdWMKgXPg4lNqsgGvIxfT
7izE48f8WmGUuSpqOpRuqodNZZvJvoaGe6EpqkhDpGpbNRy3aNyc5FAT7YSFKYZmkYtGpfMkhsCJ
XV/TxJqfbLIQjvx/CStoQ2ObdZGx1V04IduDgAQD0fxtdDAvAeSq34mtIm4JCRkCY8WrUYvXge5R
7dvK5ZzXdAPRzifPDbm0Mcd6sLCFG8QrF9xMe7QFcXORdOA9WMm7W0n/DrMQ5eAMEluXUiQRWaDj
TlVokEtapfjV970hn+hno4nUEoTSduxL7VNZclwgaKI83JbZVN/gHm5t6zmrcIYgHsCpI/Rs7HnZ
qLAEsvhL/LqpiPhcjD9Aq+GgRdFa1x2eNbYFjzOwjL0r+mgPlYaOAhp3Oj+qf2m07r5K/LlwUwVm
uq8UDLOCsKH1XPpYLivmYh1N0AWi+smlK75z/C8eIgZqvCWSxJyhuFYGdBp8kOndEfiyDZCFwfpc
2qZ5p78H1Arfqpzu2Nyn5vUQ5tZdmIHMGnDtH8yyRJ02eh7SeiitkCFrwHmLBi9NcDRXEL4dS4gr
e0AqiUn5y9wtdEmJD60ZISPnItlt2zZ60RyLq7QHrABj13smP8icHjQONBDWInzA9xjZwZYw8WJb
/FgNgxokNj36rgK9EbWcd2MRQQI3ZqyfuAWLfY8mHBW06/uXlRCsm5i0OV/E40FygMGENcZbB5jb
PIwVHGQixhKnvC9G5Ls+nCr2I8AyKUF33DTF9aF0+WwZwT2RZ2GAb+XZM3zyJ6e12XL6jBjjiAhh
24MsgEkvzCduvw3usXaymbMJKzECiFdehSJ2CtnNjRF/spYfuo4rw3qYIUhByovqZ6Jh5N4t0+GY
hJbNqcK0ayQNVTppMz1lLGTcSOorKWGzc3YLWCuqo7UKpKUXM4SoyYv93Cr3VxG3RGvi2bsKfJhT
59PR34eWW0oqT1qKNo0lTfGf//N3rHzHiuJKPBX36JO/BnO5LsT0/fwQ72PLGcLyKKaVtC1tnuSi
A4Q5XVz1xb2Yryf3CfGanSAeRpN4fpz3geU8hHA8qQV7NWnTbx8lCuvZmjIvvy/jLwALugw2Frto
F71UaP/Oj7X85gLTxSK/+P0//3Glab0dawm5//XjIeJ28D//Ef+3RnEULbmF99P4kgd/POy8PdrT
Anw8zSCGXUHhOj+iUO+H1Kbj2IpV4MH4Xb7kX0MGBErqpSS5LwacAyCyd/M9ilC4ea9QXtedAYoK
dj/89rzjmAAaNp888wffkUXtKkdzKaZFcvId0xEghEZzfv8zLb73KMhyj9Ntc/4xP/iIiG4k4IqA
Tkmu4tunpCOuMrxp8nsHS2zYf0npbQNux2lx9L2r82NZ79/om7FO5n7se3JWJFfcu+BJA+o3jb2E
mL6dH0V+OIynPNvi3XksgbePBNvSGcyWYTjCSYK4x0ZsZ/+xSExYf630V0v52757DK0LYq1oBwFn
asQrX7zihg0r8rlQfUmx5BovyLo7/9PeLX5Hmo7Je5ZKWMt/3/6yMa1awwg9+WD1zbdaPkLD/XN+
BPFu0ixDwAqRNueBzSn9dohewOInrkg9cHuBTYCVhPQxCenhl3bDL0PCzwmaezmm3wWA/GhVR9CL
uyBO9+QyAbGQ27aiqNqf/1nvlq9DcSG0LRzHFFBOll/911qqijDmN1fNMaGbvhtzUAcXJRk5D7N5
5yXdsWks3JZQlVPzZhTP/354FpHJhits7Z7OCHCoEMKfrLn1g2zWM252NtGYt6V02i9xSbigOUcx
LQfTumhYD9fnh1/e+ZvNi6fX/MfhwDTZ/U8+u4VUe6JfXx9H8VTPxwobN3JoEOB5brc1govzo72b
/stomOkjLJWcAf/sa3+9a5eOCXCrWxNsiPoPyKayXlWZffJK3+0byyiu5Zgk99lUoaebU5vDVS2s
+gjz1u8jgthfh4EQzW5LhXr+gd6vGtuzLCBPl/PMU87JOQP+WFXuMNZHiIwPtR1cDpa6OT/ER+/M
IppVmRJKgjh9Z3UejbMb1ySZIIJ7wO5F3iWixTQmxij8/FAfTQZHSh6HdSpMfbIJBtykzFgV7ZGe
NBnE6hu8mMNgI6hu6VumjviC9fj2/Jjio1fosCWwJ2jtvSsJIL929KUZNAN2pGq3dyEoQfoHU5hd
wPh91z8PcXc3QJTqPTwwogNpj7uqdR7O/5KPXvRfP0ScHDdtNdQhdXJ7bPGpsPv7qUAyWT2fH+Sj
3ebvQU5eMTY4DWTwuj12RGIaX5Lp0nIA0RCdmEfi/Brj2/nxPny7allvHvuu0MtD/7XiiDiyknLi
oUyw97q9j31//f83wsn+SbhrLzTs7CNdtoAqGkHp6H+yzP5596fbFLMfoN51HfILT9aZ53jmoK2p
OTbGHah4AZQfiTuvehEqP2j/gH0BHPbik43kw4/116jLevnr5flOk+UEPzfHdITr0F/k+snH1W7G
HIpbepeuKgDi829TLBPg3ZNayjHZJS1bnZ7DPqwHbJ7C9kjMxsYUFxnZa/5d6e+x38jCiz6ig2W8
wp345Fk/nCh/jbv8+V/PGkTYQpVBxLih/gJ08uwTL/fJs70rW9mYOWWxHndM7eIJ8XYMBGVwnFju
GCX3YA6Yx3j3dnMnu2vhOWvR/CmcnyL4YvSPYXmbhbvzw3+0u7mmoKer2arZ4t6ODpiapAlU5mM3
UTX7eI1sKh1g/+GIdp0t/cEwncKjMXNzPT/yR+/275FP5pEO8c1IXZZIgWfzTOZDVnxysL4vrWyP
B0OjpjwTz76TI09MUDYz7LOOZBF49pPbcH5jGPv7/HO8Xw+OiZ8RX4+2C+f4yWZCpgrVQmmxHqpv
XLHYrMmcoFOcXmfNYapuXfHZ6bB8k7ergaLMRAyjhTZdbo5vv1kc00KGz8OsxCclxqy8c7hnWHIl
MY+v68+KsQ9W35vx7JMzYITRHUDnbY9h8ODzoSLj0iwDrBg2rUskVY0Vw1U1Xo7ik0P+/fd7O658
+5y91dW0ONim2d/G+CWIr8P6gQl6/vu9n4eMstyKJbZNStknh09R6MJEINsesYxch8Xt3HwyQT58
DNoQrnBNbhOnBQQ9EjXR56yPDkrHfH6qqWapjrYddMfzj/LhxID25noULPLduda5ZmXALmqOYgDx
sYOdsNHF1BJH2Lajt5bO//4I4uV5PBYAl2SRnUzFpEVtF9saT+CUoA49YJncYz61V85l4pCxsHhN
Qco2Phn3w1fKHZ/SyDYtlsDbmeEAR2PjwP1gSPBpgQWt+9s8e3Gti/Mv9H31w6rmWuYpElCpFk52
xwCbignFGdeghMpE+1tCVy6SUX8yzEdTUDoS6MclnsKTJ1PQcK2OjphqjzYyBxx1hn0azd7/YnL8
PcjJaiqhObYGYVLHiktMB3eapmRTvRS03upPqp/3UAwH2t9jnZxptVPRz44dxsrvQv8rzGl6Vrsl
+9owj6ZzTbmK/f+Umqjf/U2UfbJxfPw+PWCu5QZiWyefDbkEaGAt2qMFaDo33Q3MqpfzM+OjGQgH
XJqupTV7//Lnf1UGIXlJutFZd3RUuE5x9zWqW6fDyH9/fpyPZiBInSs1J4z77nKYVo5Ly6nojhg1
EZgcQDTGY7AbdueHeV8GQJf3PDYONkHE/ScfrB9GFQRoFI+FLtc2vNBZXAzEkEe3kgTR8vL8aP9U
picnmOCpbE9C1NOmeTIXkRg6qdHPDIfjnAoeY7hqufVgJPfauZXBzirCRWG+KmNnjRX6BubTWgNO
IxLGbh6s+vzv+eBjCqX1cqHkFKCkfvsx4WkpJ46S6RhZV3Zo4I9Kd9q71J9dJT/4mIB23L4B7xTf
8mRemiOX1r6V89Gycbn/NaEbieNPMLvl7zh9tZbD20VoZHE9PnmWiXZvPkaledTNkpZ5DEhKjOOD
41xG/fjJrPngBuIIG+a4trmrQrc82f5r2MFFwNFwDDTKKN5enggT/qHCQgABOqnmhmx+wta5nOP4
k0n00cukYrU4WflowNlvPxr0bdVCKpiwYo23iGj92CAk8d8fNFTk/x3k5G2mk8R6Ja+no8f6FiV0
QXnfWhjmqk8+2wdbFgO5Hnphz3L1aZtBEZpdDUk/kWKPtls2pGhv/vUkp7xxLNASSuF3RzVelaMD
l2c4mhLj58K8UfgnpaO1Bav5ZP/9aP+XLCitwOKBgU7P5wyTcZjr1XAc/YbUcg9qWFHQ5tW5i3Ba
ZtEa90JiqQzkfZUuvfuuGauv0saVbaSQhXdtjv2/X+RvftPJp5wsgmQJRRk4k6J1m/3ujYdK3rrm
j/Ov+aM18Wack0VOrHxWmaIejopG2JjcmzHqrWg1lneVe98b26F91Jg5fDLqsmOeLHvJMUEZ63KR
s8xltfx1HlmC6rUmhfWY4H2HhXEqa8SpG/pk5bh3gnQ1x/Sg869YwtSq/GT0D/YcqSApSKTmJj/i
ZCkaXjp4hut0R+H9iDFAAiiGg5AXV771yaJfPtK7x6S1w3WO/Y1t7u1jNhCZQenz/jjLPynMpAUk
KmHXxOUnEPAHu4sELkVcAAj9/tx1FAbixTgOxw6XTw6P/SwIiFGfXVE/XCmoOzh3gGYd4O63D0Qf
doatNXXHtD4Kaxv0Fyp+9Mp9L6/pXm9buQ+IuMHdZKChFTtP56fNB8f+skiZLjQ2QVZO9u8yUHmB
KVp1lEi6vR4WJsav1XgcQ2g/aA/nZHt+wA9mCmcsnw4ZKiqxU8jKplnNH3jlUWQwJPyDDm+MGpY1
thNQGz6ZlsuvP5ksbwZbnv6vNVG5yocn7JbkSUEYyC/7bmc090H6OwkfnQRhzajW5x/vo/f59+Od
vM+UZdhBiyyPfp5+Izd71YVy1zbTJTHRUBBwYpyH4/khP1gRmk2dJgk+Aya2dW8fUsHOIBFdlMce
huvT5OCDuffyx/ODfAQBvBnldN0NHuo8xSjTdBhQb+jouSGSpPP+1EDTyOGNce+T7YA31fmRP3ij
NN6YL2TOCcmceft4c9vPRjun1TGFprSqDX1ZkIgco8PA+XBTwy5LjM/6uB+cxW/GXP78r3mTuJbn
ocSvjlWGRNPYLIYO55/qsxFOdutMwE+XA09VTpgFZkTc5p+M8NExBKvAXpowLDZ52ifGW6TCGI6p
WDcXbYMKxXhMoYN59p32v2Q95iB3lvxs/n/4XBT0HAa2Sxv+5Gsl0qjSztVMxr79Vqni2i/jw//i
1f01xMnx2hWYCuQBM7HU1Uj7KiDYs42bTzZG8cH+D4Hhv09yspILC9hdZRiSejinRHgSDTPuHUQz
b6SKSKB2/XI7k7zpm8mFa3QrXH6f08g8oFRDXYceFUfbl/NPLpalfLKf/fWbxGmNOFdZZKYJb9eH
Z4/kGq8Evwy6TdJEwyos0xlNnfWQ8Hq2uLZh5R2hb+k8dJ8Bzdv9J79m+Zbvf42j2XY0PovWye7q
laWY3czGslXVDw6klUjD34K2XzViqyU8cu3t+tG6HPgVEqM1TtB9XZn353/HB/sfL+W/P+PkQ81m
MnPnYZ4X3bXTo0TFIGlsYRBBVzg/0sdL6r9DnW61iZ8MuZ9znlQF+irx+P9IO9PduJFlWz8RAc7D
35o0WnKVJEv2H8Jq25znmU9/vvTB3VtF8hahPu2GYECAgzlFRkasWMvMHorkIZC/6DltFled9z74
w8qFubwP/zM8c+KLPNWu87gVd5hzr1UPic1V8vXyuFZmcFpsR8zBhMwVE8C/98hYHw3TE6K7h7Kz
DpdN/X+28H+HI77lg2sd0b3p+8LIn3z/oUZ+UX+xrG+ChUBGOdHJ/2nVF2f4ERtXurO2fIszCS0N
5WKbYtnUN+VqEvbA3vMnrbx225bm3CsPLNnlAS7O5Qcjk/FVXQQbmTiiSnWETdryv6velQWL0mUz
C2GUoRkWaSGyCeQthKf4MI1AxmuK98RtNuJI3Z8ovTIgPlCtH6DUV0wtj+i/piYuvaUJJugMr3jy
wutBf63bt4YyW2WtBPZrIxKr92FEKlTXUWoSGHY1nX1Q4iPZQKdxZSO09G88hkkzuq7w3yypm3S5
hFSaOMZwbnjavZ1+yYovZrOCG1h0F2TlDIIy3vPUF86HBFe8E4dul/OEuI+S9ya7ilFACdpTbR2N
Cqh/DBflitGl1fpoczKNSW2GZRVX3I6O+5TUNAcU5SFWaIqO0uFf+A2dpCF5POpQBPXn41MKuUdY
WWN8pnlv5PkJftIrqKT3YF3WHu9LgcUHW85kLhsvgKI15NZHX2EjFz8rkLOXj9TyzP1nNM5k5poE
amPTE6ORr6Xmmxl9LfP3wH+8bGUxrvg4kMmtCZVK1DouA2miCPU2WoKibz7pgTS/k5Kvep8cyEZt
bOtd79E8+OI7vzVYNox/4wx5+GkWj1voAqdFLxkkGs1MJT4/aclQCBnr8t3N1RXnsbhsH8xMli0L
FHUwNbZjVX4tg1fXWMt7rBmYeKdggCTcjxlHB1rdqn+b2dvlBVvcFgAsZNDOCkUN8fuPfon2JwQ7
R8Jo6L96Zd8Z3zN8U2ythc5rhiZxrdOmARSETBXdixCQPuvpcwuubui+XR7Q4oxxXHUAuvzvTE7t
0NWRNYbs8xECX3qUeH6soSaWNzn/tu3oJFDYYOeTBlPzkMRRwWuRzvkCcIbZ3QXmQ+fDfxI4Gyhc
EO88WfX7aNxGLs1ENGQ792QoVrbf7Mq3ue6pq6mWQdnVml75aFaoXTtU2UuUS8G1n3nmnd9Z1k0+
mM6K+1DEmM7C4b+2DIf72ALWMD1RfQRKIM7G7CWp1G0YkvXs0ZSqdvCPNtV9Ax9MBpCdfrJtVkcn
8KoBfX9KgJxKlEPFoW6rICKVLa9Mwexe5bNMTjhvVk2UkCYHpIybcZDytnjxKrrUzBph8ueMrJJC
L4y9kjObbeGJLbH1PpyVuC3twkrgXrbtVx8SWlo2t36Ifg49EJc38dLCfhzVxFkPshkVRdEVL6bn
QsZLU2OX7LvVrOri5Nlk/7mxQAdMASR23ydGkxXFi5z+lhGBSZTHwPM2wyihvrYG7J4dTGYPfiW2
qcnfZpnAwnKhytGG/AXI7TejDu5oT17ZpGsmJu4YkKOpS1aXv7h19h7R0Nqg53h5ZeYRvg1wl24J
YAgaBdJphg8q/DiIrIhhjI8GLfY0i0Ldhccsq92Y3aCMdUBieafF/lVDd1ZUrtQeFtZMZBBtsDHk
M0GInm9CZD8UA6IgwcjpXrWhCoNFN9IvKvE0rCAszapoJXRdmFXHlOmo0G0gENo09U7LpqGHcG69
NPUP1FH2rbMGQxA+eeJbsOAoFplic44ggYOUNrpMzl4C2jV0GDLN4J/UqO7qGEle2HMVe9+vofIX
DvOZzcleifpaiwFf4Dvpmaz1E11vAY1LRn91ecMs2kGkl/yeaXFliN9/cBoJvBTURJvsRSOT0kE5
sPfC3N93udVCFLX6nFnwHA71KFPXAAfoZN3PzflVE8fFEEcvI2TdphPvO7IoBTy/l0e1tCfAHhgK
iDpWbvpAU2l3bwBihy95XEL1buj5LSJFa2+z+WAMLnL6knjNmqRHJ8UDmp5VicKM/1J3PnSMKZxu
+r5U2hW3Mb/aTC40Sks6WG7QPpM5K7U+My26q19i2G5RCByiHxbCagYiToc0fr88c/Pza3J5Av2n
gk3Sd5qNaC04djrkR8kDwIzSfcvie0gX4Bn+YXXfL5uaLxKmmDyglzR4zTICnga9XUW28iVMXKSR
JBN2A2jlP20EfJS4gGUQREAezjdcRSIOkt/Rf3HdTn0o+zTZG3aQr7wr5jvB5gXGTUXHgmIa02xv
EHUyPYR28pIOyGbDSaYNcD+ra2bmdQDmCUs63k6Ew9M3X+roqmvanfoENex+6Iy7pC22UMJ8hd5/
b4L/kiT3oA8owJNrliV9d3ky55HlX/sG0QxlOUOfInvSYvRCu0jUpx76h9xQdvCwx8NAGy666PAw
+F/a4R5iaLqUrlwAJH1wbdYnZFYvf8fMaf39DABhsENQtZ96kbjw8cZhqz5ZGZozQN4qP95ZTUtX
7vVlS8szLtr1bKQCrFm2wiikyrbR8XkyYLhHM3GTCabbYI9KbEantbLLTTRYLBQyPv1GFIP8YHkS
xbsjBBDxqKtPlXxbjl86784OVlIxs20rUJdc1YyLRJZqCmfwwfnTRqz5gZbqT1LZ3aCCdB9oUMkU
4+HyJM7uT2GGjh5bpsEMuPzkDEalL9eKXOpPRva90W8M7U9Npth1HivUNZF0R9r8s/6fdjaePpbs
4P5RUpxYtJHCiTMt8J6lLj0ZdX8bgbj4v9mYnvmUsp9XddgYSPV3UDBb2cq8zRw/7zfVYushH0Ip
xJjczZoapD7+xn5C575T4V9O5K3WPNSC0w7KMK9ciQVmvh97ArXEA8rSTHla4HDHvvJGZEuf1BHV
7gGqOORkUSZ3H+i7/vTWI07lWU9cTzs1IzzfemhIxXA51e5TbMi/YDq7hmfueojj35e33nyHi/uZ
WxOcFNji6bOwzUD8eCgMPMVe+hDp8b2qNRCNOCsx6NwhnZuZRL2G4cP1qzr6UzoilRRAmwgRpIe4
Qb1WwV8cEEUQ1skm5JjezzV12DAL4dX1wvFdjpwv1YgSbbjWgLhghn2gAd0HPqTMkQlZnKtyHZhP
ntvfSJZLZ0SxUduVDT7P0fJCUGl01AXoiurYBNqeKVY8jqBvn2hs3MtQ7Kd3cvEAU0mgRFtL28nc
IXb2+cViTAqvI4FgYZjnW2/QZMkfwX08WRHQ1Kb8AuXJvmoTKPftlehjPo0cJZLZgDpJ94D/Ojdl
R4oHNX+dP2dO/hMFNuSNRKZB/3F5l88dBU2FCiGOiA5RrJ64u8ZJbG+Uw/C5z55t9BlqaA+hI9yU
trUf+nTTSZ8el0MYYnJ2Qfeq5FvOx1Xm8AcbZiY/d7Ii3WYyTBfsRZvLuC7rtU6V6eFSAKhaNu9J
EG080KcYBFMZujHMi/HZRm7lsfZ7Ut1SXF2ZhQy4PYYPYmV0c4MKlwcZG3APIicw2SDQOFf2gLrV
qW77H0VeoQcrQe9uHZLVPv3pylFF/mhqegDAIQQlSZvm1JcdKgXShmwt3TgVvL1/lOKmDryVW2vq
44VB0evK8Ohfmb1ZBjOvxsYrw1PuWe4Pxe5Bb/m5oMqL3eGuD4vhNla6eBUPMT0J2BUZSbBO/1uv
mGxRKQ9tB+mF8IQel/6olIPpbkYHPWCz60rqWc4fNPQaKJHN4j5vM6jAUqlGPqGHZfMglQ107G6I
oHpk0wtdwi+zElLOMNF8IG97uhl0ntUg6SZb2omLJA4hkDtB2VwgDB3DzWXWiom8bAdvnyqkWGxY
u+Kib64Lm0xArCi0eFjudw1k0O82HkH+SMjupK4tb8IYhbAOsq/fl4/6wjyefaZ6fvIUHhmQYPOZ
1eA/NHr6W9KhiW+tm0+bsWl9lXngkljh2XluBr2dPBO525NeVTdxAzLOoQt7tK4vm1k4aXRcyDSf
kruhFXTi/8OiHOpMNspTalyPAUqI5Skwyq0Tvl+287fY9zGFw+oSwAMwd4gDgDFNjnSquVAmKXV6
4msQiqtRJ1dSEyHPLFYPvhQ429xC+y5me9zBuAC7ddxD5EKGIvxF+Fo+WX7/XXNhKRqHIHwEX9E9
I9YEu17r2Y8FsrmHKuTYypDCqJu+1Ky1E7Sw8KCGRUaDxwgOcXKVdBKqIZ6dxqe26W50kNHXBV0q
O7Rl3i7P1ZIhnrEGblfA5Ke9CJD3JpaDQNapytP265im8h38W8NxVPK1h8F8+SkNwDMA6Fp4h2kC
BeIs3RwqlFIM+QFdlWsb3pXegpC9bA6XBzX3s7Q60ItC3UUG6jktRaCHArqijdpTqP/Ohu+V/ysv
32P5R9L/MZS1C2vJGDlkbisT785T/fzw9LmMpCZZ1pNlIYQeXJdOedOOJVzxdIkHh8z+fnlw8xUT
7fEiyDX+vrAmp0i2CwjpFKeiO9B4LCV31+fDSwsp92Uz86tDJQnFvSE77EO2xvmw9JGEguS55Uku
7yvf3HXD18a+N/PHuqhXlmtpRHSXkbgjtpjjjNNcdxtPVasTCV1tP+qZuvFFg6xgR1wZ1cIetGWA
xgK9KSDAk3OFwHUGNL9rTh35qLcUJd294r9mbqft1MJbq2cuzCERoUx3INk15nJizexoqUlM7nup
IOwMNo10a6vXPuIHa00+0+yawiUm+gzIGeJaaX48Xy0/tHwdhm0iC28f10iuQJF7eT+I9T73qSpe
G6YfU+F9Or8xQ3gEMyntTrWX0EwWbaywf5Db8LodnMfIyr6YGhyVsid/fnP87fbFcfCo0qY90yqS
6iMQs/YEydHGat46yOK8QVkZ3Xz+eBqoPLp5YxmCUuh8/sSb3M5TJzi1bXQXWN4daosraJH5Lj83
MbnLm6yy3QqPQHIfrHcGwalkfQG2slIXVMX5P18o8crBoasqWR6W63woTdHrgxZXwSmGPhQUEb0d
o4sYjjU2D5aT3ejKm1dUu0qFRBC+kHuEkYafXhCm7zYYhYMTCaLzTtGvSlP3RNoPDoos1XdNanuQ
7eufbYoXxDOUyEkycjBhvxHz9iEthZxMpw+jF5yCMLny9HJrK1fpONy0dn9jqnuHWtLlnTzLa/61
yGMQmAH7afaqbtoidqi4hCeYvZWtTg9Fpt5vdrVgo5fzbo8iWwexv6PtQtscNpmn/VMWeo8SStTu
O7g5VpzSLO3494Ns8hWWToPVLGU2VgXhKkmEUxi+DDBO8kItorsMUY7ui4+CTqzI+7p8d8zP9jAL
wwQZUCLwljRnmTN/VLuxsKLoZFCsG/P+NSIO3/idXaIvrx1TbZVcYn5basSAOoHZ/zK8TFZbVfM8
CVMlPNn0BAzV3ZhH8Nldt76x0/vXxj7o0hevgvNXvY0pMafKG2JnyFgLfm+UBdTk7fJmWDiVXKbA
ah3aeahKTBxnkYaoxsLReKqLYwTNTNUUqMeu1Y4W3MuZlcllmkeGE5E+jE5eYOzz4qeyCj2YlYJZ
SvHKg+6R0cx57ToDARBT0qNTMNx2yFoitQhVEz8t/TpNol0EKXtz1Me33v18qKBRPBIpKvyNxcqe
n+DUUHsD2unopDr3RnQIEPy0uObkR9fxPn0bYIpnOoEdmHfgpeemKC5lPCyM8IQME6Jt3yz047qb
y1tiHiOQ/kfmkKolD0Sa3s9tpCW946NSpafReTEgVAyIU71+2AjNicuWZg1JLJpDdG+A6qZxHgqw
c1N5kriBZXvZKYz9amN1+vfYt0F0wIKap89Fk12bZAkizb9K83pTF/DmauG+styVOv7CKYD4l9CB
VgLBWjX5jijqIZhGGuakxvlD7rr/RE59k/TByhW4MLOEdzZ7lJMGD8TUTKuhyliQjnCK66rf1+0X
RIx2ZWauzOuCk3EA2/FnscG6RKoATcIwPJn1fdj7NylshB3YU9SRlORkr/Y+LdqjpE7xmQhMnhbK
qpaSMwoC4QmVImj79FsrelX7r8jtuPmNiiDX5W2ztFqQTgjcCrna2SHwFLlN+jYOT0OS71L7rkqP
o/p02cbSUsFpJO5HmRTJNEFSVble+hk2cgsOfQCgbvtMqgy2W2mlzDgfDT3p9IOTGCAgp4J/fgbg
BndwjxxpFZ0TNX1pVIUmoD+XhzN3wOdGJhmBwUSfAokzdoTZb2PtWUfw47KFtWFMLhK3d6VK77EQ
tx1AwkfHQRsvX4kUFo2Y9A+KqrNBnH8+V8rgjRXyiuHJkg7jqGw6MuaO+nZ5JItz9cGIem6kR72S
txNGuhA9oF+luxKhLg+CGwOsoKBonlyGY6gboJmJdiQ12pZ0Wtpg3FmflQWZlRtgcwNa+x87xmSy
DLUdA0jAQ3hS4SUVwsDFTZvcS/TmetZVphxiCrxRvXJwlmbPJC1PDQ8cJE71fPaGsra8OpPCU93B
nek+KP4/n14e8UKxRQDL1eFM3v9JQr4WIWfv5CkoOfl31mheXbYwXyBa46FgkWFOcABZThaoAGwe
FkkWP4X2TzhuNgZaR06wBi+YexisWCBpSAVyZ9uTcYRt3GdW7MdPkW21vwbQsSe9AF1gVLm7p460
Rp8zd9Ki4V+DCgKSGUrg2vnC9LohSSN52icDbRecNSLQV5nxu4ItLtXeynGtT3u+EXjRyECFMMY+
mD7+I6g6QyDG8VMp/QwqOizqr5eXaZ5dcAwSmOLdRAaPv50PaMzzUk8jeJ4zxBygWP/tWOEtVakd
XghFpnB32ZxY9fN3pWgFF0UZ2EtIrorxfninGaHYi7HZntLsqMleedMH5QP08L+pxP5BY+a20Wv/
1vE/e57ITIqqjEJLrAFl28Sv+iq8+EpfVCcglCigNbvBd4btytCESzsbm8ifALqCLIQcqDHFxVFi
tQMUNscT0uTjjSTn+UGt1HjnVq2H1iiaFX5lX+l286bGUverUMcQhfROCMZFkaqcYBNPt7oeKfoe
ig6fqoJNh1VVhTehD/d5rpbpg1/5wa9cSpx+E+lyJx3Uzhl3jdWZt/ZotYfWV9MrzjaV/yGLf/Sl
Gj8GaQcNhj+M9YPVOxWafRbCM3ZH46GmVvUtgr4IlhS7WhsKY4tIup3srBStQLdC1yEcPOmI2oSG
Wq/iX4GajHe53NFujhJ4dPC9wHtXe787ur3xQ6oQ8DZ4+m5CuW3GPRqB5KlUlC5ReroenXIMUXMJ
lXta1aVNXY5oXdIhbL36qDvsdT/w78oorFEoj6tjng3jL0/X2rvM73h7INi5tQPF39pSJR9Kt8y3
ZEGKp8SGZKdEVh5gvNIewkRHSz5Rke8COX5IMlM/9Vo+dhvFM9ztMGTmo4n+4j9IjvfhFmn04sie
kb2dhUyBsZFc1/nahX14KCzvHQEW2ggu75SZ0xKug8wKaE2L9Oj0qeMBO8i1yBhPsLRslfIQSQ+G
ekz7NUjjjKkYUB7xJGAn0dEkLvvz09YjZOlHZuieemX0fqKx7B4T20I7VdJek9aPtpGWqXRhEDRt
kkYaDyL9t3FC9c71UfRU5W1bSL9LA3jHYD9/dhJwALw1RXFF8BjNIrZe8pTe0E+j8Tu2tY1Q5ER/
bFNb+39hCEYYas/469nDstWVqojdQj9F9lPXX2nuyzC82Wq4sqiz+05URrmzbYXyhMASnc+12QpF
Wi6gU0ag4Je3ISmXsHy5PJaZtxZGLCB7NCxSRJ/unCIC9lKWvXYae203osiT9Q+FfqM0L6iiXTb1
t5Jy7s7gnAf1QHOEwKpOYxDUwQJFgRT11MR0bQ9/oqK70iHC86Nbx/6lVrdhcd/J3lZC9j1HwrF+
IR2+KcxyP6YnJUUZ6CEtkAq7KlZbsma3CNPwlzyB3e2IOsb5XMtyAyMOX44Dk7eWUH1UYxQHnpXw
Oo6rrTrEu0L6YtkHVEF2bXeIc5s2lt8uNTsv+5FB2F1er5JCz0+1ylSBu6WKQ2Zh+lG+CIY9WPdg
sM/o1R+e6jyHkav+UdKHcHltlkzZf42JFypb7nz8DRedGzSZSbW4e0Dh6KoqNR+VFbSFVW9ly833
NawqH2yJW+/DjV1mHqJZMbYa6VVjgQEVFmvh7pINYD2EuiwaBf/J2Un9MInR5DSOvt7TVwxBjNvt
WbDLs7ZoRRwcQF2wK0xDHTPUK9eoR6w0MeAdeReF1XMj9SuLM0/EwsxKUPUfO5PVsdTWJv0jG8fA
FirT5LESZa8VTwiWlfG+bZstym2bKnnT7G+fHiEqA6C+BUkyjHmTMEfyzAJtvVY+OhqYsnYfwk+P
ZsxlI7MQWKGS/MHIJLCnPVaqZYRIjsEIOaD7jtLG1jK/KsUhDK6rNaLphUX7aG26aGVptYqc9fKx
C4pHKzV/2h0qs6W/Mqi5Yz0blDNZs6Eke9ENDGpE1969CqqTHHxR0e61kTG+PH+LpgTkSrF5gcGo
c36gRlVSPA0R26MZ/RmS11FNdl3fXgXeCV3z68u2FhwFsEweyWRhKLhNU3IkxCtAH6l8pPS8S9Hq
FD4ST6H8/Dd2uMQN4PLENJONZyV2mstmLR9j70qxEGIK977+pIW/LptZ3AwwBP8/M5OtN+iD2qh1
JR9RKtsmUlChXCltOsVbGc68/MUeJ3PL65hsJk0nk1eRHptloTaFcqyr9K5AD7duCGI1q3uzivba
tCkmjOmV29evSWPtQrTrcG97OUCBy4z2kV4jzJg6tNL1O18jsq4CIR+4kgJZWlxIhKASt0HWzbqY
UDGOhzL1VHHab0ZoqAfzquloxOnalVfb0pGn2kLZlto6eLrJdKhNZWheJbONhvDGcpK9kgruWHvb
KRCpDD21CHuNw3hxdB9sTo6JkdDGixqvfNQUcyM5N2N6p2rFxip/f35PfRzb5H4LXTMZYpS2jkP6
jXKtYfzwvDXyh7WxTO63VqnqYnCxQdzypemGL43iQnvCY9ANVpZqXg0QW/fDvOnn7iWJGssd2kE+
yn0AQ+djFt1DKReYzs4eIMBBidEzS+g537L+Wy7jsJ8uz+fSXjHoeyNC+4tmmbgCPUNmRAqw3/lf
ovCxrL9I7XPlP1P438vV62Vjcwgeo/1obeIRwkJzoXzDGmWYW2N09gFAgl4vtri9vSLnN4XRXmdB
vrPLcivb44++j3d14V3LmkKj7/jdK+1tjS7byneJE3EePJ9919SBIK5X+8jRy0cryjYOlADuTWQd
h4IWm/jaj5yNrIR7t1uhpFzaZx9mY3q1+LYaBG7BmVH1YZf7+jezk5DMrGjQW4MpL7rIj7Yme7pD
UKDQbGINV4q+IOR8cGnGQnjyXindzeCByPJI9AfDyUjjQx2nX6vevB2KCNBbcgi98rpE0jn0o50G
1WEY9uW2SLzrlWUQTmK2DGTqcJNgnWePzC7InSp0xGaMb7Ps2kK5UdFvmvJ+KMNNmrj3yMttE8Tu
BX3eZduL50Cgn8QTHGblif8yyY5IXL6cw/iPw5WYJDCJQNvQ1z+0/qdP1+lle/M3Ed2JsCzy9qRg
BQrq/Nz7cURTo5/Ix9Ic/pT2iFojclZ2cLJdmb6yNtmRrjz00nC4bFf4k8kUY5drn5NIYnTaN0mY
Deu7jl36ZrZK8dq4aww9axYmOy2Q29KKkpCzBI6COjtIks+SlfCeBJ3DT0E9ICqL55Onep4XJ2FM
TBaqu3bcB+EaZ/1C6MItDVaEn6JpVvz+wzOqbg2/iRxtPKaF/iPq4p3Uyr/T1UTnohnBkMOLjef7
9CUVln5YJ9BFHCUHXewrNBQ3IwWKy0u+dMc4gLMJ9WAwBdI/GUwoaxXHbRiOoapeuzKCnlHz2JBa
bENrjz7FE20oV0nV/Km16s4K9W1bJtsaHczL37Hg7vgMkjoE0TSEaJOrzlf0lgy1NRx1UtbxPtff
K/jJk3Kl+WPpQQfynfoCFXZNVGTO1842q1o1HWnA1bXb2AqvCy3ZZtZdpEkHKjWbQXkwXVj7ja+y
9c/nh0jaX+FCR8CFxNK5aTVGOXdoNP1od4+j+9NsHmOFxGm4lr2aIz/YNCaFWjI9PF1hCDo3FHQ+
IJ5M1o+ZGstXldEgi4HE9oZKfHKvea2/d0EYXRVm9lOtOmVDAJBvKzIhG8dvm5UNtrCLkZZjC4s+
LFqyJwvb1LVHQiM3UFXJf8a6d287GZBYY2X/LDgWEShRc+e2n9NKmWHrmm3gM7l2t0Os/F61hpvP
r99HExOvbHVQH0oohx4zP7PvaGyukEWj0bYCTbDJ9XSN33vpSPxtYaQCwX6VJ76SfFdlNnKKvVrf
0few0VCapi9lV4Ur3Q9La0RZX2YD8CIARXy+YSSAHh4lff2oIZo7QBWjKKTiri5P38IlSoaL/g/x
fhXIiHMjoEz0OtVC/QjTSou6akIh0TPeVe1bbn+NmjXyo8XZo4tdEc9Y+OomhyAL7dIBM6MfQblQ
k/lmttIu6EI6SlZ2nviHJpcm4/qvocnkodJoxIWKoYH6220V9o8IKIPR8eNvCXf7zi60tRO+tNn/
iiKCneefnypoNaMHUFNV1WMEeGYTKNq4depircN1aWAC/iP0FYBGTuujcpBrWl8F6hHc1T4YzRsn
dnbaIOH+/fKgWZ/uu+LYCjUtVgsWbR6n5xtELUtnHJRIPVqD536Dykbbl1kpROYHXdo6RmdcX96R
S9seoD4ANaRfBejq3GApO3laJ7J6jJVkV/hfXf+3Eq5Bj5b2IZlk4fJlmtimtYTSalRA0iajyg3U
yM2d5soHPXrUqpV3ypIhAjfCYwTrwFJNRlO1pjPYASmEplXiLRprL2qnVhtVIXGoIc+3/fzkCXwk
DLeiLjUFUyh49UhzJOXYNm9W98MdD+UaOmwhDCb5SdwNVxrglumGyHMJGUiJDZEU9XAjm7HxFMqV
tTPcRLkxeodYvyg6c0eQFMrIcPbW7vIYF6cUMILo4gBcNQ30CtuOXN9O1KPiNV+KMnrvK9TN+5r2
tNb9VxPKxS1eGEKGQHzMh6gyjhAaSeRQPRK0bCr1V5leD87z5QEt7Xh4E/5jY3LEkiEcKwdanmNF
t/e2N8bXQu2hiMra1/+boYlTbCEGDhWT3UFi7sr00a6V2l2whhQTW3rqej8OZ3KlFH4f9ijrKEdO
eLApK+sagtiVY7U4ZUA2qJ6JP1P0fOykHuwB2FDj29T9nunBRu7WGKnXjEwSV3mtxkqtuRwm41Eu
HSib9npgrpzY+W7mMUmvPW1kiKzM8DUF+idl3RMWavng3Xud8gLtFinGODs5ZbDiW+dLQ5YGFgF8
uQGka4rpQjfMyQtwMEcl6ZXnPHC6H1Lv6ytWFl4vRHuUUAHV8JO0wPmhcVIabep6UI5Sj/g6gS4A
nJ99b3E+vxWGDrFiclUGt1X/OECDNua/4mYldlqYVcgzqGv85bmbKUKP2eiRCfSV46AMB6+q9j10
92op7V13JSM0n1L4tAhvgTP/1TObHF7Pd+M2R7jvGIcvrh9uq/rP5UM7HwoGeNhaPGpByk55VazG
oGZnSe1Ri7MDW2JbZLtKOsT2ykDW7Ijff/B0uZHUSgRF+tHD05USLDL5wTWuk9Xy3fxYiQHRvEMu
g/hlevfWCqrxfaa2lEzSXVnL/7SNoOFbA+CtmREL92E8atRHgxEq7TGt9YNWRjdxnr3bWvzz88sj
4F2CaQgulWnXvZJyE4950xzD8GjBL5RlySY0hl1Vfr5GIOQGBBIP/LeOLNX5gCis1maNIhpc1Fep
8bV1rk2v3tjRc+f9HMK3y8Namj2DAFoEE0BbpiQJCBypcVNEzdEP9U0un8Sj2M73nzciOONhxOTC
mCn6yr7U+rRKt8c4f655s6Xyo772ilra1jZZFAEdQU596vLCskEUybI6suXRrZXrD05mHPK23OWG
fXN5OGIBzi8+HtSWwR8RLMxCZSj+cqKmuD/aY7Oxkpsu2EN/tdO653BVnmtpfT7amlzlbunUHcnI
/qh3NCJ8A0QAqejz5fEsT53YAYLrjI6OyYZTPDqAaqZOR8lC8dq/lTZLfZCrr5cNLflQnkzkRERd
ZYY26bzG8Uut6o+8l+iCKzbxGjP/4nR9sDCZLqPPnSh0yv5Yav/02a0bUrZYk8hYuPZoZYe8BJJH
IM2kiM/nK3Xr0o6HFCP9qz98S9TbMTIhpYrJ1oebJnmrkzcvS7eSeluq92VTXF2exoU0Gh/wV29V
8ICAwjz/ANuz/bC11O5Ymflba2m3tHA9RXnxONraXhvN7VBod4YIy03KCaNZfv9XH2ALZimc1Oz5
kYMJaTuVHWPDHqD+Udp2VyaHQrqRm1c73Df5da3c69pKMLi0T2lr+o/VSZyG4utQJSZWByPfFO1R
KnZD8O6tMU6umZlkflDmbYxwMLtjYb+Z6fc8O+TR7aocwJIToRsUnBv5C4oaEy9fJmPmhUPHGpZh
vpX7aueN8ZXk2PtA9r4DLH29vGZi50+dFqnAvw4Y6O70NaW5hTX48JodXVCyanEjRIia/kbpYLCg
ihZnKz5/Pj7RvSu4SC2Y5mfKr2NijJ2vdenRt4ZNEiibqP2Onozi7DKCjs+ODVJL3lW0TpJRAGlw
fh7K1rAiv+2yoxxEO6W5rcY3w8q5Mpt9kB4keY0bbGlsH+xpkzR2aDZ93sdVdizUdqPEziYzgic9
cZSNnCfXHtTHn07jEmOrwAW4wXgNTfknYLZ3jFSX02MoB7QyhTjQcDvEzuHyPM69J2a4o7nZePgD
9D6fR6kdEjvppPRoq/bG6azfSgqwune7tULUggsVlogNFZNNyajOLWm9GvujH2bs/nhT5zdScUOT
8UY2+70mXZvmTZU8j43CR2QbtX+MPysjrVBz+Wh/ek/oQdOkI/bNKP9Z6sp94ob1hmzVwSvTr3q6
xlG2MLMWh0DU9YTZaZ3HdRXLa5IwPzqNfzDlch+Zj+3atpxfr/BQMKNcTGSgoA87n9S4y6uCwD4/
ht7PGgKVul/pS1wzIH7/IdSW28poVRsDqvla6H8c5eny/pt73vMBiFn88O+HVet3Rt3lxyFxN61x
1bs7B6bV/O2ymYXjCzczaUcqiEKdYjJPWZe0GejF7JjIJTSZpQ67WuofYa55dVv7TfLq02WDi6tv
k6Smo44NP/VPlKOyuLaV7Gi0qOc4PeDswrPuJKf8LPci+1rAragmiP4JHuXnM+i4UZzQJJ8fvVzJ
b/sh6U9Z46/x4C3tg49WxDp+WKfUH1qw/OyDTJZuo07/kjdr4oBzEyYs1jaAdsoi0HVMBqJrsdUV
ZG+PDhxBGsrhoKlWcgfzVRFlSNpfRfsAFDgTHzQEfi0nTacc7RqWDnMfWvIhNdfgHfM9jRUTHQA2
G+m2abWgQKnLdqVCPRZWt8msG2nY58NRXmOhWzSD1wY5jf70jKcNen9rcFCqP2ZKei0b+NLRix+I
Yijj2p8vF/OagzCKh70O0Yk2WZzWqSAPyzzlmILJ6bKacgtaB3myldZglwtrBGbeFvxBIpkwhYIX
YWMg/ByOR7hUGvOrHv3ow2+fPZyi6EGUQhVCYQIng/mrECBlJdm/0IYLrdhaw63er4Sui+Pg5Mtw
YVFnn/bw+TpSXWYcAoNUvU3UH3tkH6z2+V+MBBQBG5oO3Rl1R67ZjRSWrnzMk0d6QdwWyvK1hNvi
QHh8UPri9QNA7vzoN2HFrWmQcDPVWy+qN8b42Klr7TbzWBXnDLeqKvr0RER3bsSPQ7qIYsC2dL3q
4TepunGSG22ABM4oNulaoWPB1eApoTui9rrwmuq8yIGMEsiK2xp7q3Neh2Zt+RdebJRBRR0FOInA
wU4iK7elGbBISvmoysN72an7JjF8nsD5dcxbxjeKa7vX92Zm7lWqUyVqwJ+OIFHGFalLQWMG+nTy
ZCxoqIFByhmPpfRiDF80/yZuby5vv6V5JPVC7CiQtKzd+arVaH9KgGhHoD/WvdbWD67Tvl42seDl
RD+AuN1wqvQenJtQXMX0yliYKN7VhO4GB37Nwdj8i2wS00VNnEQSZOwzCtaaVTDyAhR7JGfjJk8t
fSMP/c4MtGD7P5R92XKkOrTsFxEhEOMrUJNdnsqzXxR2u1sIEAiQEPD1N9n33nN2lzvasV/6yR0q
QMNSZq5Mpab/vgVBAPSPzTyIDgg+fn+sWDQ4CruQ3A2tyIKxTGtxz0SR//3lfS17VpnR/45ydn2O
W+EEMNMgd9IJrmRrUt0YjPbuCL0LyePfB/u6T/xzCgHQRksaqrqzfUL3Pe/FVCx3pYH5Se9mri83
nvNNJffHUTxg5eu5hzSA82VVhE0sa+iWXOZw6GeW28U2EDm3/Jv9+2v3OnrsUVb9/5HOlUstEbMC
04mRXC+V8p5Fz4n8FYiHAdIQYsCFFjRb1H8uHMEXwTB03QTBKp8bkjAvnMBJTpjvogdYNqd9f5uU
P/7+qb6u298HOVu3gekG1csZSjdDLpbeHoNvfYa+DgHIHDjRWpG6yPE4m+B0FFa1RPeAl49qvuyW
75yT/jQAGkFXIcjaD31+YngFoKFiCbpTMVc5PN7SYvimWvy69SAtAWqPNbkZ/Mz5nT80qu2ImuRp
phcqfi/EA/hikF77v3+MrzMaV8TV1XfddpBxuP6Mf5XWdWlhBO53zWnF42MhoLxokV/+3+8JGAZV
NVbNP4Kt9QT+1zB9PUZLF5PmxBKCzul6U5ffpRf/YcmsY6w2vqsJ/Jd2UeIhRnwo3eYUEyd1zT6I
Wc7Vz7IsNxJx0AVKU6tIqr5t6vu60a22L9DOoGEXCMO5dBPNz4ZLC2uZUCaZ29K3iFe7JWg+485L
E/7fpQOruA66Dyi4IDQ5nxm+Lod2GJg8jX6YUtWmTocutf9slehiFDT8w2QGbfEoJH//YhOvnRIt
M83JyMuAIXG2k+lgr2GCv/v7DPzD28OZh8mOICHYgvpn4Jb1/AbQ0FyctJxexsbNwVLBSNCBIe+4
mWz0/Pfh/lAa4TBHOzFu4pAyfWmt5u2CAftEncrwg0eZnOCWoGVWjVtNdjxB73y5aZtrhjSjv4/8
hxX928BnS60Po2GJKFOnybFXOrR5NNFjK9kBUoDs70P9QRS6PiQcdVb6GDq/s4qWoCm/8yOiThRS
IF5ex96VP16V6lWaZBPG72HyQNFbwUKdme+Y66/V9FotwZUC1xvskedmimDFuNsj8/Ok/E/dXyb0
iFCITYSQkG7P7fLdo/5hKwYYi+oMKCJuIedXnb5LJsUnq071chvBP1AhApkg+o1XcG0OfoZ873fw
zEIefAHhZneb0E2bvH7zvv8wiVHqIONorXcp2jh/Xy1CwUbP92x/QoT6jQs/0xTXr5wVYutx+oBw
660Z6AsCq8HhyVRSshmdYctnditnLVEZNbkrIH7rafv+95/25WtA6L2aqya43+DieX5SBY03u0sf
jvdI4qiae9jtk35nHdjHhmnjf7O4vnwLDwL5VZmxpkT75BxFcQZbj6hukSDfvOpmyIzrb//r46wU
GJydUZMDmz7/2m2gFscVRX9fJFfThJ09PFr/k0aX87J3hu+OrS9LFtsRtgngKQCn0Zh7towcmBbb
uC37e1uEqSs1Ok62QfTInG+Azi/TZx0HZkSruA6C9fOrjPITGIUw098THedTy2+6TmauK9H41MDq
4TsHhy+HPkKFEBUJgRD6qdcQkN9na50McClaJnsPyCt17U8eod/oG7M3rPavswH95yAuAQzCm/aL
mKrrzcIsC+n9MGmkZXA0UE3Ch1tExLwT8O/2hpVoPfFYRHc9wkvbgwWanCaLnGSWTGRGuGMSdrsp
kPWx0/pjiCPEYEQMtqR1ojeu5NH74hbicYFPXp9Ghaz7zKeMHXxLf4T+1NxOsqMHuFNEcMpKpjIv
e0dtrGmcXdKH06mYzHRy5iR8Xy0Hu9TUsNbSrnIhLeK/VFdsTVSKVAhckroOoZKAKfts5BGKpGRy
D4KVH6VTFVul0bST+FW9pW7R/awm1xynfi4uG/iPp13vibeiKXoDNxfYy28KjW9dc3+79CCusq4I
3nqpEdlaROKl73RYpQ5v793YPtV2aOEYsVTPEqkzuRFwSsHj062SMIsZXbbsBVqI0ti41UYxB+tA
V49gpflxmB2yocb5WNDy2aejXrwijXgsfznzVKQGGvoNIjHDazW7j2gMrx57yDD3ruq9LA5MVGe8
XkL4sYWg6DcmLdcuoUonLxYl77CJ0dqzc5V5r7rx2U0Quea2s3cZJ3jpaZPAYaLXanotVRvh47TB
0qVMysdZtWtKvZOww0zpkEmv9G8jYf02jftG1nnT0PjON55NtVPIjHUS953K7fltRNv5B9qKfkK/
PmyR1vDWwLYUgAaFJUnqkyKAW+oYP1lVP01D/OwtC4y/AEuTO42cxBSIGMSyzsxzsiBcPpUjh5Is
TKa2z4zjNJ9hjNt9zRnPxoE1J4EKae8n/QPA27fAne54UxZebuFeKAbyU7u2T1kbTjfJsFidD7EJ
2qvBac3O9s0vONtGbNtpt0fj9hg8hGLsTMYUyMMcAkDoCvkYI3UbuQzi3nrzSxPqJg9aJ5zS2bOn
qhdvbofmw1KrIXXK5sW66sdUdA78Vgo/Y8kEOqExNmO+iFKhing7qLA/JI4JIeIWqtnUCjkHOQF+
fqmXQnSpot2jv4Yvp0SwcROGpdi15cLBf2iVu+CnfqlqUoeqko/1PPGUtJW/QQTnsxkc+hQ2XnuY
5+GzC/UwpqHizQWMeJzM6ODNcLpEuRMh6W0vxeJ+joFgaTUgntVIoTcetKH9HeLnITbroMuRFvG+
sIBtN60QaLTmODNnHT5JJKl4e9ic8uIwwzjFv2EENr3L0C9pF+g2hxl0lU1jEuZRLX6FZdfk0VAi
Fq2NgzoNEHFYb+NpXDCVAi/1LDmWMyVNCnPGrjsMs/RT6N/cLCyRTNjwDrKquvWPkVtXe8IVz8Cr
6JzM1Z1XgL7W/vQhJO12YS15ZpkfZInXUW+LlF2XZMMcf9LFGeTRImKzgor9qrENwlhZ2z96Uh7n
0rmro1Y5u2VUjUT3DRmhWRQPbKpf3bjExmMFXEfzQNgXBQGOvUAEcnkMxh7bmoHvsJs6ij4Nk4dX
hxLSv1GUWJpVSWUfGyK5PejA4XsbKH4/gwF38t41CkdJ0KSVw+kuXhg/dFo2YlM6kWE7zNSbqic7
zZCIbbzqJSKgXdEChzgE/IBsiNTqGOMYk3LuwVIhnorbHu6xuR3HEYF0gb20pMPia4QiMKKcpviH
p+N4OxWM/GA9XKe2Y8+qDSwnMP/FxG+mEpF2wBRCnjaaxNe98KTIqzbon+Oezg+66D6gJCaXUo+3
TY2P4SAN/QVwRwwPKDEUWVJFHVypfRCORQG/3sUilhPRw+GRB3G9Rb7U9G50z3Z0REAfcabHpSlf
3XJUh9jrgqNXhzAC7TA9sJqdbAxGlgLnQWyqQ0SOewpLxdTMW3jPz0enYk5zScMR1li1XD4gQymd
HcVdz/vshiiG0lAjkKOyk80NNvu0Lvww9wBO5SbsYGYH/HghWR22SWqtjzDmuP4xdtRmtTNib21A
oRwmVbjyqkLtRo5G9kihTmQ05H3t+O2+bYIi2bSygLuSh2ZQ4cGd29HTXbcIJBmzYU/N/NrOdZyH
Egys8hZ5yRdY9tsChrEwCYV5dP2RxAX2SFXc6Gjx8mHs6QYpVvEjsdhYAzvCV9ZXzivOjV+zLwTJ
dNuaPPZgUpAuI5SDaWOIUnh0JtxdhOOvype6nqrdPDcS07TgbeovmiKJyIg6LZrkbg6R0krmTqk0
Wl0/qGZTPpFuX0ZOttTg8dymSQXHTyQUBsW2tnTXOtTbiALRTMLE5RWdKpnWpt4p+FMzF99Fj/hh
OKnNPYgBcuv1vMlAQGKN+mMHCUYJZX/a1bp5agK33qqZeJtAVAyTlg334TRBGcpUd2ehTttTKMqP
QF75rp4WGIZo+2vGq8xw4KosBghyG85IEFsvO7lMqN3wsWRYj45+7RQs8IXH7GtXu2KLnvDb1u3Y
pnFK/Yr90L7W1Tzn2KrbizYuhlOMBmtsEhEa3Flkq2vtMXcD9Z4ZMihIG90iEw0pdleOce2bkb6H
eJSeZkBqsQq1y177Xv5whzDYhtgpEMAkvGycPJYpx1SHEFGruyQynz7VJ2LdJ0/5XT4kTnwfq5Ju
Y1OEfSamustox+Cr7Yds71LEBDNVtAgvIyLz0dt0nIuwhM1AMxywNzdpU8btphJ99IADrru2tDIX
QQX3mMrDmjFei+QziTpzZyvf7JhX2csE8XFpXEyxt6mIXtDI3HRXIXP9VzqWz9qLiyeryzYNpri7
rLGzpF5ZgggdUE2pqMN6mlDi3cZLl6iNM0405SVtPgdNIjTGw7cVITW1TGdGPnmtqyYfFXnw9TRM
eyccK30z+vDcHGBsl460v+gT7077Uhy7Za7lwTdlVaWuv4w9TPj7IxHRCY738ICEnDMNg/6Vx/pW
lV27dxIpMq8qdiji4mCConjalgXb9YMZDxW8tnPXmcIDhHk6A9fRpT0ZEZomWmjiencpIdPEOU5n
CVurBuS4CeQ1XyjfML/oN5MDY/2eDHnC39HKIDMDq80N5gskRCHNhVJoXkviZYcz+Bed3Q+rLPKH
eANqCqBFlez8Ms47Fnxy2pB0qRi4MZDYsNkQaziDxH1PFHCEs3iIUGkErK10M7Teq+M9tlBb/Oz7
st5OqkL3rzc806oTWe2Fr8sciItKBzeWekUexeqXbJv4uuTEfCJTnRzhjmQelpixnVvDDTJwbPnY
wPV0IxmZ91yFNtnMfk3KK/SFdCk8D/kl6ZIF2vI5vIwj2ya515tAp2jdRFVWQcqwSewMYDvGSRc0
pn0DUoeIoMCX8kXNOAZT0tHi3id6mjNHdPTd2Kh/9arhDRL2d8vD1bAJJtpyLF+L2D6wuZ1OXa9R
EBbYeo5k0KOClUtYEyTGW5gWxDisPqd4iXdTXI7vqCb6HNe9IJW+APZT6r7bFNzpNgGr501SeeVl
4hX9jSctuR10KLZdqAJ8irCqspIj2yFVYmaPlVYQEjFvqKOjNlHrpRzmfEvOI8fbOh75xQo93tSw
Ou7DUG6wJeMuQUS3R0YRq7OmdWNEaEsO19BGo3jtwx5vZ0iKXYutKrNuHb35Tt9e4j6BZsfFKSZ7
bHzZeQ+1CptmD4W1UNsQRW9Wj6zcVnUHD0ZRPHSafrYVyr82KDMamBl7ocFFI1l+Jcmosb0H2HEi
/PoKn38jq7h6rhF0f1yUV26mEuwKfF30vQ4XlPYtDNKEF+gHx3duun6El1sCs+iRzyYjgcFSKBmu
Pgqxlg/4mrHeuXMpSqSCNyN3Lr1ZNgVar0c01aJqBQCiTdehlkTuF7dkDftwwtcRH+iV1UnArwIN
xCIauN0TMbX+QY3uNTDFEaLXkbaZ9A3Z12VAzaaIe9xr+QzMB7SQf92FIs7Lov7hlQHqXOg6r91E
WAibbXExcgDtqYsL+JNjWn4QlHGbKw/CGacJIbUDxdheJAgMkyk2/eJ5CnmcOlGN9wCAflvj/4Pb
dGm7AR3/HgZLRcByoTb2p/hW6UEh4ajoMm9YRFbx8oG4M+wz+uZeEv3Yglq48BOF0o8vGmc/2oxZ
IeVNS2STTQvrn5uwuV3UGh9DTJShRxirGqabB9eDmlm48KLhnvawmGmcg1hpLqCVJf0Jhn9eGvus
a664LTp5DV3OSYfkDV2Jgzkyrv34jhECPdxCTJ2yrv4hA/NAaP3odX2A+eqPzwUJ1GOMwCGVOt68
PCvfTNdj1x9jycMchyiknCqJ30axPPvxR1M08MpQDtnzMHDeyqYkKTz2E5yVUecVWxFZeWKQpj2H
HL/eb9voY1wMjkGf3qHLJdjMs3pqSyOypsS6gJXQz2FE1KCs2mffTvCpQD5QWkxdm0ZIJURXe91k
AwWRbqaEPKAmfixiXzyjRyd6p0FRXCyIfMIxOkR1Wk+svWatN5msrXG5rUHvbuqxno8G8kCyhdUm
O7VxkzQ5eqcatV98cxqQHGaPololz3WI+16RQFJhLPvpjvPPSpvLsYPnxBDK9zla7tvQkxXuUgoR
k6aIf1DW+Kns0AO4gcMbDiWEKJo2DWNQLHHUdCg7IE4E4qxbfHD0F3mHRLcRKHm/OwQt+SBT8OEn
pszaBhtkIMmHN0AF42ErSheBlwFTegnoeirwzjqmnxbQLNkcw6coMvX4q/MX5CYiQy+b+2iBzWNf
8KNuRnOBmCxD08qqI1u4k4khAFNSeiOSnisePk8KFKAr5tupDqMct37cAi2MSEL0KfaEPTtKOGkU
1P5uEUiEnhcKn1gbF9u2ZAY/TXR3oW0QLO+plcJkZf8G/RXyFBZU302lsGEXc3s9xRTPYKGFqZYa
JvN2qd8rtOq+QIvTjHvARP1NGa2AAY6eMbORf7+wMn7s0H27j2wvyswrSHWEOjV4VBVMbdMxRIBg
N6CFNEUtSV9VSP3D4iH3KWetE3XbppXhbjTdNlANecZd2eYSHNj1CCn2ZpDtkOwkdd/rFime+5FX
LMW9Ck3eHDsFTsEkTTSBUVGcLDs1xS949SxFVQJSNkYROy/koa19u68EgIFo3OOSuE2ETi5IH9ms
rOEAea111fvHpIXVrgmEdyGGuM+Ajve5b/VTBCBjHzrea1IgjGRqk8dixIPBejYNi+DISnJvGSzT
l4r/iAb1isIs2iwFTQ62x90wAbkwRZW9V7zQetP3pM56Yvs6cwhpclgvibyPcdfRM/uIzMiywKll
Rv16L2tv73XhvnVm2cPu0INxV7hsOpRXSVjvaf8S070O4UU8Bz+9iffboVPuJS1gYJOagP0MAIq8
F5HG1bwh3CBbb+1TqJsbXEOfvIHDZG2EpQ1TQ7m1STSklRnqo2/9ezF35HV2hLqUMorgrcfUe9Jo
euHW47DpiyW8Zr5v72zPGa6bJsxJVD5IvfwoeRvsRrQSzelAC9ybCWCesVBozK+HYHqI6+SxcUhd
gBYMgcbVYkSgzOJklXaTQ1c7Mi8hlWxThoPlB8Mp8gj2aHT3S1n+UCgRLvlEyZXgYZdPsPxLCTaZ
yyVW3o12pQ8cRzokHX2GBojYeUk8e+vDn3/XN77dtKUWR+uhU4NB3JEK0/yKi9Wbt4UDR1wimBam
ywoFcx4L8sFYA3E8G6ecLSI68ACuAhcT2vaf/AVYmGuc5GUyfVjlIwyw4izgrr7x+3KB/i5QqAMQ
mAREVUapcUe1p0OpHkXDV7OP6HlMvDEf69g9WUvVT2G6UaYMO+eSokJ5UTgOdpriurudcD2EH5G3
xiKGSv0YaOWlduhOvas9dHigGwShs4XVmes1D00VThc4ZYH4z0k9HcdaRNtpVB8Tr7AZhaM1d2bw
upcO0jrI5Hu54b2TXBdNBy9Pbuq8hFwpSnsmJ8CHyRvAAUQqazk8LyBAb8IJPj9ZHLMFj4VS5SL0
OkFg1MeirWWzzYgp0YvnxU/z0IufCZDQW0hGn0M4PO0Xb6YZkOEFm0cx+5uFhc8uoLx6waYaovUN
qu+i+mF6D6GXSTnAC8sfS5HzwdA3t2Xh0zwDRBLMYgNMOH3TuIReOkvcfTKzfnHi3+J3D/nUs1ln
HYCz3EvMuGHw2XpgCJVM3TE5eWPBstFvo9SjLRZiI21a+8LPJmw4W+23/L1kpDvJqNMndxiWrbfo
qzG09BaEb2lS64n1euFUPmYSnSZssbgdd2OPvCyxAAspbQC/QwWg6mKh4bTziZxvIcKJr3yLZuxZ
BjAYx0Zx0v1qPV6SJk7rxBmRN8UZ8BW9wGMLNFaYdS6tvuFtvjIp6CdA9h6CbkCQf2nJ61rUbEXR
RljlwVU15YHc+YC/e1SSfyeIvnIbUNZCmRNTZCR4UAT8zm3o0KWjVAk2SH8Rxzlo7gG4BDfKjP43
I/3hkSg68tYmRrSDfCGHeAEA3qticu+6PwHMZXZiwCQFxAbfJYT9YSSwaiuhuxLWXxoArYBYD4oH
GBPPHva0zvbjJVgTD3ZUAlepImbfNM7RVZv1W/eOBz3nmiCHLk2IFM/lez2NsBW2Db13E9wEuBPU
mRR1DCq1H64WufAJoiQFIw0gSzx3JhcxpUC7U7243eXixtUBOKc4uaAyUo5DeodKNrrG+piPVM7E
2c0hHJFcQMHXdHqb26MYdbiv3EBva8KRDd5DiiKIQrIqC8rhhiwR30wBcWAUVbmnssT8/vu8+cM7
Rp8gFCowIwGRfN6vlKBbiYRLT+9jgElJ/TB7iHZddrgr/H2cr9Q8Xu1q0wRYEcQsvuvvE3SqYORk
hE/vAY6n1N4aKMlQOs8DqmDA7Xw6GrPz5AFnDS6z32gQvlJy0B6Dkoe9BTSNYBp/Hzyaia1DpsRD
19rrxpUX1P2Gyvw6AqJd4Z+wZr1D6x6uM+tfSh/kSLFpKJvmAQQkwjznC1abbz7VudIHslYgAhCR
QbS0Ts5zmnl0fSRroHf9QUcwA/Q2yPW9cMxThPZYYw5LMucA/3AyFd+Ipf6RLvxrWayEKdYgPh6U
WVj157b8SEqmLmcTfZgn4AtQFFR+ynEJfkyWme5EA1yrZ+2T0IH9yaRnfto2TC4bZdkvmYQSlhIE
/kd+u5UeS1KHwkI4DUbAk9TBp9fdwArUSkV8KuB0mSXGK27iYbAyFYkGUXYx0iyyue047qLToxPD
xrlRwyYRfbLDTVjtXEMBUAKVPgwALNBnUk2gL2VS1UfQD8XJJsEDFAkk//ukpmerZ30xoP6hMvBh
RIausTMRD7VCUAXvowc0o0HUzKrqmkeuenR1y29J0FUXTrCgg6dlZc4i2BkElQquUBPzIB1thNR1
aoIL5VXhSQ6t3mFD8X6F1l4xoHZ74tkYW6tT5l3pqEOyDO6uRJ7L3o0MOHl3AJgXD2o7auA6I4jQ
nesXUzYLsPcZ7htDqipDPrsO78KwNTxpnuglwJHvdNdnh8/6GgAGQziJYCPkFpyLppRmcSJjRh9A
46Y+ribTdAES6e8v+5/Mk7NZCLv1VZoFcwCY1ZwtYrlEeqoS7j9Ec5S39Y4NL8luxObrvwGwA2NE
27z6uZJjcMuZP0P3LozeRkSSOON3MtVVBfblp6DHCMot9Jthyf++2r1kYJCJtv6DZ9qrvqs31i9u
kR0NGAiNVMVyDf+jLEBkJm3djdd+5834h2m3Kjz/Z/izzQbogzGlwPDjALi1Ahl666hL7n9nA3wu
GkODP1yxIOxB9yA8JqE3+v05l8EkCA92/WscxTcIsgbxibVuVbWldVdubFnddLF4mZyNO1S3xP/O
HPjctHV1GPi/6rjVTc2HsOr3H1BZ2OUCUuU3nkFZ2JrEzTyHAFVs1YPsSH0F9WV7KMrKX09j74C5
o4HmYolUMAwIyN7ENc/4mPxadBnkJSzgACpOEIP1o92DFvsuVOe85fKfX4ygYEhMVlkmqLPffzHp
x2qCfr24GbQTbMTkdifRT3M+ol9+O+L4v56V28DPoonSsgjjnFG7VYDGiRo/RWOqb/ao87myGp2g
3se7oy5F3unZqqElqfta1uLOcq85KFvpq8gVQVYbEBaICvuuBfPsIMSCwHho+MOIqKH8+Gxulp6a
l9a0JRTcnwmwveQ7h5/zzeZ8gLMX3CNBa2gEBugZWMvo0R1P/bj5Zq85X+DrIBRC5LUaJAjIOHtr
7eAWPZQd/E7Y+bIS7bXv0F3kAJCHN8nNBA7cDVjOBLuNXNCITfz49x/wp4dE40/kIVJt3WPOHlLr
WAAlIPyuLkzOBd0N0Y2aX/4+yJ+mxr8HWT/lv2qWCAoe6kJ0cOfNiIAVJUQ6QCydO/hf/32gPz4N
eozQZQQ/WfgU/j6QCWwCfDsp7gBQfxSi/QxD6BiS8ZsT4kzz98/Uw3pf3fzQaPhFne42k21FQ4u7
UgiZmmLcDwYImHDvVW1x+6K/Ove7HepPY0KRgcIZHiVrifv7o+HztGiBLYu7JPxIgn0pHqS4QLhj
2sFd1kb/sSV0fcQY2lL0KqCjEq3HZ5+MQ/rSWD5iXtTNDjTSe9RX/62S/X9DQPwX+khgQkb17080
EjZKtGzyu3Ced0DLLnvoRP4+HxBmtv7Qf5+g8MfEo+BWjJ5QjHTeRD0qwBOgVJdbZ9FiOyCNGxy8
jDiu5m4PdKzqM4ZYLwny9nqpmi53yrrO2yDRWYWiDDpTM2aTGqZUhwy5XWMCFQcHtrQ0IHABAiGT
tEaj9n4Ej53WtDH33FDAH6bu90J68Ybbwb/2Zwv7tsnQXENAddVO8bivXf5E1WCfpU+nzyqQyT7g
wnmqZv/TiSDi98a+PIVFJTfD1Pl5NA4A6AMEHyJV4gMsGCAOShYlc9OaBsEKk2SIElNyi5bn9tCJ
Kdxzvx9TbcIlhyJaXiZinjcdgXQgGiB18bvShx6AwqRKTgECyCQFkz/TfVsodWWWNtktOLO3Q22i
CzYCpHTbRoH4DvwMmkoCzSZBoHe33ulGDf7NYw4OTpfPp0iU4mTRkH2T+ADWfZ//amMCtDPo65t6
CjSiMIowYwRGzLxqcckAo3IlKcRQaMxJ8okGNu+AZW5Mr99LCkrND6QLXHV2c9gbtmlbwKY84iG5
ll5DToP0YcNGDwqI79xMYH2Y3AjkrUMu0fMDPJdmwKvVFcoQd4v2WuywZfwZBHLJRYm+cVgE8bwu
BdmUJMArtaWzScxQvYAGbI9T0BDsj7ikp344Re5RC3FC3z6F/GRiMJFKPmhb2f1cjWrEq4cxIPwp
m2Tv+KaATqV4TeYetDqE1C/uImILDYjPTdb3yyss14Mhg/mavHFiB4a78Nz5QJfQ4Oc29pI3EXPy
6mk9bBzbO2XmzFH06M1e88EQoPMATqs9ovMZTehe8rMnjX5eKPQWeDX3mBjzhkn9E3Zgzj2r2HKU
fK7eYtn68YEK8AVBZKYw9wMBLnGwHoQSbfmrGJfwZAfgj4InQO/jme+bJhwzaOzCHU6M4tSQMoaY
FDTCUwI/9w+hxJgRp8AW33v2nQ2JvMPVw8mZ7QqelVEBPdBUR1e0s/cR7OsuezEuzQ0oL74Dp7Xg
5QwCAs2RHyYp+2uhtL9xdTlnxTpJ5gDqTCQa3Cq/HfGexY+KzuVbw2NzU1DkSzZ4GY8l6svwwNpa
bgHBhvczw7tPQ6/gdxFUGteO2/CHulNvXqTk86C814qFARJloWgf/QVwpoVwHKTNy+JMwRYfabrB
u02e6ay9rIkrNwcppHOgLO226mSctxV5DRYnCCCtG7y0FQb2z4HCPz0ultBQJE8+6FBA47LJCafD
JprIgCwNHzF9SST5ld9pgweN4ZwBu+Vp/ojKj9ErMs4aaCx+8jpYQJBUsEKxsMrvPIU/DEAphkNU
InG5HLLYJmO+hKzNA52UWw11QNYAjM4kEe6Wjn13oG3iAwsuosfBL8nFKKDBrPnMs2agfjZjzqV2
gVc3tP4kW7qhg8lLBH2HsQ4olRB0GnhN0BwCDSp+RbvnYfSdD+C7Y7r4gHNlpMbME7VzGRbC7pY6
lpkEQA8p5UgyEZQy8wbTIH1J+MN9VEOY+n84O48dt7GuXV8RAeYwpbIqiFXlstueEG4H5rSZefXn
oQ/wfyVKkOAGemZ0LZHcYYU3qH5k74AUFyvRWsNv4CTyg0BL7d+2iNID4AiDQVABmEJNgIaPIhj3
HDzyCr5yv07lTvkMcqUuVk7at49ZVIX/GhIgczcSgbPSYjHNGOTuqMWVsSt7yUKcUem+qG1CUTvY
pYLSPFP5YOztfYlY37oqYmD8IKPcOBHJJzVrop2IqPc6swsfOvokL4PflhzjEtMaB5eXWGnl5zaJ
jW0qSfUrswSU39O6XbeNTWMuR6C2tZPC66TGPEqK7ewbzAQ3QDiSf5i0Z/t4HBU61KAIm1QGZB8V
xdGs6Xr7ScO0pa2m4lcNqMQFgxavJRkROYUpbew7L4Gk+Gs1rn+mPsSGqMdcT0/TL6STmN8FEg1E
2CfrDrTFVpbAEUlOPj0nPQY8kg3MJ6kqLgaG5k91xVAcjHnnqilaj0UD2Fnofr4Bswn7KWRueRSV
OmvCJs1jFzftNmqS9mlSmePJhS02WmllG1Bh40ofpWIdGqO+DwJZ2fp54GwGzclWVaC037h9080Y
xtFmGrLUtaSS9nwkxZsyYU13hW4ehG7QijB1ujASELBwUJynqmvTlSmwDaod/XfqmNObsAPxWsZl
tqs1wlqtMLbYOeTQwZLhc96k1rrqQUfNsL9nACFgA9tYPiSO3+xKqS43Iafe0WmifpNmnbkVzHHw
35CNg0hA00oiMQ86vZ23FkUJjPxw2iFJrtZWydqpE0vdWGFnrqeMXog04i+x6kvaJ4NWB+ugAfMM
Xkh/TEdb2tPClvaGbzE0DhnvOgUE06zn0BilRBzBRisb8LXJK3YcwU5j2vcqirQ8ZGJq3yscDdfK
aOsvAojAhosMmzSpa74n7Yy7tsfKdRSamLHR9LscJyaxjnlZruoE+cZIGVokUKoPqepra7Dd1UM5
T8S10cFwjUXMlo6aN33Qox9oIMVr7CS6vYq6KPAaCTnEqf1ZQB51aQPGrqqwzIakUB7Ysj6qCoq6
naHWO4vRoTs29rSn48Mm8+1gHTNXXAFTn1xtSvVDk0sdBkIU/kcKwbF3wxjgjFabb0kcoGvCrJgJ
vcyaNadwnfpFsSlb2TyWgdZtq8ywXLtTsyfGLsHKrEsw0IWR0fcjuwotOiDaAJjWD/KvSS5Prq9P
OD+qMzYcBZ9tb+uYy8ip7Y65WcNZgsE8loazKQfwJ3ll/rCn7oewButr10EV87HpWcWtKu9EV8Qu
+CCMDKLS3zei1B9wug6AoIfRDrBe8TmZJH+lGm2zS9JcW2U1KKcqwP5YzkJra8iF2OX02B7JCliD
Y1e4QwsUQhSds6G7M/t1OYarWCrYMFAhu8gvaFfizIoW2nzZxA2Sh/HMJqAnpb8OegHKOpFksVIc
Bqx6F6UrVKt6qGbJsPHrOtrnddh6E2PwfVG39XM20a6SRGM+s49GYEZBcCrqRH4WeYE7V6dK21iR
+l3R0zwYaQBabga2bK2qSrmNk8Zv1m1rtW+jGvxKjQJ7d+NUzWg0nIP7Lya6MeOqmCTxTbPG2lOq
Nvmpl03yjzOZwcaImYT1cvgjURJAW1IPPcCfNJAUjraqO1JZFeeRfWF0zhZYsbzBjSRk6DbrUk/2
sAHuOqz8TIhNByh5G0tm405Vr+8dBTR6KmFjneqIWyld8XUsEOwKByc72foUr7U8pIuro5wSmKXt
DrKqbQK9kDYhAKGNaQShDNirVI2djmNPtxU9lLq8G3xXD4MvwaSHbtA0gtl/GRobPYMeEepx92jQ
5kyPsRPPyFtDl8BmNu061oV2NIRTPzuB9bMXSe+WBYteBwC6hQRDUtoH9t53eq4dfHVWEc6RmzHu
moMlq+1bXyjh1kJl8KumAmyj/d98shopPdZ1MXmmFEQmQH/s6R9EMBlIWud+tYoZYyorqIjxqR44
EEIVHeoWCVCuFLpm6ZiA2E+NxKtpu0OlzkHC+WW6DVHCfMyHzn4HlemXq7gv2+PAMDl2G1/uIZfg
ovkr7fLW0yUre0sBJD80VQe1OO6CyO3tZEC23iyxUuytnV80Egq3I8eDgc5yNYGUmlSl36dFFe4L
p6/XemJ9a1gLT35ZNk9x72efh8qMH7sQVECS+cZqGrvoPYzbcTtoJjQcpA9drarkT7ZaRp4aSKC7
jCikHKranTbm9kYNuuK9Sys8zSewPU6ZzEkPGK6gM5xj2Ew5btHlF6kW9SaPzewxR7vgQY3M5omK
J+DO16qTkYrhzTKr4CCLmKXCIB6Jyfg3/1e8DnsNcVOVvWkgkbRzQC4dKLcqryorMnuh2PQo9d7f
hEnQedg9Sq7UW/FGU5sUmCMlRhYG/bvmG+rWFIZ8ctjYnxrZLDZh6GfrPO7DdSRnHW61VfeApky+
Hc1ufI30rHnVE0SWtUkHHd639VYk/sqO7QNI3s+Jr0vrNqZJGag96Mgs757VgVqp5jhcyXpeb1U1
1bfzdHGl1XK/C41OWQNp+eUnApiO2VXHQkTKc6GCBEjByQ6mDJxv6jvayXbzCMuq+Z7mTOuBTmpP
4OgYZluwh5O+Mrmqh+QYwlwBRBCW62SSd+EsNOvk4NgmdTr2umlvGj+ujsAPg61mgOsOJoS4HK1T
VwwJgSE3InvQbN/BhBabahts06NSxsm6jB2HBmbEtS6K+pOu5D/jqLFPssYxZzolaUsPRSeStPQw
BpH9XRVKRu/Mb9dqI5qTmeX6g5I7zdFq5V+mVXBAt0I5xoM2uDUcCZdOe7qdDL/bhvQeVoBgdNcQ
xbgxW5BxiNSbG2kYlB24beB2qR3/1tVWXfVaABLTTOJjVLTZNgFGCZ3fCDd1D+yCI1zaAEWMdpFR
gwSQG5JQ1K6OtmML0OsGxDFoYm6YlPYaYUPQMU6YHphSGg/DTCDAPxQz9CgovzZVPG7QRfdBVXXZ
apLT6eioY/Kdjr+5tYUyPKLr8HuMk/Rd1yTepZF87h3UpYvW/9EiYfEmtLj0mtRniDaoqleoVueS
jgabDi2aHYn47DyuYOlUqj3YzUJz4QQFhzYCaK2alXRsAwTBXDon8rPsaD78IwhYKe7FodIrBx+L
hk3gjNJJxwgSno9ePOR+WTx1ety/ZBHEEIBKb1OTMUEs5cx58x39hAGr9C45iEeyV4vIrWIn9MKk
B4YVDk+F5hSrWPd/O3nSPqB5ORzVrsoPOlfWKgKF6xY001HlsPv0JVfBfRe8HInwrWwdzBlWmsQx
kI0cAc48km0ANSJY+ZFRPmiVIu+6XLZXVWl32yz0k1WlGZ8hzNt78HX576SDmTaNgL46Dcf1xEA3
dxhFdQLAAkNJdSbDLUplejUZVBzMVolXZLzyDiTVb5Emzr5TgQEPAW4GQ1RrD5jYY7EuKY9h2Wcr
Oyhlr0JEh1eIlU7jSM460pLvWZZEu5TiaxuLtKWpAO8KRsnM0QPKTNdZGEfap8N7MZgYyU0yFeUQ
Z/8kkiS++ENkHuGXNbumhPtXVE53ksinMJ3yg7VdVbS3ukzZF70/PXOlVm4XZeZLFTHEoHL1H/B5
VzdZOUh7vbGA1+FwEZJdWOFWDgTo0DRtQJtmziavSTKDtvplg2lyU7Y48P0ScDUoI9ca0GefyrJ8
IWGeXImxhFvJrKjAMXrE2wflyW6H9DHMRPT5dn/vSnMPhXXcVCwUigC+LLqUvugbSXSm7ElC/aZS
fdNguKMTciXEn948ehcYahPlvEtZkKQkZV0ani9nJ3RYYxfSyu/bj3HZH3ccWVPB1aDlBMN7/vcP
/fFWL/TYlAvDazkfatV6M9KO/mT6zcK+270d67KPTCxk+AhoAlRY9pFHmizVVKJD3qTDPsm64+S3
L7CMP4Ed/CGPLa2Ye1PbCzwBPVhACzqdZNRWAGUs3qFROk6aA//w8s4Cp6v6Bs1UcTR8WklFCAEG
GNyYfxo0adPnAFdvP/HlpAx2OWx28BIzZMlZqtXEkyrkBoqwN9HPDdpdlnu56F2rPE4lGFVQcBIK
z7Kv79DB2+GBvdKHX7d/w8Uq4icoDDft2WxxJmyff2EhDb6Qxlr3ShGucdsmZbmzTq89JeLRqoas
5Wwjs5Q/NLqA9rBfTl6YtuuMgi0Od9QMrhQd82qEBPIcjW+9/DUwNsLf+9Wdbv7lCJd5AWx3pqgY
nBrqcqN00I8FRKDJUwzA8eo6nJO64WGi4AQ8cRJizWw0OPz1e9WYwHBhK0x71KXqsp/33E26PHip
+lPRIihDdz7cEk7EbpSJMFu/Mdhkf88jpw97Uw3AXgZVP/DlMIdqenBaK6aNfXOSJg8S/FcjNjfG
QGu3vmfSeTHNmkPPCiP2rLbDWOs8NKqzhYxD6+BprfO5G/N/ktF8o0m2/vt3qFJ82yaiLYyWFkOz
bFTCBJWn0asruVv7bSQOaZLeAyjOf+VsDsPDsC504FEEAoN1/jCRg+lnF0uj9weP3hQPuvxLprdr
yDSHxtfbj3R54szR8Hmfp6oW/leLaIpgeudIxujJzpudgtw3011bfS2VnuY0xqYjM5R6K9d3vDiu
PiQTLQvft1mbb3HQdZDIEvAroxe2NRdFZ34awIElJs0Jo93hwXhn0105VkDdApqSmSCjL7VYIYlc
GZRuzuhZNAWTMHuctPq/hEDiFvcahEhB4Jx/t5L6g/pZG72+Ln/Lwj9iab67/bUurr/5Y30IsViA
Mvy2IEWgwkua70quuFl+GnJYrsb2dpxrb4uEDplBDc0RxoLnjxJykMRwCUbvT3Mq0DN3oHF45369
tvTwwpz13TiUSE0W3wRKLhz4DIi6qKETuqMGaqca4JjlsVPjy47BLTyqIn0YBzV6L+BObZFV//f2
o15ZiECkZiNSEGNshMWPyCSEFKCncHRQlVtm7NqoPaggmzWlXnXJPfzO1XBEUdCZQiZ+ibmMa7pt
M83DQw5noxUg6Gs3patct1/04o7p6IzEWRwkcOK4zA3Uty9vc0topqUUQ+8Ng/xZNYItND+BJgEU
doq5GL51vo7M9Icy3ZP+vRoZBS0ucKbi8vJQ6XWtFL6iACkFCtW3FhobSBzkB197VLqXGqkVhIE3
tz/kRboGwgVsj8WaReOFDGqxZjssOjvFhvCgFsgtjNmzmZWrsKjWhd2Y7kgGs8lU9R4i+lpYA18r
DJ5AmbKMzsPqdQ0RQjiDZ+DQBZkH+0wo/CqVloIc364o73zUK1cdJlrsTab1nAbL9cqEA1YqYtpe
ThVmOyH6BXQam3up4JUTQAdDOQsXAm4A033+WKxQ5vNqPXiTbq2HyTgpiTjc/mDXQ3C8AJM3yYKW
hwz6w1YiusFLyqJ9GW1aj2Y9BG+3o1z7Phb1jgXq3+B6W0TJHF8YhlQMHiuGmdnegPJRpceybVet
sR+6r7fDXTmhkWH8X7j553xIgqBpdSP+6YOnhMz8h1+2+glNn+10T7pyfv/LvW2pKngkChPlwmKq
lUsnDIx88OiFvBp+yRk5om+jf7ZqxcXCfeV01nMGLGV1+/muHtosdyC2CFHNONvzByxgKQILjkcv
KiAx+RKtA4jJRk1r52flvBcUKIH2r67dWSzXlj363hpNbmq/i5xZkhyjqSNl8MzpHb4pTajfpfTz
zrPNZ/3ipRpARxGIYrGg5LZ4NlOOGHghQ+kF8snggFTrCGHvU+ubkJEhmqFGmu+hX4Xqb6k/gKC4
Hf/KhkAoez4vkW/jGed//7B29L4QqRbJqlflGIfQJQyie7jxK68RV1WVrcCeo9ZbHJJRp9Nrj5TJ
cwSlTTW2ynsFlAEpe8W4c1BdK3NAxs9JlwrIUf3z7x8eZyzqfFIKefIahopK9BVXnEmKtmHxWQ9/
oqpAYx/xZ9A3+p0C78qWPwusnr/H2Ei0YDDayRNx8CaZ1ibE3qD3GrVeT9G+Te/kfde2BPEwswGP
i2raEpmI9rNG6lJPXqkG/5qJ/G+plhva7fRHQ3zN43yHuMMPXJ/QhmYo/9eLBusLjgKM4dGJdxZ4
9y5PojFEW9sjy6extWns3/8hAGkajQGqEroC528zqKM6tvt29LJA+twOaL+g22XcyQXnP7LYeSAq
/y/IUkm06eRYdvqKcsAnAMXca57AZZCcn0NI01SWv6INAMPCvke2ubYh5k6DjhwLgNzlPVeYY5M0
4Z+MmpIutcNvqVo/K+KeT/idOMbiM9loBOkTQjyeQS42qM1zwHTENcK/NBqbi3BsI8i7APChTfgH
sf9h0zmBsIIKXWgPLqM707ONeHd7PVy54bhzaNDo5JQzt+Z8PUjMuoo6NqlBuADyHm4S/Fe/PPaq
+A9Le2710RHSEe9eXjVWJ6G4Xw8TEizMW+UGUR3beP/7p6GiAlc52+1epAd26vtRoASyhxjIxonF
PvZhxjrKxo7/vqaaAftcMFQ8Djf3+XsDCUTqKo1Igwq72ympmiFsYMl3eBDXvg4vSzFkOmiX2HIz
YxLjT8bkjRoolaBapZa1aYu92dw53q8t6D/kEpsU5FLXX61zQw97f/CYH7hd8j1nnJhn+9tf506Q
5a4B7FRrbTkHKYJVWX2Btera91Ldq0G4cufGFfKQywwxcSZkQNDVoW4Xq0z6TSy3at5uP8mVu93i
RdHwm6vqiw6VSikW0xEcPBtE0rGeSnXnB+2do/pKcXkWZLHEMDpDuRPjOy9DSSetvuZMOErtK1/G
Kf5LKKYJM/2HwmqZSPR6lzmTBcYwhn/mqrJ4+OPJXUxPZWy+CwBX/+H94eNAzUNPGFvV891TpkIX
SaXTpjKwN1MOfandOW2Uq+uAkYKiy/BruEvPQ2AawsRd55Fw+am5Cp56EyG1tP6C8ULz4LcVAzV6
SJTrGVZJLTwVPNw1N0NubteiIViEHezx7B7H8Fo2A78Pf3XyNQ5c7fxndUWqoH1HL6bMxL+ZEj0Z
ZRuuJKuJVg0YK9fJ5G5X5dmdvsi1Bfsx7GItjUHZk22EoyeMfgU6YXO/9Xg1xNwr5ovSZfyTV324
qywnwhUTuC1PBus7b5hX5yMSIkNXmw/yqNQPUhc5zwDgQFxGjMmGXMo2cZZUh8qpStRmimoltXr8
9fZau7YQYCXRSYbaCUNn8caRP+vQn2chKCBFEuRKfem9qPs76+3aSQ1lFDc2iNtoVC+iVDZwr87h
bEsHZZ1PzZECu24ARVp3cqt7gRZfMrDzvEEujlJxZPwnFyhVVqchGyCYOPqX26/u2mKFk0bmQcbP
tHuR5vRRMHHO0QPNJelJ7UcErqWdHuEXqNBKS/v4iyxH327HvDZ44KKczZYxeYQisQgqO2OsipE8
IUFUrwDGWzPPdQaUupLPVvqgFaT+7JP42KXyoWzU9e3415YxJztm41wgdLMXHzJKhioyW5UZh1DR
IEKOzh4BR9wOcu3Fcs8C/NOYrar24vyz48gqcLkC4IRi506TpOlRqwJ/5WsNtUaSWptY75O3GiWb
O493NTK3I/kEjD972cvTUnDjvHOqqXo/K1MIGhuT+ilCUNsxPcW6k8Bc2XxQhbiFGQzolDSLj6k3
JjIU6PB5wOtWk/gJ3q4JP99+mVeqDcaLZH06Jw/i8/Nv+HDwNHKX1r7eqZ6eJta6xWLJR/BJ6tsH
bTD2wmiS1SxMASA7+ed25Ct7EaIQFE7LwRniYgqnJb4SW0Moe6ncRi6E1QPCHf4qdKZ3U8v+PlOn
74sGPI0TfX6l54+p9w7ETKbJXlubr9BT32aksStl8Wm0782RrqySs1jzv394pVIN8l0dEvLo7lua
flMExi1ruvbM4zJoV7ff4mWeM1sQzxL7Bg3QC4UERUUYJxSxdTIi8B/BMXD+icDno6K5HmLvdqwr
02Ia9QxDZhYW5f3yLTrlaAKGR4QQ1FMooNVMpzZAdwsjWeNQIshpNj+VGVIuPSjgbZXh0+0fcLkh
zuMv3qwDqRlUIcIhkvNeAfkW0bHNlDtv9GoQ+spzJ4Em+nKA2jl9Xk0JD6lEr1ULajVzE+vl9oP8
QQ+cF/nz4A3IGkMBdFeW6IJioqUYc46eqF+rregyxH2HQDPewjaKv/CWQQUX2asz1s3ntlQ1TrMy
Cl0pVXx0Wkv4CY1TPwyqJZ77mA4aEM04+tJKrb1DF7l90KMw8LB2yg4452U7IxDJrtSYs8gjfTXw
82qDRW1bI8qQj8NxoJ+/D0i83Jqu32HsmvR7V0XBS6ZqA9KMtvIlmQbpSzAa8hZRjtLrQkiLrUC7
zDfTEA29CbnOWElWVgb/vU9aJd+x31BULqbyOQYCCmpD196H2HlriuZ31EuqK4VyCpBwipppS8Ye
HsQ4Bijn2tODGO32gIZsREe/q8zfAwONX6mKhvLtL3Ft/1CC2MzoHQdXn8XBUBT8jqENzJMs9+j4
7KfqV5lhAusfA6CNt2Nd3o5zfve/WIvlO1SNngaCWGOHPiCTbFO9czVenqmaCSUesO7c+Lh01LV1
qQwDxzwpqH2/INMI28WopE9TqvXPRiend0bXqspZdr6OdZjUM36D4RazpsVd7Ldt0E2pyOkRV9VL
X44HxQZQvEHvdILsZyM/puRfbblMNv2U1M9WA+UQIZLQxT9dBtFY1Mfarp23gqVrb2wzrbaj0HMa
zLa10tCe+G4wzniZmQKrAg33vz5RdJP6hqngTMo1l58f2UBJB5sYnyy5Wk208GsTlVHjziK7/PBz
FPIyrp8rh3QuwkKN8Sw4Sd2D4oSrfrq3jC8PLSI4Fr5D9LkuAVphEIwD1tDJSUPxzbDAsANC7Yff
f7uAUVRinA+MkvTu4m1R36JVM0zZSc3TJwtsLziF2xEu705IvQ53DI1/fMOX6ynCLSByNLSFFLWO
nzrZDj/JUhceE8MUj7rf9QdNki13CPt7ELfLbzRHBrFgmirtXWOxOZGVh94Qi/qEHsnKbA6dE/z1
9qeIlOmKU+hAM19eLFqg6Fj8FfVpFM8S4rfa3UeYE8Lz3WioJomxjAU6xqzLZE5BmiYJ7AABPGJt
grw3Vr6AbbaS08xy9sHURp96iyGp6eQ6ItVwlVdO01UqCP4xQktuMKTvhe+IVSP7YlWMxjuvXMG9
IQDGn4dmu5Vo3bwknWqvkTu1t5WTSoDdR8TiUuhig6a+BX1jPNu+Ie1jxHADF9r79D4glIVZS6EG
+xqUQQlTFn0ZGY+Dh16t+vcMEVS3N9F+dfNaQoy8FvK4zkVp3ZtQXFlhTJZg+nNS0kJYQrPirIGm
nAvlJOQkO8qxDpiv7boXeG/KpjNTDQJdneG0ZwyFvAfIaR5jhDu3dRGoJDaj8WhMTrMVsaJRjo9i
A7Ew+BSYVrQtqwZ70tsb4vJEJ08A2U6xIWs0TRcVVR6PVdAh83kytG5cN1qlPat6NO7YGfkjRimV
difglX3ATBNwEEmJDuJlURAkZAJBMDGIKkPtRRmb10nK79xSV8Zh1DRzAadQJl4h8U9m41eoQJ/C
EpZqKuvDD4RWjV0fY0Y5J5gPBiJqe0AvMG11jDkMLGvWNCare7/k8v6isaHDFmIhQLxenjdV2o+i
VKzuFKLbvxWaX71raYMEslOUyauWhOqnqTR/jKNfbLsMdH9Y4mkKLyST3MLx77mnXnsz3KS0xi0y
BT7C4u3LjSUxRJb6U6wn7Ro6W7rJ7Y6+i4D8T3rEplAd0KB26LRvYHiYOTe14QY+F+vfLwRmJ2h6
adyMnPaLqz3GS3GEkjScxvx5BgRJ3b+3l/blnTWjWv8vgDV/mw91kjny09UkH062/C2LPDPc5cXr
7RCX1e2Mvwb4YznzF14euaHfTI4CqeIkUP/X4TVmqB9krZz/rEwn+GHW6LeK0plWA5LgE+JQ499X
E7OEBLsXUNUMLVy8RW3qwzBqNFRZevA2DjQ6Zdbcmxit3H7UK0sHIC8WKHPuNzfSFhcYw/qmmLSo
OTnqZ2XaGOFDPbyrWGOFOzup15W5i5pjmmV34l6eF+dhFw8ojWab1QZhY82YDlloGscxQ/Dt9tNd
HoOmgqYcGTGgRcQP53//sFayQAyTgCN9GhOpWiWl1K2iLs/epSzpt4kP4fN2vCtPRcLGVwN8jsDN
n7z3Q7xIlH1dm/NNOr5l+hfd+H7771+WHXNC+L+/vzjWm06J80yXlFOfRrLXi6Z+UhiGoQ0idxqc
ilCNUAKUqzvp1eWWmzuSoOpthhUce4uwdppLhVbl0ymR0YnI0+SQq2iNY7Hwfvv5rgZCb5B2gQ7I
dImaTNRUcuJknE62KOEjqQ9dABE4Hu9aWl95kZQRVG6Ap8h9l/dja5BO+KLmiaJhY0/vNS0kNcqf
dLhRCGndfqrL3IFxL2IBjHqpGEgXz1dh6Id1PxOOPBOkfKD9NvyXofnHbA8RdDEETf56a52FM9Tz
cAN6vwA//cKTjENvI6M8/Hv7eS5X+XmAxXKITaVqVIVqfuziXd1s4cL/9b4lZyF7AcDNJOliHcBE
g+WVFRFY415GjSOE4q/1blBaW19HvP+vn+cs2uII1HGzqZGtiLzIRGDGjp9D424Wf7myQV7NxY+G
sSy6iouGQZuDcqxQEvRkSwYkexQl1nn3ZNGuBplrIA49YM5LlSMZvTpMc7vIo2oFDjg+K4X0THe0
uvPCrizoGbkwg7QxNb7oMOfRWAOKVSIgershfgjSA+4AeFPRflmLe+3se8EWaImw6rTWqmVuev0r
PTwZCXxMMWgdySvd+OVjJHV7NVx/if97uMX2KeEQ49rGwyWILvjoyTGRRJnmTpP+yh7iFXLvaty+
FHWL9ZAhpxJw1kdeaorkHZMacbTwC3q//SzXoiBY5zCUl/EAXgLqJ82fXcKi2MtU+UXNvjap+vl2
hMuDFNAWyJ9ZAA01w+XVYHVRNWQdb0s0n5r8AbFQyMiqa2JpBbD3P6y7j8HmT/fhekWGzeqRaI08
X3obcLWIB4wgczcr4zXOkbB07/Spri0FEmrwBgyMLm8JC8suxGrS0JvQCNCYC2E94U7aPTzQtXdI
nkL+ZQJwYFB0/lj9GFB9d2HoxfbOcY6K/Kop/U5SUbWIf97+XFc2E8UrzDSafVe0L4t46ENfGwMv
Lw039PstSkNHeajflRKzGU0+ZIm4p1N8+RZnlPXsQj9DN7BwP388dYhsydSl1isVEyfMoUL9vfsU
qNmdr3WZ7BGHeQYQEUVWL8gQ2AuZPZ3tziswIXpmOtutKZnwqRwKC0/Srr8T7wpqcQ5IIchYEeTb
UhXSmOROFgNs/Iimlo/1RQjoqfkR4RVUnkQwbKRmWjXKX+eYpBBA5WX6EaDtljOAtIXuqmP05uXW
tBdFfsKuYXN7lVwpCuYYMKi4giFQLRGLuMVZ0RgN6AzknRvAf0f5SCn3BQIK+JutWsQdIpxzBpwq
9Uy6cwD/6Z6e96NmcXn+o8hmQrXkITi23lQYsTcerIOnIQrXibDXiplvcW49mogTug6M4UrTNmOO
jksg2sY1Mwn7U5CVZfmrjPDzMuV1VXV3ts+1pYzsKNXh3Ay6oK9JuE0Wk1E1wJs1aZUZsfEQhjbj
D1/8pWc7zXFeAqcBRE4yx4u2X2xrac08rfZibV2EidtiuaWsu3tymZc3xBxmBm3NXRVoPOebM7Tb
FFEktfYyczgAlHlVpPTOVTent8vPSRuKC0LmgL4wREZISqF1praebyCLHv4a8O6You+Fbu0q+UVJ
PQSW7lwU157qY8hFRoeqsoPDjNJ6WqmAl1A+ZVr7H7bhhxDmYspe+q3umzFPFeS/Mu1Hqf6Xvw9k
k5UGXotU4fzDNCzAWpeTzuvQ74vTZJ3f04O9vAtAgs1DGPBDaE8vrx2lFpYeVlpLWRLtM112G9GS
0XWPWeq/h1r8PVG09Z2D5bLVTExgryakYbRMl52VKNDNEHc1YiY7Z/gnDZ/B+2HGowNPCjZR8zWp
xF4Xu9thr21bmEU6UFjqPa6Hxbuc9dO0ieWgis94tuBtM7jleAfOefU6+BhlkTjattYqoyKzzu0x
/Y7np37I/MD4VFVCei4mBRQ28o1uNIVfI6cOTyp+gnd+w7UrcD6WoPIyIIbpcf6glpFEiuSMrYcG
JHp7m8xOdqZ60MQdwNC1pWNrpoww9CwPuwQpaehN/P+lI9vZse3TXa06JzNhTlyOz4GhnsL23nk4
//TFKcJsgvkkMCXIMxctzqnwRYoii5dYaCl1L7E4tPj/yq2POuq99vmVBTNrstOFIJHglF28x7pE
mRGT0cpzCn3Tl91OVofHvNT//piiVwt0nvYAzZVlAlHZovXLdqy8DrkHPCvjYX974V9bkyQKiC84
sxrBBc6jDoPZ46isPCV+TcEzM53Ak/MZu3J8a5+qMMWA4Cu+r3f2uTq3AJZfCz96DnuwoHMWcb4Q
/cQetdQRtRd1dLzV3DUBy1V+vAmHL8J/mIKd4v/Tmd98rDFlvI4RBlLiN7t7n7BJVCi40tpa9frv
IR1wLxVuWT3p3R1cyrWP/OE3LpUiwlTLShOkpNemX2g1aFXs1vL77Q9wL8biTLAYSodCa2rIqi9q
8S3TGjwL79wUVzYjjQWI+2S+OgST+d8/VEUSRNSureLaQwauf8YqUjphuqfhroQCGs572hq7hfcR
Jb3/sro+Rl58ZRVTLsNsotqzMhRq9L1ePqNvtAlT1Z1t4JttUnpT+M/tV3rljJuVPRgwgJk36Kud
P26Ppx3Xrlp6iF+uoupbrZnuIG276OftONdeK+WEYs0oKQgUi08ngfIRtc+Bg56+ayivNh7byPSI
z2FxiO59w2un28dgi4fSxwi3u5ZgSvniZF/Hah/UP2vUA3TjTjY2/6XFzuTwpPzjQAB0uARjIW4l
W6hewdCLvlTIo2MEefu9KVfyPQ2hHJI9wAU2Gcb5B7IVVIqz2qQOw9lgG+nirfLrL1pYPQ+dtbKi
zq1b8eiPEkp60QPOVT9H6idskVxGvvs4cVZYGByjTPwsddMDAvRy+wdeewOId8+3CEUpldv570N+
CO9ojGg9C/nBGZzcJHdewZWviY4HnA7AQZBLl0k1jsM4Lgupg2qJZt5oVG92m+0r/JMsFLnWYz2s
bz/SlT0xC4fQYQTQN3sVnD9SrYKscLqo93wBlahup397u7JWkUgOQ93//vtgkOVAXCOsNmOGzoNp
WtnYGT5+HnqyJyvMXtoYFNqUvg7FvUL02nORK1pIG0AEYC2dh4prya7NKeu8WI//wSd93cTpJ3uw
kbbV/sNhhjsCU13I/v+Ps/PqcVtZtvAvIsAcXkmlidKMPdsevxCOzDnz19+PBu6xRBEibODAZwN7
w6VuVldXV61aixxxrnFhMTwKPVHXMZUFDZ7YdE+9WDxJincogCbdcXPuWil61kJUIeNkxScX7gmG
5yZyerINZjMmjzqL4YAgxDLphu5UQQGc+V9F9eiGKxiGpc3kfgDtAwscr8tZQMtHplAsYDFkweEd
bGlQU0Rfu6j9aFFHu+0iSwUEAjReMlFlXZM0wE0rAvAqxNNoFMnnzkrcTawa3t6D4M9GSjzd8iob
7usx0jcdYyObJC2Ll7K3pJWTsXDYJ40sWvQAaOgCzjY2hU0EBCzQcmkg/7ZqOym3K2tduCguTMzi
nQ95mgH6eTy1XuXUwycxUXYGWJZJatTfMcEKIuYVRvjdRIRXKHDgVw4a17ao7b2236fxKRP1lR+1
8K0B0xPhEVQwQYrOlm2YaaYiucbBkbPHxMgOtf65gOK76uP/bi9/YfW0qsFlQD8A7sOYPsCZ5wIA
0MM+Fgg9Hpy5NdNSpaMET2b2gC7NJupXWpELlwuNY8aXYAy0NErbl+ZqePWYUYAdwOslAV4fxThE
PsrC8gi/M8AUAbTrkHgP3gjl6RgV/sohuj6owBW5PBgiADQF9uPSvqBqdZe0WXuC6/qxbxlvwdOR
QzBXicyuPRfwAWRTNOUBZknzDkEL22XZWEp9CqEtG7SXXPsYV7+07nMyHERYhr26gAk5cnJ4M5uh
3AxuuY3/vgpBj5TaAG0Kjs9VTZX0PhUmXomjUHS2aRaOrq2Mmi9sKFPfDCrovz/p/F0Hl0vVN01t
HOUcEtam3KaZ/KrF6V/HAZ6p3MQMKPMwvmr4il1jqXlcGMdE0xwpYaqzr1eC3vVJgBYJnC4vRwY9
GMa+dA248pHMcX3rCLD+aVCFCFFylBl0Qf8emM2htIQ7oHwrRhe85MLo7PhRChazqoysY18AiRZE
tLb3tw/4dShhWpBCrDx1eYA8za57MxBEN4V28einaWmnnrZJsvRU1cpEAbySnC7agmPxt7TTFLQv
t1DSg1hVqk44ata3qnnXlA+t/C4EK4X7hT2bKJP+38p84F9mLqarEqyMiLHocGWL+d3tPVuywMAI
rRyKXWTBk9OfBcUqrvNKaXP3GPsZUuTik5dJH2+bmCL4ZR4PDBG4lwm8ntaePvvwEDcXcupb1rGI
6DcgqekkurTVUFExZA+G5CpZKcsvfRsDLI2FSyGwNI+80EFAUyqxJklQnapD8hz+UCU9Ff7K51lc
2R9Dv2saZ5s3Jn3ctD2GhOBV7l78rNowogXbsXUU3DVQ4YIx+tdAg4gLNKjmF2XjoiUmQI99VMy3
sDgUAPR8/3OIBoiW/f1BmkD2hCF0SQF1zZ2iMAUv/D1zoyDskXxP0uwesiUL6tvbrrFQ9Zmw0LSk
rN98fvNUVjZqJTbzTj/20BxBxRs+RH563+j6xo/6b33XiQxNKW8yqjednm7/wfpUfOSRPpEszRlG
tQ4CMtNltqiU023U7zX0/MSTONxnRY66dm63zcFdQ4wsfEfGB/8YnYLzmdPw5O0FyHSNY98Mjhg1
Ts2t7OdIXksq/7xy+BbON0BzXrewVkG+dPXA00vXl6Dcw0WPuvClCNYQFkvLARwwzfnA4El35nI5
adqbGd01AVSebufum+Z1tqb1OylOd1FU7G5/sulvm8USHPKPtenon21eFLomzMqmcPRkielsD+kd
L3oorb8fm6CSIkOfQ6tbhg5ldpUkKdwkMRDvY16Od01ePQb01KN4LSNf+DqAYKb+Nv3Za2yFOBYI
IWWmeQTZeFdm+TZJ/JWs5ToNhYACVAAzDVM7Y37CRgnm4dav3aOlCo6lvuX6S6bvFOvkxl/c6rka
1zpaCw6BXCWxHuFoer/zlzDXLkLNteSd+hLph6Y27cLvD6grCko+NTTGFQ9fcIkJnTLNbEz/P0fZ
Dm4C9RV6AlCLobmgD/kmcNutWKvVyrWyMHtMhR23gPYU/MhVRi+PyDoYFeiHrPd2lZE/Mp1+aNAi
SUz5MU4NxFoSbUO1HqkAsmFfQuEFAP0qEHZKz2aH4Px3zK8dpCoaZWxd7wSXfnWEm19DGESRXywL
svccZYMtWWz+oPZcFmatfY49vX4YASPbeTnIP8TCXAmkSz52tjG/39hnp7KYhuMMhNZPQGJ2ItS2
dfwRiLfnoVAA9gnZpW5cuXoXandTu4NHGwzKIO/mjY+sUJHw1BP/ZJm1AHLiCz0m25CKDz2NYlvN
22pvdFnuSGbh7ZrIym05C5gybprWLsqk34hVXmwCrwk2pCzqJgyD+IGXSrmz1L8vBE+/lakYJEnh
aJzn2zU6aEMOTvqUmd2LFnevTAQePS3aWFa+kpcunoYzU1PEOfsUUuvpkVCH/qkwFGLjV58XPqzu
t6PwQoLF/A2T/xPBzcTBeGlERxJITEzJPXb6QxUPTGS6ThS+xOpaQ34pltB/BS5FUQROjNlqUhct
I9l03aPmPgnWXSeFG3SWmdU+uuoaueOiLRZEMZRHBPjhy0UFSi+mbakKLMp/snxqv/lLXg8MSqAh
vDals7iDEyJxKnuA+Z7tYF7EosVJFY7gnLZ5mGxz1f3kZ8KPziv2//CxuPpNkNHgtuYZftAWqCCq
ontMYLhTvEe5GhAJeYzpu9w2tOR6Eyk8ACoK1lepRq7WnWq1nXscBf8uT8InhmkP1eCt1DUWKnZw
EZ7ZmX2orqE26VqNezR666MfBV+7gNJ4I1tbJRmfhEB2MkavskrZ1aK4r5Xk8+11LjkK+2kw3Mmu
XnHfe5oQpwwocKNGkJjknS3kEJ8KbzHalemH27bMaxgCiz0zNltspvd1Jg+6e/RShtNiBCOJ8MYP
RBqbe8Vtg32R17qjFIHoCIqE+A6qjsiwlUmIHGQ12HJbo8ZCgWhrDHL2I/CNTwK6IKarE6jH6tHV
EYO3hlh+1KQ63pS8MnZ1LKCPLtLbzKh3OwLXh62NtbVJuFaYMUm9Vz2K3Lu8Kq2HBPkox0Jqxabr
ZzlpVLmHUnQb7kLVffah93XcQbIeLC/5mkd9+TA2db0Z6zHcdz1icVEfdXdFqmbPaLxUWzdFUNBM
dPepjOJffRPsmqBp0KvvktIRQ719Fuoqd8poMGxa+S4M+VV9Jzc8jSlhqgNiWfFDOFotPAuD4mQu
fMmeHnoIaXrJIWqDz4NQ+xtGWfnB+viNG7RE0w/JDhdyq904qpbdVp2/V8cklxyl736h/NJtbn/W
q6NC04nKHBhDwud1AUZx2bSmxqgpnLr2C0iwpFnxnCk0XiQJkwmmz6ZOwXSBzSJMHTLKp1iucBQD
v7FHFCYFs1yxIV2Fsd9GptkfyEkJZdNRObttRreSKSCEZCI9c0cMuKc7nsvuvQlRz270Ov8rexfb
Zl3nTpaEwy4V5XLPGGroaFIefBfzWtooAVoa2hhFgy0U1hqP+9Vpnf3E+XOrTeW0rGLv1FrFd3rP
9bZohhdDkJ7GonRQ/F65gJf3/c+WzPZdF3t3lKLAOxmBv1VN3wm677edZ3FFGk9zXs3aNQeNnKP3
lfuCcNT1T4MlOnXyoEneZsxfwSndNrW4GAhFpob9NJg0W4zXqUGCsIx3csPhLU7UD0zu7W6bWDwK
f0zMy9RQQSpao/Nc0PxHK/1P0J04+JcNOzMxe8xB0VuGXSbiAiaY7+pHg6i3AWI0+Byoxt9egpO7
kT5Aa0PecvXcMmodkpe68pA2AiiS3svDr9r9dXvLFh3gzMb01c5OXU57RFOyBv6LXtgkQ2tL3bes
zO2qfUAf+F8WNHUZefAQSOYvYdmIA9NgBODEZPDGk790ibwrRPcfrEg8rHg5gsSRTeVySSPst+oU
so5lguiVqH6rgv6r2Pt3t3duydnwYiZOprkgEqJLMy3ZsZz3FCvavA2dQWgOUo+GT66t7dpSYIQg
FvImQjDAyFlgzDsk+YKGM9oO1jPaIAdE5O8hb92Iner8w5oY0+FCmRiO5g98ogTQIFcn0Evvuv/D
NQ6oRv2DCWrrU39UVhnaudy2opDUHnCQcKzy0L8bmFXc60gC7tOqWHtaTOF4dm3JQEm5JbgdebLN
HCE2GSOtM9r1UjN8iKxEs5vM+zymwQfixM9yJC/vTWltrmrRKuh4OkigQK5e9ojZiaMW1dIRur2t
J+7DtLe14r/Q3Rbjwwim+fZ+LhxghiOhnqYkThN9/nbVTNcT2swSj272y0sNuwxcu4NVUDEeCnCX
t41NPn21o4A7pn4SA+Bzn3fFgQnWMJWOUdq5D4bCK2AI2nhXSsDIVGRmh9SYlBz1wFZDxL5vW184
cRRXp/cU+3pdSgZBXXaRF0rHVqodUf5clq+uL6ws8bqMzHuAbJxblxc2Va6Zg3ph7ltBJUlHU37x
R9luuns5E22v3YXGxnNR0j1Y0bfbK/vt9bONBeVJR5nMh3kYZVr6WRiuXXL/OC60o5pFxZYBa2ZG
FMHfBkUtHhKxUjZwN71FY1K2tlGO1b6t69QZx7r6aZZmv9GDTHq2cr+0rdxo7EjU671c+uV7q1T1
hxQNdFsphuipK2rPjlRBfpULpBAlj3xOHBIcteiDl3LQ3/uhSA690cuOKDbtjqw9cQxwQ/Emi4Ns
q5eivxNGlFCrYlCgIrOgiu95dRzdUUANvYTYopDytb7PguPRe5nkPsD7wOA1u6bqwh8Z72/NY4xw
PK8HSfmJQnVfHPMcyvPiHZja7S9yXaCDWuDc4uyLxLIgZFWGKKIbW8gRmY4R0mhyg21tZbabPMjD
TuHNJkvf+mTb6H9/uQDfmKajyIWvuWX7wvByWYjNYzFpFxb6gxtUHzszWDlRS86uQt4FNB1QM1Cc
mbP75YAYnUCnOypQ+UbetqggmiJgCZmt+1/l6D5VNRtIw+3dXTjJF2ZnkTkYAyFoxsI8Jl72XRmi
b20fbPvkHxIo3kQEXBYIS/I8XBkBzel8kI0jmB07l1/b4GNsrsGZF65nup3ATcC9LdA4ipwyw+/p
waitsk0HJClH2cmTr1Wwvb1p6qIlpoMAn3IRXzHKaZnSpKHoGUf6uPWuDyF9ysexfVMSC6yEHpSf
DTUQdq4EGVfdB91OY5DzEKIEvB8gePRsFgA0RxCU+y5IiztofnOnUZBTzTU/ukcfMb3XEXmnAKHK
zghS/13Ts97RixyhxJoD1/SVvgsLUwt503epZ2daWL7W7aj/DJGifei12ERdVot2FWLCJ3I9DVye
az76gQB7mhmUuzAz+mdpDIO7wUJ1sq+a4LlG+ZjnnJTZeaULT2HZmCsOt3ApE1T/bN3078/iqzqW
wigIfKSie2PQQq0eSx2scHWfjy9dsrv9oRa/E9xlOB2QU8o3l8ayqO90wq5+bEMmxpJDkn1lgXYn
vd62MwW92aUBOIGKH3cxNbJ5Ok0HowzDStWPI6LRvvTF+nu+CoLgpHZH1ZT/XRG+dXLA0ULX8lgw
56dHz56wRvO2kL4wSMioLszz6HnNk9u2RPmcaq17ZDrSydv2B8HwLqtMW/G5Xcq8Xvk2a/ZmjlC3
idhUCAofhbh5Vkp1n3rNwZMpIEGvndX1WmthimTzb3S+vtkroXQtTxHKwT26dV46I2/jF9c3fqKS
jUbsUFq7oIwhCpa8bCMa5a9WSN+ZwPAOozHAHAkz5dttn1mKvAbRnuhBUMRtLn0zFMNK63taeJp1
7ISfbQOc6+8zfDB4f0xMbnt21nxU6IxExERtPSnSa1y/ZubKxM+S508V06mWQM9m7jVqGJi6VQTu
MeiLL6EAwYRpBIfbO7VUkIJ3CZAEE//s1Xwgk8Hvakx1yz22UAMy8cmg68FhPN6Hky9Emzq7r2J8
NQj3LlSO+WDd6UK9bQz3Uxyr+9s/ZnHB1Gl+v2lBzM7cqEsVsVWymMqiL8H6FcafKlR5b9tYco0J
2cwILF2wKxoXoS4LT01ljoY2wXER7iwatbdHJLj+wRBAIR7pVLx5ns0cpO5zE7VhHMRInhpJ2UlR
/KyP/spRh3l74fAxe/k/Q7PsxlBFyeuqkep6qwQPBQzzO9kM4n3cuZ94u487kbJsKJTKE8KoxW4c
FPeubtp8O7qavkv9qtxCo4X6i9QWdpNHks0M8neFyvM+hmrsPh2NZlO7VL0F2U224GCYm0r6bI/S
CWJpgOGxlevWu9ZlBlPFVrLxq4yyNfnEPjbEYJsPyOOVdVxuCjmonLiQGOyPKYWnVts+xEEf3Fm1
1Wd2aaqFbbiZvjGGsXTaYNB2aZ6l97WnWDs1GFF1L/oYLKGW2kIfw8EG9nAfZURsL6y6g+iHhk0T
bnwzB4OLG9HdfV8G2iGUoElFmtywu6oWX1WDasZIeVWvIuaKxeFZdD2G6bTxLeG/eq5aK92Oxjju
q0R9N/T42xipxk7uBR1KjPBRFRPklqN2KxRKcgxSs9h3XR87StGldp8rDFyOXvsYDKEAXDUenNhk
DtJsvOFVLMg9clg/nTIP3Y1ujPwLKiJbiF2aDXx92ZuW+uWmQR1o0+hZvC+bTHVg6ekdICX1sxAo
+p6Ze33bmMxXAV7vN0GpWehE5h+tyISdb8Txt1lfJoiN1w36TG5BG6LKqd54gfdkRHmwKYJ+tHuA
I3asjD+LwRidspHEbZfJBdCUsrbTiPSJRmPz3KaZuFV7OP2GSdRaTtT2oeoCCVxa0/Ij3S8oK8hv
bthK91ZpdJYDKVP7tU49SdukCKxvNOZOrTqCxZMEc8eU6K+kbXsbtH7yy2uEr3JXpk9jTPpWW2nw
2gwCE1tN1zn0Mg0nU2vRAZ8cfUbh2pfuO/dDn5rWyRcQkRu12uW3DsYDcsTNxkPhxfEsmiabrBm1
xygNkqfEF0enbXILedW83shpkr/5slGcRhMt8smV0rueU2OLXS/y8AlI0qQwtw0Eoel6IDe8EwMR
qEIZvatx/csoy+TZbBrFoZ4l/1ILz9ypieftkc7qHq1QMTdNqea7Xs3yTVyjWAVEvjrGRR1yirx8
lxZVex9At8Sw+1ilWx2hvI1BavBQafALUkRkoX0SbGIx/tmVbrNvOz94EULEy+Cb8d5kvZMm2vaW
erYHF+OdkUXDPsnLwoZW0r+XQsE6yGKtOcbo+0yrSuY+q6R+k0lduy3yUqUBjYDwmHb+XaBU+b4d
f7Wo0/v4bUXZcaMAql0pOyzlJVQRobIj22H4Yxbgxa41Oj3L3GOmZxO3R1PYVerDlC7+ytz6EVn2
H7eD8FJsnNrgAMqZwbiaiOrBfZQeo17HorcOSgHgJOurQ1a6RAV5DWaydH2hcwWsBji1Spp3GfGb
MpTTMKDJn6jNVi6ll4rpy5UdXLDxm2YKxDadRJQBL20IojTmiTmGpyCp7M6gEjJ8vL1lC98IfjwN
CBTMHnT3Z7lT7pWoXwcMTeaadR9Y/4EqDMfeqQ1qMvX3f7DFoxLKkonxYt5p703BNPUhC09tbEC3
ueNP5BB25OGbNF+5KBfXdWZrcpWzhC1IFT3viN0nBcgYzNrh57EV6W7UeuzAOajZeah+ur28hVxj
YrKn5DAlGleFZkEcPKUewvDkp8FedB+HILsP3PfbRhZcnHkfMB8cq4myZHb9y1aghCSQIfNhsOAS
/Gvxu+R2W9daGQxfMzRzPbMNTDPOcT1F+mGan1NBtd3yo5attAMXvtPFemb+x7CQlAapiIePXzJa
2Dm8PAmzGJr3Uslf/2HvKJsDqaUFdQXA0IZET31GJk9oRAyA3pPQ/wg7gv9aVAEcI0q+JrS84BEI
GOok2r8pRpTZxxIbmIvh0Q1PnewCmwqfQ1O8Q3pr5eWwZmaKIme+LqksCjZ49pBBpbygpao+VtbK
gVoqHrIY4jkAv4mXbJbhZhBj1zCXhqchl2LuNaY95YBiWqyNw1OTKa3DNRgBWE/UxAmbRNyovRVu
Ei/KVnLtRZ9B1I1IQj3TnKuHdV0kyGHHevvqJYme5ObVjU5KcAfp8YqlhfgLMPSPpVkUKRNBH72y
DpGIZGLCVdXIibjnb7vldFHMntMYoQcwMSpZFPYuP9/QCo1bwQd5SmKyrt7xhW9j424nIFfltXaT
/KjW9NcWPGbqCLB90/ek03JpEq7dWupiwT/prnoP0/KHvuO9qZVrX2rRDnz3jK5NLKzGbP9kJWaS
RoXbVazKTWX+rEmS1yY01mxM3nLm/UnYGukYc4PVfWmrLQQFQc6TdqXoMf3S2UeiVD8FDo1qDWol
l1Y8w1e92FWCk6aNdEx+RXWxQ+WiBGtz2xuWDKE8AWsSfb6pXXNpSC4NKqLQuBJ3v6XxfRZ8L9uN
Ua+BdRc8+3fHi5uKq+rq3heb0kvUEba3Th42ruXbWbKWIC2uBNbdaYbKpKIxu0FGKS5FPRr8UwAi
ytbF/GCG6ZtiCAch/2uaD4aAUAv/n63ZNSIPRRCV3BunuEV3yJrUgPJBcDey5o7b2x9oKRAyPjfp
W5Nnwqw1OeSZwwlx6NWa3/rICpobi4Q2yMafZiXcy2m20Xz/l1yJ257apu0a1rZ1xZ+R6v59Peri
N8wOVlpT+oUW0j+1Uqs7ZWpuqyB94SWylsMv+snZYmena6zG0HQzkUhh6o9xzfNjrExhZUsXjVDJ
pqjI9YxCwuWOSlZTirJX+qeEGXeAasFj51lrZGSL7nhmZPoRZ5+tYSxZ6rrGP4nFSVG++rqyl+XE
keQPt/1jKR7RmZmoIBkpuaov8xiUc2+AqTHXQzvRJEY7t0n2+baRhTsDFZ4/RmZRIhNjRvUhoZ2u
QK06icG9IDwK+SGKvzbFt7pd6RyurWn21qmjovJCD3OZ+NGFn9GQ9pqyksWsLGkeYRNhTE0Us1mS
Jm0GoT9AW3coxGZrxs1TpSavZafuKKmsxNtpp+aB/Wwn50TPeQFao+ojzApfPKWxQ/dkyacw7fZ9
VdhgEG5/uJWd/E23c+aFVjc0uoim18kbhH0mjD5QfNmFZKVZubDWDM3cvWvcntiEIT374fovuknV
ZI2UaNHGNALHUDH34ryDXRqpV4e6wCWiqnbQvxTDp9T9+wfCJE72PxvTbzjbMA/C8ro3XRhqrcxJ
25+j9rFqduL4EHu/bn+ahbTywtIspipG5XVa5pFGd9t6hKkIlK8stU5ICanyx91ta0vh6HxdsxMM
rkGLJcEMTr30GLrfzPA/yC4Rj/3+D2aYySaxhMZf1GehtWgaszBGlMDkxDp1fvaQIfNRCKMTRurX
26YW948ZdzqSk7LDvFiRtckQ140VnMouGbl+5fqxrSm0I2SQP7SlR7kNqNzK8V26OigtGbJC5f26
ChNltRqKlN5Ppj9CCTEIna2mxspZWjTCvDSpH8NiqJtf+iDUVWk5RFpwUotvIdwLafvt9tYtHqQz
AzNnAAmd6WEJHW7gGYdp3i2y9A/Iimxvm1n0uUkXinERQBhzIoJRa42MYQeeM+MPWRucHi2mUv+U
juKKocX1QHoAzgOqPtzucsOsSvFy7sbwRN8fUVjKq5HkaN0aTHxpPfQfwMHRbwUMMbuW8qbv3Cjp
glMF7RCFkAQY/6htmkq2b2+ctLQghdEXEa1q4DpzLQwlzNGz7yff9tu976YfhQqcWCuECX1OKusZ
M/sRmrepv+/iERnFwS4S4yly+z2TWHtjbWJq6bKk0gQaD2Y7BK6n33sWFS1f16PANb3TKCpHpemG
je8OEMQr3X1eqxuryU+e27w3bXe4vRNLh/w33z6weRlipJnhThARAJKYn+Ko7JKu3yiZvOtl4yDL
9YeyWyPcXzM3c6RRTnozTzHnAzbIu34X6cJGV2RHS4YjDbfN7dUtORQcGdD2TJxSzDFebmvU5sxG
joHPqyh8L5SIRnJEfVKwteavaSzYIOibeRoBUeJlOfPdOtISuOl5tg7FQ1R99q3/bi9lyWMpS5OC
TvMTPCYvlwLZbuKZWhCd0oJrTO0fVOk1N9f6q0uRceIkh74NUAVv1ksrfB+yXDOKTpr7LfU+98P+
9iqWsrPzv3/2/b0mChMquBEsFY8do/xF+DNmEN5rHnhK5sLabO7S9z83N4vD0IEMkltPy1ErO6ze
fQQRR1qf0crHWdu22cfXjcYvg4plmfmvckwBt77f3jdpxcJ8BjYVp55PFkeQbFqHun2IrAfBvRPc
tyz4EYq906avdfldse4aaadIwn279uWu/W+i7p4GMKhjIO86W2I2hLxQjTE+5fl7O7yWyr2s/fUj
mDsfDqypd8FFM4ddh17QWYUgxKcgruxaSBlMQrcpXXsCX/sgutdA4hHwAW999aDTvUIfI82PKRu/
JO6WbuFLHLz04MiT6l6tT7e/3MK+ARsiKsA5B0J+/uEMQxiDXA3zk9Hcl75lN41vB8NKUr1oBBg5
fFY8U4l1l8c2M4JAQJIwOxloRR+iIG7f1SBs3tSusDa313N9pKiVUAKEJ5i2BWOql6YiCeIUaP3z
U+ZB1avfDcMpo+O7xjezsCKVFICrSUT66IoeFQivYRQ98tatQP+3oBKsSWW5sUapvru9oEVLGmRo
ZFGTqVlGrYlhoimQcZ5kKjwRU6JwHzod2NLbZqZ9uXyXor52ZmY64Gc3vGsEjLArmIny/4qyp4Vl
2bJ2dMUHQTgpQu10w8pT4TpkYBGKTITfprFldbYwaDbELBnV9BSUPzxl3NTmz9tLWnCFSUfMIF2Z
ys5zDCHzi70h161wlK0Pasjspf6tNgp77La37Sws5MLOzLsBnFhJU2FH1Ts7i9+LfMXAdVbCC4dZ
fWIOdIZXNdrUQzalQ/iYSkHBhzGdHGnAqpIcKoC2Uq6VhBcQzdij0wFd2vTKmQe6OqtUsZAnQV+J
SdoSZEuykxjwrvO33vhsxLCzpR/dfI37b3EfqdtO55cw+/uOOXPBUW4Sq7Ai5sIi+FnlCcfy92eJ
C4LeBw0ymCnmfQiCUBTGAWNNcSLCV2/5d8y3VHdSOqyxyiycWg4riHAWQxNr/vRByC7z1Sjkue21
73WdbSPFemDHVwLr0padm5klEHXSqfXYYqYQ5Pc2UD8MzdpXWXI+mdSRMTCw/CzmMjBUjRJmmaL5
qEZM8ynypgytTZjdZ35wJykfbh+lxW37Y+xKgV7McivNDIqmY7T1Pe0TE9Z226k//94MxD684Kiq
MxAxO7FyX6di1lNlVutXyyj3QCEdcGIrIXVp55glg+yHHJ9WzmznAjFo2yrj4xgy+JeSsVA3ea3F
/i60hK0vhGuJw9LmTcIbXBUc3ytEp9aMsdrIBT5nJqGtN/5BFvInU1ubCVuKqxQPpj7LFLzn+Ncx
MENjMHs8ohQ2YefajfrSdP4GJNDKDi5bIugZTFZcMymPaoy8rIHojNeRQoqWXVDfzqpqb/b/3faI
axYDXAF+HMOEeJfn/bwPlrnZUAOg8k4DsTXlea2UO50ZLTvYwZJYbQJqWNk/ZBEYZboCEKdO0jd9
0bOIJ+UCQ34Z87yW9RQgt5oWD765xgi15BbnRmbO3oqDHsY1RsbiY2ugsuveGcNa+rBoBJ0OtGMl
op0ye5hBNylnFpP8p0YJjk0/3DVpd2oZpF/5TNPfM0tTELWEogzuLG7EuS6jMMiFCQocO7lQwWSJ
bHrh7hQhOo1a7wzD9NJQnaxtIN5mMMPtNnocbm//iKVzff4bZkHXV7XAKhV+A8JAYfYuqOnOGPUN
Y/Q2Whi3bS3tKzchpC5A/a4LQbBGIsMRjsguSclL1+tPAsR2FR2K22aW7hFuXWIi81LQD04/48wR
i5F7Q6JUR1N7qHYRPIe/5FKD5Pu2mYUkUwNVPvFf6dMLftrZMzOMxffA6bhLSpWAm0n7NL+zEHXx
AIT7cMpp2YdGW5tgWgoi50Znn0uo5aSWUZI5mRPSOPUpmr0Xvuv44r98LF6g0wKVCWU0C/hV4qZe
5leUc8zsyRd4JVpZ4ARW8/eZMxnt/+zMaSgBDoyN0tJahBBgA53txl+jLVoMh5Y2ASngR+JjXX0p
oXflavRPvag/5GP+wU3MY9oItth6J5CBH5mwoMKqnyJkg4WwWDliS25PzZg6O0RisjR/zYtmO7hi
5E7fzH/muX2CXmvvmsoa4eGiHQMmNqqsvIDn4QTMWU/luIMpKx+cuv/V1z+NfE18bsEIXs0kE5OI
oDfneUAWeq2K6iktJRk2I024GytE2qL+7vbhWvBzzOhQoXExQ/Y2+2QegOFEkdmzoDcYPeiBZemO
J7x4zY/bhhbXA5YH2AgA7qtBijb3uyCrQdlMdOBeq+xrSXPkSl9p0C6aAfiFxjDM9FcjDrLfh7U8
kD6hG28bQ818yvdW/mu9ZBI0lvI/KzOgTdp1hRdEATV9reJqtGxBB4eerl3CS28qeO+ZA2PEnOrU
fEpUKMGH97zkTmHzyRLiXdG6TqzmG+i/7ZZZESn6IMkFitAvtz/WwmV1YXd2MXuIUmpa7QMkor3s
Zz54+jc3u0tH4Pn+WnxfuEYohpOrTViE6yLz0PajULTw41Kx+BInqVMF3dvfr4dhOvq//AkmZebl
TY1Un66OwlGqP5eQPovVcbC+0S7ZCPEKY/jCgUKJmS/GiBSs3fMDVRhlZrZh4Z1CjzTQhNXF3Y5N
cCjG0bm9qAVXn6KcbtEFAL6pzhaleirv+0wFkDJU22iUDg31S6vQtrfN/Ca2m2VPF3ZmV2Gq102e
eYp/Aqz05AqaA/PerherfVC8gvzeK1LsqG7jtLSfqc4cKjN3+mytu7WQBVz8itk1WYcQpjDcwPUF
FbRaZ04SUXPsH6Lxk+V2DN4DRBxfby99WtmNlWszNGlYSckohWQehl7ZQfPsoRvUN/VTU8p7LetO
er3ykl04CgZpgAj6XJsQnbNFdmlY1Glu+gR9ZRPl1aZae7KsWJgvCeEepVVqi2wjeKKLaOv1z9t7
tuiVFIaZ32OmjRrdZbaWdxbEUAo8Pe6w9ZQHI/6grnHVL0Sn6RHOTlFSp+Qzi76FUArwiSSkt7rh
HczB/S/v1begVWu7G2r1LhS8tZfKkknyXJUElFHZqxpQh2xMbvRkMZaWes/mYHkbn3MxDYoVTtiO
1s7qouzX328lMcsSJUoo10Q3ZaXKFfwLGIVSJy+/UXj75nor8Wrpe0GID4PJhIDlj8vvVUlwLTBG
5YF+/VZbAqJgbwwirKTwS17Hp4IqDVA2r7qZXxsZ/f4sTMnMxPewvPeLtWnmpVVMhIUTGcA0cjAz
UAMMbVIYr4+FDrpwyOmGgjd/bDp3bdplKb6fWZoXm7LRV2ovg5Jt6q2P1Uub1A4sbXasrfRYlvYM
oApanIBVAOHMlzSIrt4OHCTTyyJUUQfzwUfVb+WmXwpxZ1bm8SDRYqtJpqeiYcbvstI+Z412QMnp
gxeZB25Tx4p+3PbqpQ0EE8hDHCpBdH1mDqePWfR/pH3Zkpw8s+0TESFATLdATT1WdXto+4ZoT0wC
JBBiePqz8Nn7/6oodhH9fzcORzhMlqZUKnPlWqiMIE9stKOvk6dCh/d2Gt/VNx83NKV/6ATzuWYh
Uhrrsr6Cocjid1EVR35CtR36A8K4GtfSaAujQs4WtZ2J6wBgj+nfzx6pMagVpaughV4lA/Ml9kZl
QH0qVr/r5v32uJaiQhSppiADTKDIRc52RjFmeRvZDXSpVfTg1tVvS7RBghZYYCygXD8eVZ3deZxu
ZKXWIt/p27Mr8dz2fPvbrE9pXMH2iNSW2T8UqPp05F5q3aa0voka7KTdyhZdONvokQLLKipNGPG8
+6spO6/3ohogBMcK4Hl92lkh89YSlItmUAie6JzgcufZDDTs9SnJRzy4TPtOb3XIRkf7hHoryfeF
AwcXNSkaTE8UpL4uN0ohFG+wpkg95UVgiV2k9gD4Ktv1q4oDiruGPVu4uVw8HxEoIrDQoRZyac8s
REOa0swRN1XBkOVI8QKiaOydJN7XzsqRW9yaNp0UZBwkKK/ayyoZ1SLzRH4kVQxKVR4kzPMTpQcQ
hvQNtLB6LdgJfhfWWkzwF3k735hI905RN8hW8cflOPF8dZLGKPMjqkHOPaj7mZ/UNb2XrO+B6yeQ
3jC5i8RfVQURXqLoD29zX1ndcOfaxV/B54corTPosyVO9gJkYAOEku1tROX+TpyB37UdBc0valAf
f7K6U+EZJNiACVxxe5WG21puw3M4xPxTRQeUZSi4oqq1msxSIH9uaO7r7bziUPDB4gjb6/2KpIdG
pA9O/kgqkMKpvU75Q92VISjHQ/BibDWLHRoQxNx2X0vnDDsfdyhod3EUZs8WsxYmw2Ytjm0x3tXQ
VwNYLTZWkl1LpwxEMAZFfRuVmrk7TgU1E55HxbHuxbZl7QZiZx1EePo/SF/ddTUp/KHQ1pBZC10X
IJ5GGIaeGJCqeHR22HpUj4WbeQyNj1VggjU3toE5zn9baelL5w5UdJ4C4yfbOuJX2suVjbS4wGjC
RR8zXrlomJmm/uwSQukQaohZXBxNr/FpW+5BZnWIEgH8HzMOHYLWfMptU/duNNTXcjDu3T57BAnl
79tLvHQZuu5UeMZ+m3hHL3+HBIFaW+QlllgAokS9mm+0WPJNCkyRn8Rm9fEtBZmsqVsSNSz41ZlP
1UoInTYeZIJkXwao3QWp86KrTx8e1JT1cb2JLg4OY5YT8UhZ9EMPx91kKF6hDujLSQEHrHzQXFrJ
rC9sX5gBZHJ6BF4zi5stiCetHmiezHxJdWsT8QfJ/gj22Bbfwe0U3B7ZNQ3/xCz4j7n5HRG1dV3H
Ecy5xgkyZ7U46OBdS9ijRUBp1z+mAxpD37nb+sPwKuOXoe/DEvxr3buK/pT2VvP+3P5FK+P/e87O
N7IJDoRayxkAnNC7GE/SBUfFSVUvcfSFke+3jS3gZi+HP9s+Tqk3yvZSWENT3jC+1fE9H74T7Td3
75tI+lp0z6rGj0BqXWXPTB6Q4PFLuhLmLBwaLALgGkjmIOXrTHNyNubBscEp1jB2zK0WTMra1iJs
n3vGM+qc+9sjXnDBF6Zmd2ULRg6LFDBF2H2RNaCSPEj57baNhbgD0b01eUEQZEPM4HI4KFHytLTg
izhUrxL7u9e54fDAgiZeMbQ0GFS64HKhjYPH5WzemNeMvKqMHIgtGrL4sZpu/lVCrkUruKFRc0XM
dgXdom2TWYJ0uKTjAg3EJGDqgdorW2Dp/pgE8MDNgzYBdFbOJo3ohhrK2MmBR3QfWj09VEShFo9G
BTTS40ETGEIDh1qs+5koX2u7DMCevtL8s7QPgVSECurEbX6FsBIUghtdVzAwBLRkC54Pa4N+ftCu
FyDzkLZaY8fXlw47Mr+ooiP4mdTWL3fKBOwwvb4ojlnnPHSF7btx8cTyZFNS534Ct5IkD0s8MhJn
vDO5cVAlOhaperdk9k0a7KlN+Yab9qMt3BWfv1TRwo4CABGYJnSMzJv+poeWQYaIHaEp8tMWUuIm
BZquBRnFXZwThV4YCuE9MqS7Us8e7Ebs0Fe3JiH8f/wMbIgJ9IZpmh3YBF6Im8JiR3PIHjUwmBGm
78wEvikrOViVkie7py+1MzznRfnZHtTh9mFe2v0oJ+MkQ8cZWLJZzJZWhRCS5iXsi8CUTyVQhSTd
/jsjs4PcULDkEJaWR2X9KOVeUz9HY+VeXXJKU/8NOsqRmb9K44lm8Jw4toujgewkEQ+D5gXE7vca
uxO1vTKexVU7tzaLGKRqeipKpzg6yXfkcgBJgsC2Q3xlAvOZJUFco3+ruKP0EZjDlTt96VCd257d
aVxQTgoDtrMWNKL0VXlJgOYg38Z2bbLPDYiKb6/e0tMPxfl/5nbKZ53dXw4CbJLUbnEEKdu2b9BO
Q171vty07cmFvNIgNjodffS2rkzz0t60bPCB42iQa4VxVVexwyZ9YdbbgWveDexdb9fgAEsbB4kW
7Bm8WnDhzgbXcafhQwwfJcb6dbSgmFHqdxJkv37cO4c0ouHt2Vwa1FRh/PuCQUJiZo/Z0pNjigKj
sl5UddCalyhb8fNLOwTuffInfwkzZkF61KdGlSiYKOME7VxWyFvthGAe2JfxaNZqU4zFy+1R/QX0
zB7paJ7+x+bsRGRMOYCaoQiMnswtKyHoaDu7eCIVa/JNjjasGC/xtmAhAFzbSoAz1U5DPFvxWEXk
4EL9kY0B+vO2roTOsEweANo+lBYPMZogkcmvjOab1GjvZcQDrRAQGpIgtfTuzcg5CGpvSDGurNTi
KZ8UecCNjZ1xJYZuAAQWKxSDj7bl+pZ5GOrBtyTb2tqJOZumOUntZ82kT9w104sreGZ5toImCAWA
J0Gtu9XQCyr82vkU90feHKNKBh+XtMUj4Xycs7Uros42YgOAhEKqVwklPZXna8n1xVD83MjMbdk9
SmDQoUFq0873ZWP7qrb83K79NKUHu6AQmRnfkJb+TA2xzQr3xCyAtiwzSHq0iHT2l9sbdjpmV/v1
bIZnx1DlSAi5DD/HSR8sKZE4WuOEWFtD+9Jr2hJSR06LWc0qFUT00wD1n5gdhlxt8+ontHj+3YBm
F3mTS4tDSiw9au29WcQII1ceU0t5OGwT5P/QVjM1dk0DPrsGYlB0JiP48o4x2BlV/RZlnxCbk+ip
10+lenKtF21sIP71WfGvBRM+qzYUnG8UWt5M7Sr2plc/ZA8yupW86wKr6LR///lhsxgqHZwiFgN+
WG4/qQoaZABOxPWRDAejGUJuAtpQHVvjx8h/kfJdiW0S/cmaQ6lW3iv/xx7/3x9yxVEEgHKpp4yn
RzbqgdDspx4FOD/Vy60FDapREnRIgr6F1qHWyx2Y5gOKnzvk2V6PyJ2lNb9u74lpi11tchc1QCDc
kfqeB3dqAH0GH4DMbQaoF8gDACf7DrQkzYe1tycPcmZotjVGiH6Neg/cFDWGuxJJ4aas71swT9we
z9KRQjUTeGYQqkIjfrpbz3Zgn2lRkjBcbMNf7e1TY3cBt0DuAvagLo13LFpDHC/urXOTs1M8Dklc
jzU8MWtUkLZbz/3eI5cgvVMOTa+eAK2TJ2HfvPXpFqCuwND6jd09NRUiFm9Nwm0xEgP56kQ0jPoX
umUuJ0D3wG7JJ+hYOX4d+A4EV37R7Vv+bEGkVvF3Kt/6fKVauTjpZzZnjqWsmkgfc9i0Og7FJDco
+TfP1vyxkaFOX9t4d3uRlwIyhC6TVAoSnlede7Jps94ZsMg1T3dK9GEXWUhSdY/2hO3Jjf1tc0vx
GHRJXRwPVKLQqXo5pWWu4QVOcGaNrPEttbOAFU7L7W0jy9vozMrs9sNWoG2LnPyRK+6z4YXa92WR
79AI0tevpXqh2XNkPIBaD/ywn3iFx2jz0sttUaw89xZd1PlwZzuoaYkBri38kCR519hJWb/gE9L0
LR84+D2/COsoh52dfQfHrHK4P2F+wTO1MhtT+DL3SxAbwe9AERxQj9lsjLIctQqdN0ezPBH5mQxN
kMl9llk+yDwDLwLDi0N92z5lycpqLyXSEetPEC7gWEEJNjPtjnxM43GCVrFObCTV3Rephu+ZxQsf
st6/bVuwDUn0aGvZoE81WPYnHYz6tU3LH13WrL2tFg8Xth7wNBMl5by1yul6p2gmOF5N642IyTFJ
3VBDyJzW+ZbVediqtVB9oTcX2qBnNmc7Hp6lhqIJoIcOsZ5QOduo3NiwEsTMZNhqUoW0yJ6bonnv
s2hPqjTUVRRymT4o01gJsdeGP1sN21VG2U2RJwVXsu4AHG0fcvCM2inbdO6e8K+3d97iYT8b+izq
0zVVasqAbyFNuueAtttu8mdw2PttM2vDmh0yVyUdydopFqv3pemFrP3CJdxKJIKYQEUce+22wSnC
uTpQZ+Oa3VJWKeRQTO1laVy+RqL8VfT9IYkqvxwkGEk4DdpSbZAbXDlOi3aRtSImgMa4kmfvFFcz
OybRzXuUSfuos+ahJPwbmvU3BcvviVYe0nyEltt/gcT0gAA2oFmEpxk286XPrhy70vQS0GbDy/fp
WB0EisASRTBurSmFLe6YM1PTUp+FHFWiVxFNcFhMNmyUrr3oYxuqrFgp8C1Faug1mppTgWEF5fml
maKXKRUEZvJS+k16//81cOq18t20v6/2yZmZ2T4ph9bgmgczRiTfc43+gXTIykiWt8Q/I5mvjRlH
RTfCo6Ex9TExkweDQ/AZ6nRQ7CWAPrL665gPm2oAj9ftQ7A0ONQJIOUCIj4Q7s+ciey0TFcjACxA
cD+lcX3CDlm5x5cGd25itkyxXUE2zmpxjcvo3ou8iUQbNHvDczG0gU7z33DhzxrY1m+PbGl3gN5q
yqSjW/VK/6yKwQJaJgCwRCkyEKPcmGb7hbL4CUiNlRFemzKgkAi6Z2TmJxal2YkuQT9h4fUPwiaA
nMws/T6RiDeRc6oq117x/gsJFhhDJzNg8OA4MOZFEQ3qlV42sbmABwDKW7/AOO+PA8hdq13TfSU6
9yOBt7OdbjJtLbJfHChk+WwEId7EgnJ54pxWjgaddOkTu+MBBygjIB03d4gOat23ucPXLF67EowW
pRC8lFBlNuY9ND0kgGJu4JEkoEYMtgCwruV4OK8k/xbHNXE3gO4UaMk5P0DUjZEA9wW6MQcwlrVW
vWE6vWOt92AMa9qG18cBIzqzNbtObVsbPauGH86d7C6ztPu8MEJIKm55HYVpUWyIFKe6UCvA1sUh
wu9PO2ZivJ6dwjG3uY3+Cei1tzSsyx4I3bjzvVTe5QJkT7fP3tKqQe3CBpH8lAicv6HHqOdWVaJd
zOC/PDBDS5x0cIjeNnLtusC7i+fc39ZgcgWEM+pIF0mDh7o1jD2SBCIHkfIau8ySEWMCI02kJdiD
M8/sGO3QUYnLunJfARvzrWINyb80V+cWZpdl11l55Jjw/SO6wcoKBSVEHmlkbm7P1qLfAEsSICE2
CAnQj3Z5do3UiglokZEHqDK/98Km/lLUQ2hDNqbt/M44RfJp6Btfp59uW54GcHl/GkDg/GN4NoXo
qNbZaCJezcx6wwvqJ+RbAkQyH8HtjqvAhhTgbYvLU/qPxdmUalKPa2XBIk+tT21R7wRkAzO0va7Y
WXihXg5tOutngU7iNED2DDBUFDsRfyJZGXjVXjf+JMmPmuWhYPcd/YIGQZ+adwWYLWgLyu324CSv
t0e8dLrP5njezVg5NTpqdVQSHOjA+aSzXoyyvctrtm2Fcbhta2U9vdklkEJJw+vMKaXpPenDA3KZ
Hlj6IyR47PGbs4aPXtu3nnE5x2mjYlpZeBeM3nOe/iZGDegiNiz/2YJLKirR9lJOaK6f+hrSdtX0
LDhKIeVmGN00qyIk1ddebVP+u/OOysV1G30zx0fQ9fh2x1bO6sr+nZfXdIAS80TDkD3Q0KoT1w99
e7q9iNOhu3Eo50kxkf7voUTI8iWnxgFUvvss0f2+ZWHraCsnZdmN/udEejPnM3q9GVEXM6n0P2AL
8Qf1dns8S7fq+QGYORk30azMq0HNppm2DyFx4FZdPVSpRFdMct9o7lNL5bFr/wuMyuQC8LJCbgbj
m0Mi+rrKtGKiZTfdZJdDFGvUi12jVNCVVTDybW7csTgNZbHNzHu3W0njLy4jOkmg8IdA94rifNR1
yKgVcEAeeeohVRTlQTW82tqnAaCY2zO8eOxBFoCu6QmtPXcx1ElJn6XI+UVoY9K/8Er5I6mgyflg
0D9O9XLb2kLWFvN6Zm7mZYRVZLlVTlx73isrAU8A1zkFmIPfEfNX4zwW2b4TK8+wRS96ZnPmauIK
NCQVshzgCHJ2wn0whOU38tHyVmKxtamcTsvZtUEzPMaEATt1X29abkAT19k4ygsHTztA9SZMatS9
/uWEzo5gKWhL0gJJTGscn0tIuMaldWrM9A7N2mGBxwsnZIca1l7vh/C27cXDiQ44lMAQy181wpcA
mRP0uONwlk3glA8xKtblMU9eIUe1daMf1ce50rB5kPOf1K+hATjPlQI1ZSSoq4NhNta3VeG9d0UW
Iinx+/a4Fr0aEqMTWh1saWR2P3C9guJoDD8tteIrxDb9wo5/3DaxuFXOTMy2iqtlEFktYcKyBt9M
X9zR3cVQgavkSc++0H4tpFk8Amf2pqvpbGtmuTPGDRSWj8JAKuBT0ml+523X2VmXrji8YacbYWpl
cWdHDephbZIPLrwJmnW81kXFk++Q0789e0vuEbjvSa/Z9SbA1uVoxpY7mSw1kF2T0jfqdjN037S4
8UdqBnmzEhct7YZzY7MrqMILJTMaGEP/xLZOnzW33dwezqIFPHkmnVUUeebUW1Jwr2aujVs08/yi
RZt9veIllrYburQhYYhUBrDzsx09UmXX/YDOxLT4zQsedBAzQ7ezn2MrQBDCzFbqZIsLNOnt4EUC
zOo8oQDRhy51OtgbsCqR+M51GmTuW6XTHTTAb8/e0tZGH8CU5QIJFwieLjeDiEyNsRzvRbuzNprs
w5E6YLdJA9H9um1paRbB7ICAAPIWeKHOLaH2YbQErtZQVtB0GbQdH8vqntfdlMp+SpJ8ZdmMRYt4
Cf8leQI1/qzTwqtYFBVVlh+zoSUAlzEUJ2KoheL8IYXdd2PIU7SxIsP+VQdB4XdVouUjsSKxYWOH
Z1isxqCzpL6DRE+30dCg6gMGztGzNHTPKWS5/DFmiLY9/RethgqQX85D0G80fqN5PSoCJgmZ1rrf
FI/GlT2ytOuR/oYWHXStwd03c0k8k61lg1/iqCVg4yKg68MCfjwPCjIOBDeokCPAucpsmaXX9pCt
z9GGYzd3RFjcBw9DtlLEW9qC1EVb5ESc51wpgdGhpjHwBGg5ItkdYZpfqHID8KU/8jU58CUHCxk4
QLAcEKeB9/BytzvuxIyfWNmRUD7se5tVICiIHJ84fE2h9u97ZP6YQL0f/Cyg5bBBKHFpy2SOnTON
AiMtAW20RuyeonfMZ4uW4JJK3M71XbPsUXaP2g10UJFk6Bv3DVP9jQyyDIiiVdigF/DgaIr6nalG
KIpwyH0Rr37yqFuHJtHQgCbr7o2lVX6f1vVwB1B97SNrnm9pCUCc51bJLhqIitASWdNnweQ3oobk
3utVEeIZQCFLkQI/TVv30UVOMRgT1zkWcNoBJO7e0E/Tv9SkHKGT0b7hufI+kCF/0WNgrzPUZO8H
1843EuBGtCUibBryH2QQ8U6O2dQshhp1OYx4Dhr9q0rqbK/M1njoHSsCzXlq+SCWewJPir2HBqvl
y65ivsOK1JeKfSPe8D1Bj1aAUtS4TfIvRf/JHU/VEZqh0tmhkXbY5nUL8rRy9JMo68IOpV5QmTYK
7YRDUMVWEFVg+QMd+o5DfzsUDbDXZmWiB4DiiVyZrAoaQ7p3rhTweEipbjNeibVjtLTrwFKPvDti
PbS0zXZd01ekZQpoeWZHx9iJH+0h2bRsrcC0dI6QQkUpC1AH3Lmzq7bNqlhvPQkA+ARkKYGPpmFS
WVut3d/25H/ze/OtfW5pcrxn8ZAN5tjI6lpYsuPnrO2I32rGIQKhpzWkATWyMJ8IjCFsazrjpvPk
U2KYX+2kD8yB7yUrQq0zwq5b8yRLFye6IiawKhrH0dd3+btKUx+gIzwwsJ28y+Y19p4Nvo3ylxgN
prenYHFJzyzNZoDFNE0M0bGjRQffKw6yn+DSwW0jywuK0UxuEWC5mQdpRugxsbJBCw4eeFGvAofH
fuockNhasTTtwOsF/cfSdNucLahmkzqNKlgC/IoE6JapgywdwXQdZek2MusCnGqgTY05DgwZkK67
PdCl2fTwesamhRLkVbtnW7GxzRVeWyMa5QxYG+nXSq3cmEub49zIbMmqlhkNixMI1hgkAF/1F4N5
m7EAN2IXb+ESV3bIAj5mojUFjbMBCJKFturLOWUSY5UMknuZIZVfplF39BKtOlRQLb+v4P8DPRn6
jaMZ3r3ekuS1EfAeASd994gGEntriozd9Xid7mTM1kSKFqccPaggKEOi5OomtE2IQAyeyI69NwaM
VGFKgLLOP99e2KV9Bb0WOD1cglDOm37F2b5iZQR10hoPGjCGsUk5t/uE6PYnc0eIZktqP8dFq3Y6
ApkH2y6tlW21sOLA5kyavWjKQkPW7PwUUcTBmDJx7oOy0TeU/TBG2SEqrb3IIBZC19S/Fnok0WKK
Fz3aMdGRhBbQy+FGppeOnop71IxB9Zn393byVYMGc9Y8oYKmQYW8Sd6EV/uO+NPRLkjJHa9/uuYr
IjwfpxPqIumz7q41dU877fJ0I/oAedtf+bqJ6vvyZ0E+RUviOBqeSv2ryvnGFm9DaqLa/Hts6B33
Xm4v+vW0Y7rpFPdga03kJJfmemHnmkahRs7Tl674IYpvzMPa63lI9Pfbpq7314Upaxbhg+mlruxh
HJ7yIkLZbutlmxyQGNf53MZHMYRo7L5tcCH7jWI2qNmR88Fr6aqAzipL4OmuDU9t/0wl6OOMgzZ8
rd2nXG4beizob9adBkuueJPrqwBkKJMw4EQla16xPqvUYgnPgKbKZR1QcZ+mExx6p9VfVsb3NxiZ
bZYLSzO3ZdtDi+AxA4oQUkG+ibT71urIDzOu3c8FaHv9fKzst9p1skPBOD3k1OZhi27u72U01j9A
Xo8mAws/j/ROs5WTtJsczGFbkOYLgm/rCfXLMRjT3N4AZuR8jqP4V946VhukoxX9HD0ygKekb7Yu
E+2bmTqfsrYyAt7Y5S62qPpU6H3Wb+LMS5/ryjD+pF2smr2Na+MeYEDxWVO1CDhYGbZuF7kPacH7
F1EUNZ5tmjwlrvYlcXLv1BtasfFYRXZs6PGKi8s8eepiu94ho2vlPpiVzI1ToMkygIKwOqgmB1eL
nWiI2ltU9JkRx74CdmRnqhxYs1YDqVRMzS1vova+SHp+yHSr9mOhxjvwt8cHqFhUQTbKZAfZSAoy
IPSaNOjv2SomjDCWRnTU4f2RWgJY06ADvKNsmsAwUzDmtxZx37qy0J6TrB6Eb3WW+tG5Hbsj49at
2z+RV79TIGG6VNuPmRlCC7t4STK7vm+IOiWapLuyF+0hs6t+AyUDCg6LSSy4EUOgOJWBgy7O50jx
+qlFvvKbZaTarwqwwm3aZ+qVepp2P3piDAZTOt+FnbWBlsri2aqHepfbQ4YV1sch0Acr+V63unuq
EFU8oZ/s12hZ0bYZGQlcm6bbgotmY3iJsx1Tqwo8J+ruIiVB0moW0b5LPI7XQOpsUGVCLb4y+kDX
8+wAAKWNr3QqqHvjR1u5JTp2hjEcLTcJEWvKQCtRpAk+k1QPcq3PX4h0is9jVbsvuVFljwnaZv0K
pPT3pRPrzypi7i6N6gLlF9D9cT3mX0XRtrvBZU7AwEG0c1hkPepmDDQhYGkgIsJzbTCglNqCRRzd
M470dYs5UA4uzXcymNofXSL69DJ0EEF9mB7qIm83qiLlLm0JJrsrQJ7ldtmmdYm2cYdKbh1NV6Fh
Ne3Bjir9TjPbeufErALGD88abdBFIJpIBUaWGTubCoRihWutuLU19zJz2TTSuFPXefYMmO3W8N5E
uvPiHnKqP2+7F2fBYSOfpQNxAWrUiQnp8m5w6jTu87JPn3szsd+F5UB3Ku2t5i4y7RZnAC//lkbu
xiFy3CNWtCGqYHght0V95+i55/dFroWN+o6UR2CBi+yxr7MiMNpvnBKwazty06ZowOlGOR6TgnQ/
3AY7xrDTbSM7IwBdmhGgR5s+l4nNdq5EBJZ1AP9D57kJRc2qRxlJ8wX5RLHTjDHaqoiKsDfG7pi2
mhbyhn0dvKbepxaemBrNnFBBnCq0wQOzywre/mglK7eF7f0cShC+xgJFC2dMvaDyIvNxEHjn1567
Nay2eSEDJCNczxXAN+S2eoVQE9uj+dne1Ln8UzRg9qc1GpfMgbQ7ZRc1LjmtToKCYUP0lmuhTkLw
uIpMiNw3qfwjU536JFPdLmogU5vkoKgWrEmfC73lQdkk4tSVA1mJsy5zUdBDRtcjslCgJJyQ0I49
ez3knPBWjyICsUlA8/wsXQtgLrcnDAARinQ1WgIc5IfwXL/cNYIVmUME2NPKeqcPKuwOvGchEl+3
d+fVOBAo0omNxEZ6CBGrcWkm0ksEwqnuHYV515Vbz1hJdF1/XydIA7gIi2AIbaKX3zcikGI2mdCO
mu6XY2itZbcuA69pmoDqm+QRIewM7OKc7JOD4kzXxrw6mXpYyK2XbEmyM5GvXmNNmxuiIG6a4JEY
A/K5kE+7HEhsRmPV1fB0CX9k7Fm1WweOMQqaNY6T+YyBBBiMrFh8C+sBJZeZoaTseJ/bNDsK5KR/
l6vQven//xPsANyJzYr1ANIIHAaTCN3lQPJo0FwuHACZyN4Td171pK81vSwMYSJKsOHvkd9EFvXS
BKvA6N7ZEOMsHywtsNeeztefRzYTIFWQ/yFRC4rzy883RdYnXifaY1eNvvvJqT4GUpim6NLAbNMi
2aIxfTLQEx8BISREP3boQPuB84AbAdhJe2q+uxyA8gRBHwVEBJB5rHfemszf9fygoQyES+jSmADR
81pKkupC8ywVPQOEgDzrsMYlPXdNFuq3EwwTHCbIXMBpXP78XI6JPgyl8VjXyUZkyGqGJA0H42Oi
z3g5z+zMbujWZZUWE9jhZeknEOn5qRFfa9eyFrPhYBHwvrAh0oM8IgJxa+YCwSERmQlh0StaZkFX
DQKCwdnJNZ2D2bFDy4yBHhVcFwSddwgEZnuqpIkWEdS/X6QRsii0nHD4oIuCCRM8L6irg/WYwKnP
tpUhcOCTqBcvkQS7lonu7+Su7vcZ/tZZa53/s002GUOPGai3QcqDzpu5RoUpWkZd3lYvxncwiNWf
P3RCpq9PNTPw5ILjFSHT7PmudeDiHSNSvBTkoG1K8rFbD58HeRRBMAaNEjhZdxrcWY7GsnqqIQTT
XlTn+empLKOVt+v1ak8sGsi0IFxDYnaelxZpxxSNdOtlO+RfSGIeUHdegSpfLQBoC6Fgj+4nGMFJ
n622yApKFUubk4uOs02Wbz64ArPPz/Zr40H3Xps+b6qts0vWkPLXv97BWw9AJdSJgJuYV7BzTq2i
Eb16ifeRtis/BglG2hhZA7hpsAUhYQF3PrvkdE0ksqst9WKQ8d3i1lsiPhYA/rUAdA6iApTJEdnM
dijTGxErUBS+5E6//6aBLOVj848cJcrGmBkkPuA45ocZ9MOQLc0Q2PDKByjIjT74++ffn60vNTj4
H1J8n7ETEnUR393+/ZcnAPXnCaoP+UhIkOlgx5h3GREtyt2x770ngYdgtyFsK9e26KXjnkyABRqF
9Sms/Mstf3mKy7aI9EEq72nEG+lXPYZRs2nV9vY41ozMXMVYsIrireE90SFgIkz10EwDKwv/nZXZ
YYZqEcsghuw9oW9k7J4iIzAMP1+TlZ+NBSlv3QD+hU7VIpSD5+0pnDCjBd2pdhqT93wI2xz9s8d8
+FDI74LcDN+HBiGWZOrMnXcS5UQzBXJY4oSbOp9i5BXfeuk6rr8/WxHRsEIXxBMn8V3ygK51Ka19
frYUvB8rp9Dw8+mwcdiuilaWet5EezU/0yqdXT6GpTkkHiJx8saj+8XTT7F66FIUypFlCxTdZdW2
8Xz6ddRebm+ytZHN4jZp0b7iLRUnzTrofcjblZGtfX8W9nNedAmeNViYcQM9NrrWArT2/Vk8iJz3
qJERK1OOT5S+kLVugZXvzzPrjtdKp5L4ftxW6H544trHfOL/rPwU1UDBDnSZswE0seyRpNXEyXVf
RbXr6U5vft5e45nbnZv4m8s/21wubRI5IGd5GoGmq/bQY6w/yMF0ZWIWLwNB4CE5AxORE0AezNAf
2jUGn+WV+M9EzXEkelbHeunBhB1DfgwJoP/Khfzz/cn+2SxFOrhGconvd/m+Ljbt679bhJkL0TWa
6jm6Dk8jA+tFWCi/WyuOrM3QzIl0ecHQ5u2iQeyT0cNfhLdHsPj5iW0TSHL0qM3TKm6jQebLruuT
5zxrdgnQ10p4M/maf7IQ/+PEkXlCZgtaTmgjvFwBcBwrOhATR2HnJkFnB6DQO4xrWgFXF950FUHT
DbEsyI7RAHppxVLA+5c2ZonqIBm+N/+MMrTfPj5VE+4e8sVIQ4G+5tJGYYD9EAFCfdKcR+VuOVvD
9C2txbmBmVu1TSnr0YYBrwla8T0Va1jPpVkCkTwSKkhKXINoCquOMYMjPxXvTbep+p0OsedqpUFh
aRQTVSIwvuCgQXPl5TQlvFUi1ip+spyfvuH9uL0Ii0M4+/psEUBBZ3aFYvw0uKEdH6I09KxQtitP
rkUrgNig7QFkpyivX46hhM4NwoNYnIZNkj67yU+av43GivNYnCgIPyGDZgHdO38ZgfBDtpzr/GTn
d3xr2ivR2dIFAWjCfz4/896j20A8QyP8VMatnxkn+CfQmd5ejXnPxt8rguLhPiXGp5M3c4COLEZD
tlF1qp295LvEO1jutkn9VPkoOxU/9LWM2uKozgzOdleK4t5UKqhO0vBV9pyQoKhWPNbSuiCdRibh
SLQfm7O6u2OrDvqpCT+5f9LqwaQrrSD/j7Qv25EbV7b9IgGah1cNOVUONbiqbL8IbrctahZJiaL0
9Xepzj3YlUohhdqn3Q00YECRnILBiBVrLY3AUhGag0ZnwiXPTrlqlaUGcnl83ti49g6g7sRYGcGi
CSDscU6Q90AB43r7cpMR4VKtfqrHgGa/EaKVqzK9S0cEPaX/a2P+LJ4qxhXOf/00GoFpvg9mSM0o
Nta4nBYXw3ABz8VLA0+Z2Xl3WVEMLPXqp7IH3i+03+9v4NtRWNDvdNC5jFQRBEUm85/iAxPIrJym
snrSIBaSQi/kjGaycW0Q05Je34Fg4sIzDJfTlAeeY3U6rWGDlSrVE3pCrdKXacS/D96u0HerQPTb
+YKpiaUJaDANV/rsfCQxel86iAE9lQdHjfpqZWctzNfV52fL4RkNZ8aAZILaHFOKatxWSQ6NvYJm
u92/14OYHREUDZH0hpzUEy0PCRSSzX1nroBr5kzT8FwW6jzodwBnF742B/JkiTWY3Iirp/yX4/8R
DrCHj25x4BngngezO0sgNby3+7ttmp3ZPpgsgkDGAwOvOi+XVKNjgn8Q+0D33ngZjn2oCA/kA3rg
jiv35M0+cHQV7BQ4oAb8DFA71xt7EmVWFOLpz0b9VHmPf+8PZO3r0wJ+OjaCoUpHMnydaW3U56Hi
edF9Czcbbfb7p7//ZIHFtgaJAVhwtCPwAkkKSMlDHt43cjuMSRlJRVoSZ3MqD1wbyetYAgXVkJfO
e7ft12yluXDt87NtbI55m/c6Ps/syC43a6RYC5+HyizOONjYdJRGZ5E1zdPGINKKn+1x18ktcENf
np1JxdZDvDs1FMxT22nFEhErWvycOj4kHtyvPs0ciFIBo4nyGFiTEb5fT75eUa1xVO48M35iwIyu
hD9Ls4N2QKTMsZOmeP3687lpZIk2yPi5Sw7Dhsmvry1iA7hZJLfBdzG/YrWmtppMKZIX26hBf1b7
Xz5hiD1AGQWkNzRxUH+5/vkGMbksFEd5TpUkSOpv9GvVZ7zLMP2fDNwotXS2NlTMVZ6Twc+SbVV/
NczB91GyR30SlZeJkud6ADJB2tBo6+TFA+jIgNiMP6wJcy4tMWoKIIlBeQdzNf39Jx8BZEYG4k6u
PPPkX++kr5JK3PogxGfQAJj6d5BPnSNeLaVtlaGxUpD9hkOyyalvjLsvAic+FuLKyuwcaMrAWmYY
6UtaRe0Q0Orr5+zq+7O3TDEAb8UFvt+yfZvulf7/+P3ZKuCXIx5IzfRleHPIBoSI973QwiKAhwU0
NgiZoSfkzpxoarlxO0qjeKmrECDi4gGULEoa3DdyczFjiwJCbUADF09jGLreSRzYqAHCucWL2oFT
0n2Nq2MKGZhk06wJQU5u5yoEQLODBn08dGmhex8xwLWlMkWDqpN1/KV0z2jLyRXf9FYer7PBGAgu
7AmTj5FMDOrz5D8v8fJD13d6KQznVMekAnOF/jY4gIBUxTYh8dP9yVuCDQMtg2toKn1DGGh2EeWS
llWlOuQCh14f7bSVR4rbNuqtTo/GysoOCYDleBHWuncxWtt76EaiHNCxGX9xev9n7J9+yuww5Z01
tpqwyWVin61LfkDE+jwacuVymW3K/28G2BE0GjvwPjPnpnVW5ojcIhe8LAK8R31uv9IBLZP98/25
nbm4G0Oz3U9zqgylZpILIpQMDOcFKB/uW5i+8GlDflhA7RQMDx9l7Lmf9kav5pmK3TIqAHy6I7QS
Kp8pio/uvxBKXYG+plS3ZBGKImBmB1kUwG/zIzAgvZbyBpNXuM4D2Eic42ipY6RV1DuTxnZzXy04
eRlb3VoZ7NJ0Th4XcqKAw90gzbW0LhRLaNip41BDVgVEntXwxerCx4yClxcQWPx0FOynH/HpWorT
TBmB3SUXXVxiM/Wrcu3tMh2o+ZpB09BCzgg3H/7n2kIFVE5NuEIu1BjPZCCvRdeLHcn6v2PaP8XE
QgumfgLJ3pGT/k9D5ev9PfMRHMx+AHgWMEAEPx+sX9c/AELAmdllaXx2xnpIfWKX3paDXvvV0kvD
p9AcDe2WFzuRWUPIO4ceWVnwqG96/igkzX6AoFo7OYYVRwXE6oPRbpLXWnPK0BNYGKYlcgPMpbdj
sTtuAE/+C8AePVGv4PukTRoGKgut2OQWFc9VMdpPBEyDgcaL4dgTnb0g7sTmTR0ZokcVHZejl8sf
A1blKR6E8wRFpuRvzNz6W6ICx39/cpbc4cfr7gMsM/XmXE9OMYhcdePROOsaHbZZb+ivpWGpz44+
lnuPxoBxoFULWrZ2s0kybD9CU2+jj1ry9/4v0adM1WyZPA+qPbgGJoboOeXPgDtVG8rUPjdOkceg
i1UcMM+nEAoGg2zv0MiBFB0eo647bGna1iFabpuDEoNtgrPk2dUSH0gkY5MLp37KFE2NBBq4fuW0
Gn7QFCfA1+nUE6lZa6QUs4OKtCvQfsi9AruDhPUNcM6t0DUdm5127nIZ1hk/Ao7/fn92pkPyaXIm
ExYeToAtoNEFcfxsmQaj1gZvKJ2zS/TO91qFAL8T94BTi27F1MJoJkgsPB4q5XiUz0yBnVXpsU0F
GgYSr/QLYnb/pAraJL48Imw8EG9aAAUCSzW7lYSOPmAgvcW5AzFeWadBJ96JtgaInt1907xNnhPp
sg/BsXkEk1K0EFjVAOyCNKICQhQdiWz12KKUen84i4Ygkwk4PWKKG1ksjbVxr45tf9a0rto3zaBE
hEEVg7vkh4aNG943N8V4s/3gwaOioW961MGzXh9bvaucDqCK/ix66pupvXUHFJ97P8t+cSRpPZOB
0SFfcRYLmxARE17v2BQGklCz+90Bl7SsmIRRyXypP9qMAtD3tXTax4o5U1MCKERAEDAXiEscp+M9
ycWZcG9jDIM/ICY07T/3529pKJPgKPCIOt7081IAA0t1Iq20O5PsVU/ssBA/y+L7V21MXWmI1PEH
IO05y08j1NzNmN2dvbY+NC0/2fwZ3fv3jUwLfb0RkFL5UDmCyzQBe73eCFo/5F0HHoOzCUJvYf/t
0ORDxkNsiqgwi5U8wqIxvGEBEQa07CYF5RLgE9WklGdPq/blcPJAazCoqa+2lq/ylZHNyzXYCSDT
QKZoUiVEzvMm5zIaVZEzRZ7RcfVo6HjscLcJgPB6BuUexFCY92rm+YsikkNr9K/35/V2gyAdjcTu
9EzAdpynpimgnrFSdj3cUxpU6pmZP81xDa13e4qRYwcmFnBDMKMgd3W9eC4Y6rsiq4dzxpTmEZ1I
MhiYysC84Oj9gQAT9Z6bZvJs2CV9MCHQvMa6tTBK3Ino50BTx1S1mD0lpWCJ2Rldd+40/a1o1G8g
JPpj8HjFcdxeKehJ+Y+ZeZHKtNkIPqW+O/el81cdwBaNB9b99br1vzCBPPlUw8c9eZMd1ahoofnY
nZPxZ2u4m4F6YK3lIQh6V1zvoiW8WtE4gsoYoMbXi5ZwwBA0YIzPuTE8OFQkgbBoQJhphIXkK/Xp
D0c+O99TbziA4Ki+4eE/reDn+NyLG2o4kp+buq83sNQHaknZU68lzoPX6zLqbDUw8wvoSTKfuVVy
yGyrQdciy18G6L1HRE89v2nsMao72/RjIdr9/blfcAtXv3GasU+/0RxrraiE4GdWqFFOoM1T9NVh
BA+zqVXvQ9lE9+0trQCQgnh5gWN60hO5todXsyvQ7MjPCdWRz0yUnU5FBIKzU1us8llPDnS+AKhN
4OWA7DXi05mDZZ1VASDf8LOm/xn7P6ny3TFexfCoQQynQivYQc2VvcXwDqD/SmMlL7k0s5+NzxwE
0xXFIx3lZ15xNJ/p/S/q9K8yV71grOydIdYo4+aVpsnpag4SV0iRoENGndf5ZT5p+Rqcnwu14lMb
n7YDbNIK8fJhKMx22UNTGNml00FumjIrCTyGDnuLaV2Au3Atabrkn/AkmOD26Aq6CXNa9JsVgozt
mfWgaeaNcslF8UeSNdaNpR312c4sspHpRGKiooGvoiety0KlUIKsIEFbVSveY8kVTnlmUA1Oz+H5
a9hNisaNY9aeO6Ik/4DrmPt5npF/75+QxXlDQg30K2iruqm22IKP0h609gw02eNQDTunkVHKyUry
btEMup1MPBTAsTC/PuCGuRv3CQZjV7vOGV6Y5wS9G69JYSwujwUuPrS7IfqYO0EFbZ2ON3TtmXqk
QWaufgCDw6bCe85XmbOiOrpwKU8BIdRb9AkjMq9/e1nulaPM2rNTWiG6MU6srx4TqZVB7CLbg9ay
jVq5/+r1WmPRUsCDrk3gIBDzIGicT2euxVY76B4/m96LquzQu48jVoWxkodDFRLlnfUJPM5KwD3L
cH2ceATzINVD5QnvpJk37XJaOEh58nOpNSHazwXIZSB6VSlWgjKmtwXumGxlvEYJvXQQppwagmMg
T29yy7mXjb1CYVbAsZDcfkGI9M/9UzAnfvmfoU3i7wiNwQQyj684aw1S6AYmdBRj5PXVGKH7BUnz
VjH8ym7dMEHPe5AYTfFNVEUZDaYzoszNNHBvNZZPdQ2k7VXTHspO/SKn0PTjUCtAnz0ei2jvmkcs
GjFlO6Q5P1eO7iPz7RvJQdEPwnq/PwsLE41ygTs92tCZgATF9W3JLXQ6pwJ2hPouyz8aW6vZLO3b
Kwv6tYUBHKBZX5SgVpGbBlx8Tt35Ii1BO/XCNDCs9W94OoJ4bAzuj2zhdryyO7uayxKN2ABY4XZs
3qiZBC4Hw/CO589Z/PZ1SxMQEe9R+J/biCOuKo9P97CV/4L+KZFnUf3h/Vkdn+8bWlqsT4bmQCVP
5SQzYxiSaMc3PYGe9LVMxeJyfbYxWy5ks8vSUKagojkPiA2dOg7A8r8p27dRr0IsZZBr2WZwVsa2
cFvgppgK0Lj5bvVwdCtWOjBEcOhTlUPU1WYbTSzDRzQxNys7Y8kUuK6tyYcDUTaP0VM0pXu1Bufi
efnRIeaOxEdmrQRna0Zm81iVPWABSc/PqPlBCvedO79SMP7d3xBLe/zzSGZ73Ha4pwoXsTVx98lU
BrB3pv5qGd/ML4KrP/zRZ0vTcD9F8cIYFZ2oI+6BeHhQE+vZyY1/7g9m4R6H4sZ/lmX6+08mZGGV
YDnFYGw85JPqn9TQAh2cJWv8ykunCNxlSO1MYJObyoneUofQAjs8zwbrkKBbO5TKWEf3R7O0NOjy
R0slaEqn7PT1aMocgY6dTs+QovSeBUNymeVqDbIKww3btKKHVoxsxZsvTeFno7NNR/qMyLjCztaK
I0ooxEBV4KhUr18eGnqBHUQhKJoAqzCLCRjJ3cQFI9g5HerxSR+p3KlF7e5dsNiHwh3ap8zr1kjC
lt4eEwsA6sEgOcWczva6QP9RPWjYHqPyZPNfzLEfGJr0oDAdgLhtS20RWuQUk+wUxzJk4/7+oBfO
M9QDkb8FOgNOfl4nrTsPvElZy87cqPw+MSEW/qYbK0YWNg2M4F/cJkCdz+st0N1UaUlLdiaad0gT
MIg07Niho18Uh0asXs2z4tt0qEFJ8EGRBRYwlD+u96iZ9m2ZJxk7szJ7sopY9fWMbQXJf1k8KcI6
z1M/EeZrKZjPbBLIkmab+9O6cBin1NJEtYEA/obfThQkZkPp0XNTZD89+iPtuzVaz4UQ9rOJeYsU
3p3gxucOPefarnHbUzbY0Ep+0cfMb+z22TRXFnFpp6BJZFpCwPG0ORmGUYC5NDFNek6r5pfdyVcB
jIQiEfbcn7qFw46zh+8jfEXb6nz1OmnpbGxtetYyE4/vU9l969onO/1x38zCcAAonkBzk+byjfYS
yIUbdUDJ81wW1oErPBg7KBnnaxC9hVVCHA6QGKoWOOPzWQNJU17RIlFRPpB/GmL+iFvv37Zzj2Wp
xP6ATJev4a9WQoFbq1PJDMydeFg5t3iP1Gm9QTaDeragQhaO3eiGVFd8OzGhBJonwRCDrRZUNitL
9zGa67zRZBeNhUhTARZ3E8n1Fe6mplDPEOApfKhqNcFA4jbsZHFOauTJSnPb9e1vPa2/I8r9xdi4
aRTklbSxCpSCx+GoWRs5uOexU3yP6BBDMB+z2NhlrnxqhId9oPNTMVIRqkb3CqGzbzJJAj1ptrUr
Ik2nL3nVqCDgBY9oIqMYqcMWFF5GZ78xSAQiPYD2zrp9q5i9y3srsBUj0FrtIRdii1thpXYwr+/C
FU00FnjpIZsJL3DzrkbHU2bnvXpuGpJfxtztDn3N9VMlNbFLiK49pwAgCJ9Jvb4AXPVbUVr2MiS5
Z/t2t43t0/izJ11ThErq5icvtqvQbtzfrGFI87bdEN0/FeDpgXO8XkJbnbQTEB/Ah940izs0H8hQ
c+tUuXYZ0NSNrGz4zrsxMLQ+gtxt6ms0CWlsb+zK2IDg8mAxA2IqtNpD2uUXaMh8LtsshJ4a+rDc
vTSzXVWxPT4X1hBmVfM6AOcz4oah1QNwS7xWbt6Fg8SribnJRW3b/AAmS2joFuYffXAfklp3/FFn
j12THMvCe6I1Sx5kzU4dqZGJTmlk1+B0y9JtZgzd38SgYJuKMx6yLq39xqlsv4r7rWzc9yprM5TW
5ZnIqvdzjUeKVjzo082Xolfa74mZ+5038j1NoTVe9ia6WNyij6SXGmGa56HuKH/dJgskqPPctAKl
Xh2QVqG+I8DfDkL91M+HtN3EyEFTPybFD+naR1G176nlhX3l7s2GXiyNn6wsCw2DPLct2ctY3Zut
9xCnVpBm/ADtrndQOu+Jae/A7QfVqi4c+RjmfbEBYvpUSr7LavrNiRl69ZLjSIpNjXzX2P6oay3s
uRUJRzlBhReerfciq28eq2TY1YPzTbPj54IIses9pob5aB8Thg7elPa/QNr9Xht9iBzs2S71iPYe
yOeKc5X3ZF8qIjSEKyOdYCe4OjqvrH+gqX1Qk7YLKi9Lgmr0El8OBdnUGhDhnpKeRyNDFrPPnlPJ
Q6M1/1Eqy9mY0GkOkXAift9XP43EYQeaZlu7g6g7khB2A2Y+YwhzUJtsraTcm2gEDznEbQJQKCI9
5Ma/spSwQ8E8LXSo6qM3pQ/BrWX6oIQkQZc0P2UL0Qc7tlagZe4MtIFDbWsIMYAsm3hRkPC7ji8A
UWpiwKesk82cCogvEAeBfeKl4jTSiBF4YFszvC4PR3XsN56W6hu9QbcjU5XfOh+ixujCOCdllHRg
IBcClS/Png7/Xij5M1o8v3eSheDf6/ejLAps0IQcszYH96FsadRwEDfmI32VdW/sbSULWKz8UGnz
1Csq6Fv753I0npShgn6DeUz7Pj9JXZTQ4x6eba+KRGdudZyfrjG/x3nx0yvJe5GUlg/6OC3QGINT
9OSvKhM/La096mpzGkwtTEVzcopmn/RjkBPP8F3wnw9t+hNZUrhqyzqmqLdshiSpQU6pH1ui+Tk3
v6mDBVdAA1MYgcrYxiQCb0eU64nQHmJT36XZ+KIVhuX3mXdEMuLlvke7jT2xWCgRQ5wbuK+bjBMp
XKQyU2GfrFYk8AW08ZtueO709LlWFT+27ZVL8CNjOfOgaNRFahEKJ8jAfaQiPj348AYqWi4766R6
XD1jiAnkbnr9fVDqaghA/gnPbxmhpm5iVDSG8CKYvlfTTI1Y+Rc0G9sKal8K1NvkH0rDFh7hVHcc
1XSD2udSZSBGtMPKGERUl3QMIUs5vuWZxo85pJO392fvNpCYMIeoAVkoA4G7d/byygEcLkU+aidv
rMCgTIgbH4ZKti997lH0fKQxyO7J0J4qPtQrMbQ9ffx6InFebXQI4KW5gJZxdeQfnS7uTwTaF0dq
MPrqlG2571oKdgY8c7fgPiSvqJkpj5Aitf8pgKM4aKSDTE6iGgcINrKDpXD3DTyr1pGlbb5x26Yw
fcshgMNJmjY+mBMBjK4KGeWJ9U/N9OSlG+omD/SGJ48yU8Xz1KgUWUUCCnLkUNU3vTHU3zyGFIsp
WrhkHOpHzRqBtYHOyY9YtUB+VzveqxvrCF8HpcJ7n/ZHZ+Tx0eSNeKAuSU+KktIQKah2N2hglRFd
3IIaWUsfOi4hdKHnziMX8fAtju3+VVQNNgCClj+azsFri2MWpOA1jX1KbKUEvwDa87NYsAgdM8YW
Kl1rOZnbuABoBAsUcuginVi7Z4+qXqR5S1UNA/L60qe5qfhal7yrNvRf7++52wcALKE2D+a9DzTW
bM/hca41/TR1jpH6kJDfFsaPdsoCWa9fNgRQrTWVACZan7kwQqPJbmxrTZxyyxH/pqU6bnNo9F7S
zNAjDdnltZLOrS9yAeuYOoHw3kbn1zTyT55BtUZzKHF6ToLb+n7s0nFbNQ39tySefDFaNQsc2QOt
eX+Yt2/RqeQAfqSJMhoqJ9Ov+mTViGXeUaUQJ8tkNGKDqm6EM3yRUAOXIqwA7up+FHGAo7u2Yhms
g1hMI04aqBkfqRxyBPSJFg2dsVZO/KjOzBwDspzIQk1pEyAgZhdwrmoJAJG5OJFRZGdRmuAIAev3
pbMpBynkaPzOh3Y8OY6VnNk4Kr8ykqc76Cj1gEiU1Y92dNNDDE8QNTEZA64Ds11yN3n2hIdwr9Zi
vCSgn2lU4+jbpaV3QdKWRVRActCXBQE/smyhwEVrupGicMOejckRTqQLGq9VfRzGfkck/902pgBQ
SIGb6WoaDRJMI6pENCMa8GIaFTRUcPb9wZYRI9AD6N08hWeTiQ+MStBkVrIxpYXETOF4+9RocfBG
ooc6BW1MV0FV1M7M4h2I3j+abK0/nhztgDdtG7Wm1h10rY+jlLR0m1U0v6hVhyJlh0TQnzFOlFPh
tnrhG1oGjmmb8f6pzeK+WnmJLrgNSLFBlxqPUdBdzrdFUyb6qAKLeDJbNT71dc1/5qD2PmptPaw8
tqZVn++KCV1pgHcPlGNzcOXIYnTbibw/caWrNiMIvS55DOpFqkCmHST0RhS3dXF09CL+g5uS/Bcj
nXhoJ+ZT8IXNk1w5zxWA1lh/crXhN+uAsrYzyPkmxRr3zoJ/xAt7EhvH6xKpw+nO/nSe05iogAvC
E9t2E3B55ikwMM2Lm5DovuNYmFAEuMhJwtJEWDVzHHlm9sjQuOJk8PY700EwaYnApUZYIcotLboZ
e7QelkZ43+xCzIE+bHQGov9mwq9PW+rT+FzuKG6qp/2pBnywS//W6Stp9wUBMgEND7X16765pemc
ev2xczwkKeejBB859ZTCEKd+fELmFdo+D5X5rin/3jezNCpr2pzILEOVfk44NKAV0ZVOLE527QRx
YpZ+OZTfHZn/VnOznVjX30ZwT6/4/qXBTQSnrg0KC4DFZktIih7I5kyMp5ag3pVcRutnouXBWK4x
o9wYApwO4aGD7Y88F+Ls60UD2tOzaU+zi+kdIQkat98rFNecH/cncckKCDOADUPWDrM42xpaDDR4
blvpRYjvMu8BhNDQDOagZr3Wb7ZoycRzAaMBTHC+XFnemMjWxekls4yDVpCtKWq/K+pDYbu7+4O6
cZGYOg/4DgQ8wOYCYnc9dYPe6HEJyNOFKdWGOvm3AQ9vm48ruJWPxOmVf5zsTCxwE+4BaO3Z5ElP
xdNRQgTRM8rQaCDQhUzJS5qf4u4ZYOqsfWlAMK9UhZ/JZ/Der2zFm+DnwzxQuxOG8BZT5rZ1XrZq
m15o70wpmpdGKj87lYdZ3BxGYLj/i1mFd/pfc1NU9MmLAMzSFMQC93iuW+DKzwMNzJNrQOSb0Go2
ptmUqqbsS2sQ6aXque8YB4+vbPiFvQFfYYDaEvx9NlbuehQJQW3I7DEKNHMEXqkFpflW1vv7U7Ww
MqgZm0BUA38OtOXMSWBjqBThTXZpVDxEFGSVH6rEFL+8xrbDrHCyZw9aFitefnFkYIwEJSje5wDY
X4+sL91k7DUcMPTABLpLg8HbE1KsXMoLx9hRgTWZQKRw7fOauG1RpZHJiAUyiN+ZT5V8y/ikK7Iy
hTfeHdcHrEyoFvx308tulkQvUsvJL+0HisCV6qZtYi9Ue/PVhWf0eyiIBmbWWNv7azfvZQK0BZYB
JgK/t4rn8jzsUCgFIERkxcWgJALd2RbViA3EIn9Kne9F3fxhlnXK7TE0aXXUu7/3zd8eAGTBTIwA
yX4Lf6ZU2adTVulqaTZ2Wl+Qm7eeW0qrXzLXxdoyLpnB7/54NgE4Pq8Jic4r6Miq5mJmYN7KepOF
atOvQWwX5nLiuYbAjo0MOBqBZm8YQ+pZzjTWXNSiOMeqDuEFEtXem5G9Vpl5dEctJJoNXBryuG25
ciBuxghyVhTJ8Q9QcLdNaUNvuyPNtPHCufD2PFP4xquge3l/wSaHcXUJzKxMv+LTgimTSl/pTmrT
8TYdUAUas7Ac3IiW+7rYmmPr42a4b/LmDMIkHvJApCCTNBGtX5ukEC+2Sr1SL46Q8bHCo+pSyjgL
9aKHfKTBsqf/wh74JJB8Q5Mn8n7X9jyv4mPG4vEiWZkGfWNFTlUevSb73QHceN/WjRebxvbJ1mw6
vboyjNgj6gWaOhfX4FvBJNg+1ujEl83A/4PyCl2rczib0iQoseAQXwo66P7I2qCQbuVT1q/cmgtr
hfY3IEBBeIyq5ZyxxJQUfbeQJbgY+nFs3nN2NtpfPCMr03aLekD/kQqfDMZ6AEkAkLpeI4O2OUUh
ULmoNQhkDOmPObCK40NlQVG+hPyf0KqQMWkdwdXOdwLlj8gVylpS68ZtTz8DXhvoHBDJ3TTiK3Ko
0X0KVaOx03w1iZI6EmmMbvyXKhd+sybftbCMMIdrFmhzcOrPW0I8miqWGXcKLtqzkn/X7S3/cpX+
Y0T/MTFLnrlpjQ3PMLEir33gVdA2Wfh6/3Z/2y/NG25TQBvw4EYqZOYoTbUulVJx40tr/CZuEWje
Y9/uNeXBGyADkaxJi06naOa0psQSeOhx04DSZRagVBnRjcTT40s//kihVUfZmo6FtrTxP5uYRvzJ
Lw6KaDo9g4kGebujXRpvOdo5+gwMAkrRlDs+SM/P25ox3zLGR91Lcl92wy9DWiHUi4I4Np7r1IaM
uds1K6dladsgWQgmN3cShpm3ZTEja8wkjuNLMT7UaMWXKOZ4a1kFpNUXZhnucnLR4NAE+9X1FAgC
jhCO+sNFl652GQpk8CoBObSmR02Pu8gVlbL53WSOtxGu0X+vbVpHXBrOXiATESIU/6FlHYTUsuRf
jlgh1DhaW1WgVAKLelkoSkscapg46Cg17aiqd/ukEgoSXgKprFZ3xFZReb3VSpyPBD3ane+qne2b
aMbeQ9MtC1EDSP1hwu3kUEOAlGtDA91MVT+20p+OsLVIdqJCUs2yQ46iYGGjlsk7VwnN1ETTTEA1
oI7V5x5VH3cQdZAwSfxm9IJSLaAWliWKPyS147cMktaZ6PWzAe1IP9c17jea0UDhXbJjn2nlUe+d
fqeii2KbeXZ9TFuvDACnUk5KlX6nlcMdv3Zl+Z0LiZSgTIs6RD50QEPfwJQtHZs2EkZmRW1Omkcw
IRk7tJw472VCjC0qMUY4dGl76FmcHqraLtCiobQHxVUyXy3T4YGDmelCiIOSnWiA6ADhxRbd428k
hVhn3DtxNOhOdTBHnu1yz2LbrlSbyCMACBI8m0NuQOMT/BvFBXDYOEhjqwgQvmE+S7sNKwV3TJwL
I2K2UW169ANtWkeBPrsLcTEpk/5Yt8Q8pAZyUEmn5Tupx02ETDPy2mCe9tFs7EGhT+rh4JmQ8Wik
DCX6inwineHYDKzDAnX9MXZz0O2Zvb1VR7X75ipTrjRz4gtzsnjT48F/4Y6T+lYKXu4CyXI0/qIa
aaqKuzGt+GzEbRHxOAeSCzACaJqq6ut9X7fkGZD7Qhwx8STdwGoLqNqJNrbdC5QsAocAPdNrZQjQ
zlvW6e/3bS35VSjAIZDHO/0Ww5m6VoMrOIkvnqxcH4f0wSzyk6JLVNbdGpjRPNQKb6XdbvKec++K
PN4kc4S+dBDDXp97FDILb7QkNGrK4pAYZFvQLKw86xE0FTWYfOzd/UEu+RkE2XiTIU0KyOMsPnOd
PhsFctEXbyz/QMswYlm60s6yNCTUddC9NuXbgAe8HtKAN2wnjD6+QPc2aE316NTQytT+pVYbEcX7
KiYady664CFIhfsQz+fZ9QRoapyVteZBvg6NFGjcyq1sU4xr2Jyla+CzmdkVlWW9AHPF6F1G55Lq
1Ff6Pe7MlSzN0g78ZOQD+/DpHmy6bJTChRGj2/bOU18/2yVkC4nhj81fbq3kpFaGNH9wjXarsJQP
sCa8V0PJtq09PMTwMPd33NIRhnixOTEWIkE/N4Mm3MZ0x4naKIkDocagVD64dRYAfnXf0MLrClUw
sKAilwxdh3mjWwy2k6pxIPytAADR/01xMxnpgcWRl+L2BP4NEIT/m8Vp6J/WC6JuWRcTWPQ43TQ1
WsWbJ2n9hBC739c7okNvCBTS920u7pFPo5ztd7vH7c8G2KRmGeRViQvpzfYAm2rKDS9o0Evzq2mc
6YThZYzewYnaYt7wP6DMpSaExBfcWSOUfBMLuKH4R5b+vj+yxY3iIY0xZTOgkjc7YoNokxypWAi3
czuUgKDR5mfi8U3crmCIblMNGBGAoSivwL8iDTZ3upZZGExI+4IW6ktFzW3p2t9oLzGJ1jPPhgjl
58KfJBNBB0O2Xmb8e3+oC0cPeT0UhCdVJMQTMxep5H1iaWlpX7QBlDOlSOpgGDNAqKgyRvdNLXhj
mAJyGLgpQKbm+cU852pX4/l6sZX3Ue6SHpFRbu9SyKh+vT0KWJVpVFOTHZKz88ussD3KU5fZoBez
AhL/P87Oa0duZEnDT0SA3tyS5dpWU6Yl9Q0xcvTe8+n3o7C708UiitAA52IOBCkqk2kiI35j7jDZ
OwqG99h5wBaSeJOrsjqPzCI9fRog1NcvN6AkNf7QTI1+jkLTToTpkyqIT4Ol/b49h6th5jYBjSra
7MsjTCzGiAKZp59ltRRsQZK/trLSHHNZK07/IRISuDT8AK8jwHs5oF4s4zofZf1cR41teMrBGo1D
v6l0vzYgtEjm1iJCE7SmLsPg01UXuRkAfGvrcy3Kna0ALz90auAfbw9I+iPFuchw2GoK3lPABa59
4GcwnhhqvXauTHTJR8FoHVr+kh36FZDTZ63rHFyaBcqWQVntSz2kCG7liS1Uxa9U7PIv4D6H0pab
SjrBiUM/S0srcHeS6pax3z+QqA0HoczDnR6lveMnfTHZ1PQbR1Nzbcev+jXGEo1pqeo++l0+7ADZ
Znd92RZ3YZDodm1V+lFXfesxKD0qILglOOAf4EeiSV0++4KlvMheAMjST0cH2SwUFr1JO3pyE5y9
HDunsW/8PUq21U5r827vY+rg+ACXPiDFrt+VIIfsSlS7XYHyl61reeZMajs9+VH/PcO/AjSf4d/3
oOicmvsYeJyIF7I6xPeQOgynkGZTW7+yjkUpKk9NV+NsXXaf/F4cjkNOC9jXIvPBBJJwDFC4dgCm
DQ9+EjeFnflg3yL/NKmHiI5dLpUPGq/p0AYzme1DqFE8V0zjvqByfqI52h0jAAMPUjGJ59FQRzet
eusTeuzyQ+1r4l4QxAy1/Fi01UER71N9MH5lHgOKK2W6D0A67BJscu9xO/6DtrM+xRVO6YBS62OS
ecXBBALiGF0h3fFfk63Ere+0BeL7idJkYBYV3+bA8G3FrAH1+siNR83sUq3OdoEGKbjh4ejC5skc
KY+anQQa/Xc7GHineaHuiEpo3qcwaZ+6UlPvEa7sn/UBuIGPpsVjWUEz9tRIOMVdL73GgdiwsJRh
QJDflD5nSeVtXDVrpy9VQ6R4OBmv2+l95LVJqCcaRe38m957k+Plw2h7ofiqVTUJSuRvpFsr+QHN
ECShAA4Avlt2aXvNLNS01rHzDqZ9lnwW2l/dgAViDK+4/17Um4SfK0Auh/77gIskSAk0VRCAXoGk
PFfpt0H5nnnPYXDSFJeCmF2Lk9NtoU1WXjGIULEJ56o2EKRFEhRGLbQuzcOTRW52HWfy39q2wVYF
dslrgn+HgsVV7z72MQIZWN3nTvkpebjBTyj06lt0mz9ih8vDUdMl+h0z3l9bfq1BbslSwLSc40wT
Djiw56eqQHhCaPPvQ9uqDxhHK18SVY+cEQ07R+vFapdUERCb2Ch2jKB2o7Qx//5pQCIGR5yKFA2Z
ZVe8iLUkG+L5Z5XGbyAO/iPeNdFeQcl2I7lU19Yr2SWNVqhAdA0WDQqfilYcTJN5xlSk3AU9qG0c
Ur6IbSI7Ymj8BNqa7jw5xfoPiSQQMFF8bLJo5nsjxTJZqv+st7gGUAlFKDHMw0MlTcJjSHpHURm1
mm6MrUOaxhhompFiG2VFIS/Scwop1uDkYSrd5QXUHGom+oOv1/rRCgd/D/g0ew0h5e91QWgPqn8S
00aDdkutaddmOf+fVwzFmXgAuwWsjJLOQGlkUPecZKD8RIj9Knh5jp6O879Gwcys4Pndvl83pm9J
RNMHWRkTTzLPRq9BpPa+9B3mfLrs26ZuHKuxc6QMrdfbQdfSh1knC9NpsqIr1E6u5HoDaYOg3fg4
FvmrXuqf/AgpjttxVrf5uzjz4N+9ryxfLIdsAkrW8wwew9BWcTi8HWLl0YGJ779DWSw/2UqgkZDc
nWH0y8lDrbHK1Y8BKcDtOBtT9oer9G4oBqDhTK0Yil++oi3Ojfg5715ux/iTtl2dJv8OZvmsKJGz
TMh3zHORQwEKs0+JLtiyWj+3dfgzzvSPjLaEp6ieYiV8iiLR1vJmN2rFxq23PlgOHxp08NCW7yuh
zkbecLV57oTEESA2pNCBkEDZb4x37eoB1jVDldEapmR3uT60IcjiROjNsxh7Ow/6c5JrdiepJ3VU
vlWa+rOJIN1M/Z0xhXe3Y68NEQV3lcUDe/dK/Uuu8inNrcI869mz2KeM8ENWv92Oca0mwiXE/QMt
mosI1Pdi/WuCVVRmM1JxKp8j4VtqtrC7TprxKMbPprdvKQz11qlv0Y7WntriaYgbu+033qrX6g2L
X7HYImUKWH6YqHuJ6bM4RHYUmI6g7uMcIqrpZMEvyYPfu/HkWtv674a+1N+PBxksAGfo2Ujzc5/o
r3VibmzJ9YGBZuOG5YVyBWwo00Dt5CAyztEQn8tyfDCLOHbUvDhDn/uqhck/PJTQhfd+RLK5Mat/
Gu/LvTq/J5HCm+uwyz0SGKJXa1JOCtMqpeg0SNA6xuTVd2artie9LEJHN/3scxKO3hkzw3gPXj5D
ShQKnez5qJYXwo+68/kCcdftQt8LTlInGwfcZvtdMhrpvrDkf8ax0ukFYUDSWnqElq4ovna6RrcV
TOQhHs3B9jKlSu1eBvh2e/0qq5uEcjooFfrMkPsv92dm1rTUA8M4yzHHTPtbr4Xsset1+WTIhXTI
ozR22hzCWDnlpFdNhW1cKue8jkaL9SykLjLiwjEN2s7tIT3ShJgM6FZxqO2juoU3PHqpZVNu9k4+
yYWDLql4PwxedZR4HzrgCwWHjmF5z7NKfbTQ+rUjlABePK/N94VQKo+lRjMk0cfy1ao2tu/qEqZs
htzOTISXF6OHX1dPFZfiOUQIQtHavf6XRlZ/klTKEf8fYf4F7y6VsFGzUZNIg8U23KVxvRNS+GzZ
RotidRwoqODujCQdq/UyihYEqA/idHs2i/KTnOb3kyFvhFjfiv/GWLY/i16Sq6zVjHOOvVDS6lTf
9OmXiYapPcTdWZWi/TAI91mX7adgi42+lgNgO/B/A7QW1Ti1Ua00YuucB0Q+feWrobs5FQaEDW/v
h7WJnPVhQPqRVl/pfKHVDYI3zs2zVHmwWy3E0oR44+pdjYHmOett7r0s8dtCEfiB3ikGBSTZ1nOo
h0Inb5Fa1l618300V/vmzH2xIsRShGeXB9bZF0+W/B2IDr7r92o1nWJ/Y2WsHSHvQi35fAGM5pjC
sHUe/SfJyOy6tRvl43/4LhS2QUnNW2pZDSstMTfRLrbOhji+0KV4GRvDvR1idcYw8gGwB+byqs3n
FVIv6akHKaKEaBQnFsurT8SdlOaiU1WtfDRkpCRuB12dO8zOKDJT4wa6cblxO63xMyWZmRiIDXTa
Q949DObGPf0np1zeY5wMdAiYPwqWi7XgN40GT7imB5JRJiut79UofZ00kLJN/sFoYkqzniuazZmK
nCsJFcAwBTXfyccWaKI6p3xNxfiuUaLOLtXyMTB/B10IElrZuu7XdgbwqlktnR4R99HlbJBHjVWh
NNY5yqfyu1U2yaGMTPnu9pyvvcfeR5m/ybsjOVXNHFwB06EFqt1OBjy9F2s6ZQmKGjqiChtLd/Xg
BMwEHF+ak4llGtGToZQg0chDPbnk4gSaoiOcuAs0A9JzDETfTOr6IYNUf5Tk0rxjtqtPt8e8trjf
/4b5fH03ZgpctRl2rXnWms6RoyngS1qzxwJMRdlNtHJ3O97auqbTBxwHUUuqM8t1naPuJxSJeVbL
ep9FSIJ73q7CqOl2mPW5pW5N/ot3Lo/dy3E1IgWSziPO4GfPvoaBu1jlD42lJHanBC9tbvyT58Nb
42mOWqcbkzovx+W+Mt8FX3QCxAbiZG6FIB8m8ymqojsrSjfuozUgIN0neHNITdBxWB4QcakKWYzo
0VkTX6ws303efT8gvnSOcyrO6V5u+70nW46k+8dG8p3b87t27ZL5yjMdghNxOb2W2dS874kOpOig
TOlvw6oOkwYbMCm3XsZrL8X3sRazGesA3fMOpn81UVemfHpsfPWTnE2fmgaFBH/I74qiPRiDeJwa
pd5YSdcLFmUW9ic+aIzzqsZFxYnKzNCT3RQ/s6ZH8+ikCb/+djaJQZppgNOe8TKLt6I+yjnCJZ1+
VgLhWyY3SBXnj4JcP5R6sXHGXe/3WWhGVMBB0VG84rQKdQ/FWW1pKab4JbHbp7ehUOyueFDMrb1+
vQ0uYy2GVeZTGHU+HT45m5n89U7bslK8PrEvIywusADNziHQGU1Uu4Gxy5rGqXl9UITV21+bNYu1
8VCsQCKLiwj05uJMmRKjCYwh0s9dJD2WnnWc+o2DA8n/q6MDwiBSypxPdLivyiK+wKuuUUf/Rc/h
lBxiU8lOqVy0u4bronYGrdXufMWc9qncV596owt2EcCnu6IGC9xZ/vQyCKV2J6KF/JJlRXDwzVj9
EoXRgMtYMx7ZQv0XcH3aB9KL+NRJXnIqFL2zpwkwWynW0a4KAdah7yBrewjD5T6mAPYRSWm+oReo
R29AHrFsyg6t16Q7JZmc7EwdepJSB+Y+q43ooEAmtScxDu5jNPkDyNltfI+t1Leq0n8bRH+opUR8
afQKqpscW3uwWd+mUmyOVRJ1u6CKi0ehVafD4MXqAwRgrbO9slPspsvHczLo/llLa9h4oEOc0lKV
gxZE34exBquUB5LjFyiFqKUnPFtj1j/GVhjvKcZ09Mbi4mD1orrDTQjLXcTIPyowge0yQSAlH1rP
lsMg2FtepCBpKRcfvDZIHcixxqsn6PnBi5oUPrQmHHMU0R6KMtLRsRnku9JQvxYUtWhcmqqNDp7v
UiXoHMGnmSnVoFjMSkof0LD97vdSsMtqgUplO/2ytlT6r49mVhCwqpn3hN7Asr/SduA0gwoJhshr
7Fykn2r6Du5ldvz3FBokE6miGbOqIYWQJVrMQjJhHJTGf5Ej6WRFdDQD76Ewix1NJ1uIxF2d9m6l
q//ETfrkJeJfdzouwy8uhtZv23Cg3v+ij+a3SZNftaA59p28cQOsHZlwXGdEHKzeKz9Mo9FDVUVB
/8XrtIOVxA+A8wG2wk8a62MmdX/9agLuMRMb4SlTOlxe7I1RS1ovaf6LEQSHFGajV/sPibGFRVq7
12apKrD7ILuuEPx+I+rod+r+izpIrZ1nwSO76dy3+uH23bZ2aOJwCCyTNy3c08Wh2UVBqqAZ651z
M/+hajDxG8nbSIbWYszcSHBHpJVXnNOqkVOxtWrhLI/UzBVY3cnG03wlnwTV9G+IP3/+Lk+W2lSt
Rg0GQqcXOprXVmfnaXzyG+uzXLauXhm7th7v9IHTR9gSTlrb0hj4zNc1osxXxc44mkwtNArvPBjJ
IUr+KagoJuM/0bQxj6txKHBgHTFTkpfJOe6GSiumE8z/bKSf/xnHFrs1PqjZ19trYgXEBXZFREbC
wMybUvHiFYBBlGXS8xfO7C2ZKUXiKBNQtIaq5j+1SoxIHV6PCOQ09QlMvbTL+sE80akPd7d/ibyS
QSA2ROFgdqgB/7T4Jbla9coAFek8NrQL5VCfnFyzOkfLkIOMEin5OvbI+qPdi7eZbhRO1XnRsQhF
jUPeC3423HKHIfbBD9ZlBN6jTY5KMX0zKx8IFd3ngxbHI8p5gr9PivZ3aGkPYaf9auNWfZpqud11
UZhS7cRi8fbQVjY4I5s7KxLuXJCtLl9AaknzMMKt7SwYCaAFZe8nhitm+el2mGulPh4BXDizjSlk
UcS9LuP0fpH0iRAIZw9txAwn2UGlDJwrxks6aY7ZZOjyCHaFVjRySEfVaF86zXwYaX74enana60j
BNXRHPonyawROgxPEuyz2z9y5QjHOweTij/SUqg/XP7GpNL6sRAl4Ty2HzwRsEiyk8WSDrR2SMcP
t2OtrShclmj+wJwlq59/y7uTQo9VQP9h4r+EhWfn5Q/B1HdBfGzD4yjIjr5lp7I6/7wcdDRNZ9OL
5SXM8x0PXLkXzv2gSVgdYPASaApkzyIC7jOBfUgbS3YnyqKPnmE2cBWNZOc33leeCD4al4q3T2eD
WN1LvB9DAjGiSNXO7g2hOShlZzygfuN/vD1Ja4sTZs58J6DHgej25SSV3DNyn1gcAOZnHwUmBZIM
amz721FWzjOJhxuqIjM59Yri25haqQ9ZBimvRkGQ1DpFaRlCtlelEpAEtNxux1tbZjxIOEt4K853
6+WopsTvyf5y4SzQrimopfTW7yR+bkoo1OLGMluPxdN/lpnnYlgsM+QPU6vOGZswJ6gtdoZpu8uR
sSkkwUZR0b49tLVVDQj8/8PNf/5uVSdqLhdawtCmSLN96WjBxzGs10Z2w0qGQvL3G5ZjBYTv/PSe
396X4TTkySoYld4ZI6iT4IdvnacceyHcV3V4LJJpI+eS5n/vsmIDmBgcD/kJqayxxPIYjajU0kyt
GGv1p2zs0OKbjlrHQb9n3waxjQ6xI/T6Xkytj3JUvolpZ2tSwsFtvA59/1gWxckTw43ax8qszyBn
RAw4w6E+zonPu1nXx0EWw5zbafIOHSa2SXkvdK0dB8Fp8FMHuO7GZ15ZVRcB5337LqA0Rl0McNE7
mwKyV7F1n2WM2+KWGsfdJEgbn3kF9UA4Skh/HCv5hxffGSigl8Wo4ZzHThtpf7VPypQdxPpNxxXb
Lh1l7I+K152KST3GchqReekbh8TqHMOmVTDAIRFYbqRRaAJTxdYWpQjPVoXndjh2xUFvzpb1Jck2
zr3VdQafgion2IqrTK4qEIgD/MW6FrOdmmh7U3r0h585Xroe0PzUdDx9I6lTV7/p7CAEaWgm6y5O
CqnDibHNK+8c6B/yASihjihlAy9FlWyjcY3hKx6pghrY/F3U9Cy7A2hYoE9fS7kjZLUT/yGykBFO
T7Eh7iy/t+nQPkemfsyHU1NVDsKZTq3J9uCdhF52IhWrs4dQHDkAwcM15zyB6+AdTe05IkP3++cw
/EfzTlp8p8v/CNaXUbubyruA5vftU0ta+7gsL5SYqFQyAYv1jEcwiRvM5LM/vNXdPh3PGfJkRjDZ
0vRDHzO7lU6y3r0I2nPWR6DrA96s4162BhCXuJCIEbJGW7o18toXmX8SWs9/NIMX94SnJqMupfCe
dB+J0WY3tF8s07PB2MMkVPbjBJlSOhRg3Yo3ReagRVBXLb8JwDE1bdqr0Xe/RhgUbNg0uB3GNGqG
fNmsKvrbix6tXN155dYreAUQwO/VSGpYtTOSfrFVG6802ijSLDpSrZ1FxT5gyZT+76yfdrJ0L/Sv
mdqQPH9piqccyF+s7Dtee3JwVMRDqkY8nRW7Tt80PbM970ESkiPM0cn4VHTHTj3XuVtbr716moa3
rknu9OxnWkKbDM1TEdxtLAv5+rifH74W4F5KF+gKXh5zpjllTVB7Kl0Pye6CZ6G+T+OHsXJBdZA4
vTblLzW8o2oZb4o0zitucdOAqCdXm/1YcdpZrEi1jjtkqUvtHOnqkzUER02naIF8xO0hrjyJZ+A+
MK65OnPljmCA3rCKstLOphwhhfrYSH/tY8x9+T7C4m4a/Hbq6roFHq26vlbbkfLl9hBW9i51LHlG
2OIEgDXH5Uey2lHp/KzUkUhRn9ShBepjfo6G4hNs891o+KdBq9ONC2nt6/COQYVOB6R89Rw0ermX
uoiv00U1x3JtVB/zDkRp1qlbhMGrUCw90Nfz45O7h9rI5fAinTdTWLaJi+Bqlb3q3WFqN9icWyHm
bfDuNpf1XOi6okzcIBu7O3gvlEHbIDnnsrnVJrk60hgNiMH5yQN/7wpWMPl5FvnYqLhij8Z53xzF
KDJs+N3w06FgtX52vL06rnL7OeCMy6cqQwVrmbFJfakhIFLEbhx+CXTEa/+p6gQp7tPtMGvjgrwx
688hgQ2W73IKfWQY07a1YpcuVIVde3oozBqwWf+DbPikNcbv2/HWPhnsHmDbpAfXPeFyUnrfs/TY
rUe9scUg/lT76rmQ1b+tnTJ9gEB4MHIE0gtdrL4EULZkTVPsJvAPK+RXih9l8+X2WK428CLGYvlF
fhiokSfGLjn+T5xpv0yKfk+fi1YNTgZ+/gzPeUvxYj0m2hrwVSkHLm+piTrdmA9qzEke2nXwUe+L
XaO8UbhTuwez3iq2r34uJB/+N9wS+yTAK4awosRu3/m7dEJrtysdf2tRrK11Wo+4uoJ6Q59ncV31
5uhJaFkUblwbwQfVn7QvURkg4vwp9DgLb3+11WCAmWjrzrJ3yyLgqGV+wssLuldV7XKVGmce3s3S
xegxb1xSa6GwS6buhm6lTJv+cnMlaqGEuLoXbltzTPSvYw7nZPpBFnl7SGuLgg6uwo7iyL16K6da
3saKIuQuhiLSQYhF3xEm7WBG0k9djj6S0DyKjdr8/URycsDUQ26Xe95aXJBtNShZG1WZiyUsKI7G
Fx6NuBptK5eFnT9G8ka8PyrIF6nFDFWcm4f6LHl3VXnSRinUhS7IXGzuIhpOQyQ4PT0Nh86eaRQv
VSDso7xHXtj63KTCHsvIcxKPGioTddyXL7JGpbMIpQgvObn9lE9Q0VoT4QZb7vziI7tdmuzRTJQ7
4gy2XqCSU3Sp+FgoWrgrSl3cF1lY2Tp/5c7LMJjX6zZ88IPIc4aqj1/qUuffKoQocwoBE2tIHmWE
b2wVgB3NHVxWdgnve32C/cRLpbOTZEhId33rFIji9Fh1vnBHu9rbMYfRGSetTDooPbwzyYt8mzKT
h01Lmb71ZiudxVJ6M3PvWxEKY32AaUNfPYzFfS8YUCwMs0YNJTXUDCKX+VvCHfdVEUTZtgYfORQS
7E96gTtgAr/EFaXASnaRDo3Bm4LqLpKU0Q4kX7pHxd77x4plGRw3LApHiEPZSdRMu08TfBX0Gt6s
BBr2OR1GZdfncY+5UmowPX218f1XziLgLjSoEEOjUKPPu+DdbY+tWDLbdmRuXP1Kizevf/aKvz/R
L0IsDiIzltBT1glRhP/oSniXWEcTLf7Boh3tH9pgC2aysnHBmKCnRYtgFiFY3CBBOpmZLISZCxnB
biZAwjWgyLTbVd25CH4I0cbDYG0KyTlRv+S2p6q2uBUrH7M03G8it+/Lvdn2rtSWAPiN4+3zaC2M
Br6Tki1PcmoPl18qaC15sIKey7ebiqOZ1zXFjcjbQ6EU/8OieB9q8cVKL4m0oRxjlxG/GH0Ao/Ju
6j7cHs98ki0PHo2GDtW6edb+VCDerbxiQFAOmanYhef2cxLQifSkfmPOVu4KvCDpWCJwjJLTEuir
NWaWxpqauj6i5eH0JsVPYX/fsX1vj2Xl21CO4qMAGqPgtnx1RP3UVh5+fG4yDjZ+kLA46OxtFIpX
gsDPA9CIqB/22cvcvwsaJTXGNHXTyUd0KTtDLzp5g/z212MhDD02AOywOJetCO439M7VMHUDpXUp
n9l9L58KbTzcDjOvocXn55k2Z/6zxNhVx9oHn5gqol9BEO9t2QIs30d7VUJk/qxDhfe63vaSjafN
ynKYUb8iq44H4pXgRKm2UhIlXuFayfixK/ZjGNG8Fkz08Pa3R7eyuKkMchbM4hbooy+SFLUtU1VH
DdWtw+q3UnMvytlGiW5lMNyds9kKeYIKJ+nyPEDtqw0auO9uH9R3sdB/JtfDfyc8kaZvfKuV0fBu
UhVk9GhOXeGLhLBKAyDZuavqOeVO+gWCNW5xDFfHM6s+oV6PaPcyCU+NVsh1L2c8armf6vqtVtVD
26R7r0j/fh0g/4xFjcbim1svl1MnY0YQBznjKbMufB5q+ZcQeuFLE/vYQikok99eDCsXEjkWBx2T
SENpuRjyeuwG1BZyt08y6WlqjMCR485Ckrw1HKltAsjaofmWKKG81YFZOTMITWKHNSInx/LFVlH9
sywvLFyh/ioMzc7IPzSQ7W+Pb215vA+yWOyBMIFH1giiK7AQuw/xZodhdRiyMaco1uzcuYhg4J6N
Dt2Uu22nP2pjcY++NWC6rUL76od6F2Ye6LsrKe7IzNGeyKmu4JbZHSfS4GFoEal7VqVvYfDtP8wb
En/QJVA6IwW7DJchD52LEqPqw8YBxWHL9cfbEVYH9C7CYt68XOMVUYu5K2XmyUJ4T0JoBNjBYLyo
ZmSH6dfb8Va/E6AdUDWUz1E1uRwRihGRL+Im5k5yBOVr+j32JSB1T9hIueYNurg8uGr/jbNIucKh
zAutbHPXkPMRA6xO30v1WDrZ0AJLNRoBV64+/fv7l1txLlTNBklXbQFtAHHSVDwII3CQ3S/sRsMt
TeTVcb0LMZ+R7xZgkU6pgEZb4eY5vl+aG6JlqOs/g/inFO1uf6q1UHOpiNc6Mvj8x2WozMMKCvmL
zG0Dy5Hz5MlL8x2GGzWUOwwZUk3dOCXW1gZpMhUJ1Hs4eRffTMkEMVFHI3PlXMInJeRViVNdvMX6
2Aqz2FQDZ5EUGIxLkH/ybrWV8oe2lSKtzt27oSy2FSWbsaxUkxiofdWofmmJG3al3SBqq2/5ta/d
i+/nbXEoCT68Yz9hQBbfRq1eUcDfdXLOtbiRUKwd41jOwkGAPwTBb5H1i3KKrgkCoq6caQ8Aqx6V
INgIsfZxAFUoqHhgcn9VuzF8faTAxxqIrdxWxvMkvLbWRrKyFWP+83d7SBt1NQskjY8Twh6bEL3u
OntT+Xftq8zkLhkDa2SblhCwjtJUqetD6kqDTB/0XDXFTkl/5FuU2rUTXJ+NMeY0GVzuvBTfjUYN
Bn8wijx3BTxbg+LUTm9Ked8F3c5Q/J1ab93lf3Kf5dHKB5r9g2hlGMuBAcFKAFwnuTtE2vRgCNrk
REKl7MRBEo6RiZSA3nWfPRE12kLWxj2KPdG+61vRrnLciaVSH51RUSow0ULuhLKV33uQFzdOr7WP
jPYj4Iv5PXwFEEV8tu/HxuIwyV5jubAn/avcbpz3q1P/LsZil0/AwP3UYj/UVnFvyD3K2dPnXFbu
y6jYycCEbDWKNzAlq+NCYIOETcXUcFncRCQMymhJZgo/2im7u6D7ThfmP5zEs6jZ/wVZnCgDivTG
OFKsRT7RUYXQLrXKrqNPty+Y1aFYmsiDCyLOFRrHEKTZKkFn+vIHVF6Ok0yyiwLU7ShrRzEXMu36
uYrF4+Ryf0RFqbT9aOSu1UFnCj95+TG1KnssPwXJz9uh1gbEfgeyjnirRQf4MpSRaYkRe0ruNn7y
6JvyQer9OyEwN+A78+wvNyBPxvmhhWahtexRGR4+iXo3Za6oFoALROFFMM3vt4ey8vieX1mwIuno
8r/FqWLlkYC/hECDqvjde6dGtxxLQGo3uwuLYAfGoBw3FvbKeXkRcd5s786xOCZfjJk4d0B8K1ae
Sh/gCg9JHbzH7bGtfCbIe7MuqAWK72oLoR+cimFM860R0DqODhW+wKm5cZGtDgfZ4LnhNiPcFstO
SdNgMjCRc2X/q5YWRwQWoxpxsrzf/4fRgOJGMAKENW5Cl/PWVjxR89aIXVX4YuggUMyvTfl2O8ba
YOaEHebHrNm3fF3pOb7TZqXOTWWwt0iKYDy5E+PCbseNdaevLG66ogjEUPuhNfVHO/DdMhCippuq
tkpcSw3rl1Jv38rUy3I0GyJwWhgzvSDvew6T8CC4EQKFQqIdci4rxwsK4dRMEiZekhjvrWaq7bKA
SBNrU/Y19cbw1E9y/DtRgvJgoT6LC0ul3HedPx7NSaj2WqHVOwP5sBM6fYPr1UVmV30/HGNBjXZ8
5c6FR9Q/dQAGMQ/u5Z950ggPOshIYH21Yv0Qi1YdHDkz253StvJumsr+d6NGlaMUY/+rmsTws59q
0Q8/z61T7oXSvYZy/85sk+4I1vpz1GUQAPzJP4WCPh3FPFAPDfoeTifgiyjneF5JHr2zJA6zXxg5
zsKIkF19XY8PdH+3PCSvPzuMMf4eVTha1Hz6y6WlU5/K1Jql5Y35r0mT9k2VfOkD6THFAPz2Crsm
ngLTo94yg3d5O18tMUyypzKR2thNZ4/wOqi5dGhbO1UOgqFv7v18eBgq8W30zMckno5QYb+KUbzx
bFwb8VyknUs+s7nB4gkixlklpvDuXTCd7hBGJ7Ejp9by+mSCKL895OvsYR7xv7Hky9nVhtyjwUWT
t50q7LmbnT7dxVNzKKoPZgXBd+uguN5ZxONxRU1QRo91eaT3bWWobUHfPO28Q+FLj52sH28PaTUE
DziWDViDqwK0FFdWY2od6AmRfeD/qvHkvR1h7QOBD4J+DZWEBGVxrPpCJedaRysFBZhzgkWnFMWe
HRrRp8o0Nu7Z1ViUAKnXg/VjE1x+oF6ULVyVvciNIOvepRWiopVRD7vOGLJdYJXFRhVwbfZmUWze
CmRDV41WvS31KEcZ3VUH3zj48AT3rez1G0nrdT6Exxd3NxJncLTIjS9HlSeSGodtRpcok8Edv2rl
d3M6SFTkfKAht7/WaiwDNTjaOOxrbRGrbiq90ZogpiCSdp90HsWORtKcw6byvCNqY8b3CVX7jU08
f5fL/IgRvou62FgW94XkpRH3ezCc5oPf0ZVWckRTyTfGtxoJbgrI2zUhWx9PjriOfGAh+bdsAKzW
f5D1jVL0SgyWOXIOJoQGeE2LVSiOuQjDp4zcosd9vBG/FGPyJPvtRvq1dgDTY2NN0BKlsrM87Icx
rScZ/wwXVNn4mMjCR0vS0kPFhQV8lPveGPLvlaBpT3rXd3TSmwzR9kR/LOAtb9lXrmwFFg0IB2p4
VAmXb8xMGEuzH9TQHQA1dAPOwr33+fbaXDl+QWVTg5zfiNflrbGvpHIUrNBNlFddD3aJqB6D+rGM
rJ2Ep2+xJSmz9h1Jp61ZPAJs2bLGHxR60mVGymniVR9SrXrGfuiEZuLX28NaObTgkovcTxRoVopo
cGfbBgCMW3nVye/EtyD37iwAvWGrfrsdavUjoQCFcRJQQ6qElydJmRjIlBXMIMq5+W4UFJL1KLE2
9thWlHnA7xLCtOmqvDaN0J0MbDLF4UXL/Y2Dfi3ErBlI9krh8eohyuMxagZ8X9xuEg4dwmjwljaA
cdfcRAWoEAgADl5oCSD1L4dRFfWYYH8ZuIFU7vLUcuJacgSE5fNkOOuBAJmvHX6heP/kq8Pnoth6
0K3tbzo80APAIKywWdmqSTO2pe/6sXzWupei+Z4JLQqXfWw3EN4jRTtmjbTHgPqg+9LHWPoPX/L9
L1iSXQdN9Eo14xfU+v+Qdma7bStN174iApyHU0qybMcDZceZTojsDJznmVf/PcwP7FemGiKy/5Oc
GEipm91V1VWr1tI9ufDf+sjZcP3iVS7ameSSDA6uxwbNCOohphWCk5Q5+VfVgvp0nJT+VrJb6QHu
xuCoG2TRheUDYnJI3EOIaUDCgwBKtLo+XL8hgjtPNktNdOnroX6yin9DWai1PBrhqVW8NPtiVL+C
YuOdeTlCrNnMq/NCBy1IJ3nN5l9AiE4QyqMTd+QnJbgfIVLlSfurrbobCKY+oEv+piVq54Yt/OXX
1ye4OHCXMUGM2DyP93XMsJMubxupj07wlvu7RBvRWk+zrb7AlpXl72ceoI11LS8HrMDI5upU0bvN
MQRBMGAhy3AlJWeTh+d7E7B2Fo6FPCEP3KqB+3uSoldUceoP8xwmt1OpTM8O1MF7zRq3Xj4Chw3Q
AO02Kjokfuv6baXPsQOze3SSqu7eHNv71J4/qkP/Fkz63wrjLEflzNSyC2cb6Y+0evMGUzTAfLfv
wvJJhQt1Z8tx+Pd5OqeCYQSaYcuY8GpD/YjZZaebo9OkHdNifLK1ByXtdlWzRQQg2r5zQ6tkT5Nn
vS5sDNXpmw87ttS8tPkIhGyr7i26ywCbKSf/P1HQ1eZRFSmVeCrDU2cowd6ag/JtDIzhwawBkF2/
VkIvBizXWSAI9EHWRd5yKpu4ROz0NDUSul85DbgxQfzR8tuxBFiouCEiJKMZ7Unl+70RozhWJrL5
Sxu6LTkq4bqXqIVYCK319dVI8riHUNIOTuZof1BSCDd7fx+mGy9H4We0GPdWSSd4Kjjvj2aYlXmI
ClV4kov2hx0Xx2l2fiUVFZ222ch0hQuCnI5BDHA+4Pzfm1qowozBjsOTAmj8MFRT+dwZFeKCjA9v
+EeRW1meqgtUd0Far4L+JMFbPkV8R9iExucmpStgVJ7RmNM+GBX1sQ4qfa/V1bSVbSynfvUEYgIS
fNFSFFwKOO/X6KASBqvgGNKjyb0ydCCIN9w2ndypBLhOnSu1UNewIIHdoVmB6mx9408oK1w/x6KP
SpcIIjrg5TAPrZr9pV9bvmqn2WnsjsXAZKuJmNx0pw3xxoURGoJLhe4HDhQiqvfL5SE51YgSZac0
7I9N9QVuXFdpP0F5dX1BoqODQMpCEKxwP42VDwjURJp6NPBOGqN+PnU5+vsSzYTrVkSrgY+D+4/+
2zLMs1rNWNTI2A7ZCVUntzZg9x+/x5Bq5dLP64aEy7FRDV2c2qIF/N6QT0W3NqsmPXVKhzJpnT0V
WvutM5KNHEVkBxtMGfC+JMlaXYM4GjVntJhJyueG3EsLKldziuOcNW/XFyR0nOeWVh+I8m9fO8qY
nhStukGvwIWq4mGQkApNjbsoMvdmIN8gLfA6m4ZbptGbXiiv13+DKFtZXl+cRqpg9rpqFDRxwxDi
nJ4gRfgGOM+DFfXmuok/z9/19Qa7rP7paS01vfcfToESKp+iPDs5lfFRr2Y4MKL9ULG8pNjh24Ab
6I1rDeODRs8hGZ37rIjvgLHtr/8Q4YclX1ooeKglrb22Hc9q5oD9OxVq1e4bqYL3wWbWNfwPhRZq
llSHl84aIXF1wZMsiaKu44IPYxJ/zI0ouIF3I8hcv2PC9fqiltN4sbmAdBdAHBXTNe6ljjuzz9UA
SHA5/7TKewcwY5bfa7NxGJr2cN2YcAdtqlWkZrCdrAvOihO0IxNTOaflGbiNi4hoam1NL12yxv/5
34mtBCJ4HdaMrIxLINieNfmp1eHecYr52fDtox3FiFj0Nzo8ZqU7uQjl6upenaVH2M6QMQpvGzSh
N1z14lPWu2sATl76b5R41qSE8OqVA5hNUEUpcCKUN9tdqM3ljWLn9t6y+gyS5Qp+oNx5Azu7RU8l
+rbLhDSDSBCFXhTTMshkglyp8pOdtrfOpHytCjg1JnK7w4iuCVOMW2Qhog9MtYcHP81a/eKJFMtD
n/gNwO9JesjKBuXBL7r6/e8PEThpxyGdQfvGXALKWV6PwKEUpoj/naBzOVZtdhxk5WlOt1iNRNkM
Y9qIqsEhZlM3e28m8hUyJscBXq58daBo94NfctO7ofWlMzO3U7b6tCJPCv8yj1pK/Yy0rsJTltnQ
c+p2crIqZn4QGy+reeM0bphYlySodcxJYNPmzsM2u5vGKn1Sw2DYsCJ8o8PqT4mMAgyXfBUAuUVT
Lde0lYwos75O/hjdSpGUwerXD7dj4ifHPguVOwiIfRoakX6Td1O61ToRnUSLNwV3TgGmuo7CQc9U
cGv2RGFphjsx/5Ig/pen48ZiRRecMucCV6Vye6FflGoFQ84Ifp16/cEGpw/ceddTecelhNKDE6NY
pGzEQ1HCdG5ydf4DMpyocOgZt0QEuxh3WX2nFo6r9bfXL5ow8J5bWn3IWW9pnGUtjfDIus3r5DbX
zUOXxTddZNwPjDC5KbptNqMqjtR+znNzn9vSx86PNxJ80bmleE2qA3cglQPt/VW0AguByIGMSh/h
U0sHBM7mjbWKTAAxoYZGvBUoqVQQU5YZDVnQXuFH28/8D7aFyvL1HRX5FLTkl2gLdBvA1vuF9AX0
4ZPNwPCIVFIYvOkxdYLHwnhoIee0pJfr1kTuf5Fm0eGppcOxxjEE8hw0Y0aHTTORSS175zZLnbsw
SR+DRPvgpP1WKi8q+4ID+p/FZZfPXLMjNYZhxnTbprh57Mss3OVyfY9sMMiTrPsAx+qN1JvuxAyi
a1s6AnftFluJ8EMyBmsz0EJ5cJ1iGL3GMJ1S4UaDFzX9MTMgeX1XRY4FrNC/BlZxwWiTVoprdjXK
IMRGy/Cuk9Mfmr4Fvhddc4CAtBMRBlrGtd7vZTpSCAwl+nqBLCmuMXcvCpKCWpJ+1yNj/x/WRPsE
mjuu2MWTxc5Dq5Ohwj7xDHy0Jv1jpGd7S8t/XjcjPJBnZpbrcXY8ktGeMrNh6wzTd8NARSMSVF8g
HZIkRw7i5ro14Yc6s7YKqIqcS6Ohs6iFqydsQ7cMYUo3N8BC160gO/h+TR0eMEthsTxJjMaTp9fP
hbXRExV6jX8XYqwHOMs6q1tUgPBNWvcwhgo6SNW+zoyTpvjPVjC8NuoWolt4+OA9ZPKWSe8LUlqU
eTqnCCGG6EuV4oLf3wWycTt2gIfq/O76dxKeijNbK+9ehTY93gxblu/EbhWO+7bWH/rZvkvwwv00
b2VawsUZtE0obhj8u/LCmd2Wk1yDvQv7+xSASDntakui7vAfCgHLcM4CKGTeaU08ZiUmIJ+QjK52
vsvSi1b+6ONP1/dO6O0YVAfdB78Ldcv3p68ItLQPlqW0WfALKY1DIRk/rpsQnD6e9hC3w7dP2Xf9
QAQ34csSMX0Z473jd6joFLW1Ww3GSzPaj1YufZpi1CyuWxXkVe+sLt/wzFUU9O9MKwBrQAPrCezY
PWd1pxsdHNrzb3WUvkuw1RfhFlxEcJsh6KIzylQkso7r/cxLY+hTO2HS1/5Ql4kLa7BJx/D62gTn
T+d5/2dCGgzYejoWqCyaAjHtfnhtSOACRibC2ykiRlZbcGChKXAOClU8c5nIfb+NUTaWlYr428la
eKbyYN+ov+UxcEd1i8lIdEwW5kyb+it5/5ps0E/iWs7DLqJhUJy01LyVW0Z2JocZjVI6qHF0jIdm
4/SLvhbfnaVRerosPs2p1lMCKKOTGqfe6KgfhqZ+G6YtfyFKa8CCgs7kIYjCyxrpnNlDZSFMPp4k
4y4xjJtSfxrVXVPb8EXe987HoP4yQ7eq6RthWeAZoZXhGU0/ldfuOu/Ncqcc4kQbwLClrjH8SLUP
mXQ35LdlsOGDBV/PUuH3xI3wyLwgsrayXsvlIBjA2Z+k7sMUw3A3f1Nrr5o+y0W1u34BBN8NazQl
mHPHBa8LNFqGplsvaf0pc8JHKTa9JjfeorY/XDcjcI6cCuCr5FCwEqurTG2sjNmQ+rY/pWnvTuEn
ZwtFJNi1dwaWdZ45qdi3s8CaB5CyxUd5gL0jbTnpT6acHuz8Q5lv8RAIzsM7eyun2PptOBjm2J8c
yXInlecXsZFfcJO0HhP213dP8JHAei3oORD+0KGsFhc4qAPYVdGftOFJabN9NX8K1K2KhMA/wTZO
vwjmaO2y3aZmzPjotdqdfHPfF0xf6Ia71Dgne4v6QDDIA7ky/WD46iiuXAzYT0maKUqmtidb74Gu
IftXfcn9f3z105C+JbX7KbzlaWJ54S/J3oXmDYAVI7i9vqeXyyVWw2OzkGRSn1RWH7BsnJDyZ9ie
dH5Dqt/F4WFu0dDZSBgvPh2hE5ojlkozGvKh5dyenUuT7n6mOi0yf3Uh3yBjULjw2+kPJc/rDcdx
cccwtRDkAa9kQg7q+PempiAN9aAqJS+yuvDQKX3xIc2lLZ4y0YLIQ6F5ABpI9X0VxvosSbqB1+PJ
7sYTsJYP1qAdlSb92yPPYmwmC5jrXxgY1mYi1EazIVJ9j9TNc/rhiXqm6+TGhvu7OAWLGXjbjQWR
p170TEq1tKRMk3xPG2scxbAz2ugJYPpujvONAyf6PEwb/WF3I4O7oLOpU93vEyc45Xkuv6ZyoL8Z
vrM1Yyq0AhxnGXOm5LeO/TpdZbNS6uAUT6N9cHrL3M9B7h/+8vKwbQ66McjGmLR719HQUaIpaS0j
ODnq72b6PpXfSvnbmP/z11agwwAzDjYGlpQ1FjNFnyBu7TQEYLSMH+zaFhSOUezbeCs3u4geS6Z5
ZmnZ1bNb2kVzMspgUU4NWjDAcU69OsWu0YNUM6KbWLVes1L9eX11ly3DxSjFJ2BxC+X8uqdb2rPS
qLUVnNoxAeDjmAsUziwPjS4Zr5GkDm4zlfEuUnLmHGWEkYuFgjtNYVTt0qhO/zYVXn4Os5wMQkAs
dgH9cOIkz0K5CU6FA+42f2Gq09X0r5rz+/q6BQ4E2AxtZrBy4JfXTz6lnVRlRA7wpJg+ROlRphzh
WAl2eRm1N9dNXbxcliWdmVo53za1Tacvp+A0T1DiTlO+K+YURi0wSGk972b0WucZgdq+3mjXC8+T
TeGdgAobwPrkZnE5qYMuSV5iwDU8R+VvHjrLG+MZ0Pkn6Iu/2fTANz6gcGMp9FOnQneLl+77QzxW
cZ4NehmcIq06ZkMJxr7a+2jvXt9UgctctAd00KTwEV5AS8pCy/TKDINTCnJ7N0+N8pRMyCp11TRB
rRzZx+v2RB9xKX3wDATSSP30/bKKhcnMnPE1qEtCawthBSjRqXjqu0dpPMTVIVcYRqyqcavmLtpP
mDj/0N3BDLAGKeQMOqphqgQnLfeP4RQlbmVCVqwH/2FDlx72AmRGQ2ANmSERoKaQBOGpQvq4Cn40
1qNjIPL08fo+CiIDi/mfmVWppSXnk8ZSYh9DCSXbNPmOqtVGOBVu2VJ0XraL8v0KHpDa8qD1NpCt
1m4Ps/VY07rOui2In3AlZ1ZWj4mqSrtuooF90op68pK5Tu9ymxb29f3aWsvq3DW+Mpf95LOWAErR
CV3ZviBVbHlPXzckXg5tTVwvFbD1E0xnEJDn0fL9R+c0yMZRCZsNfyRaC7OgdG1AA8MTvVpLlVjx
3ICU9WwyHldp8uwQDtOzNaryxgkQLYaeqW3+WQsvyve3FUUZO4RFwffSIHyFaMqbAnXDIQgXw3zG
MulFH3+9mLDDGUht4XtZPTn7Rp9+DtoUfGAAbEuUUuTqSHKtBZu/sFuvrkyyoMbVMvS9pknh7ldr
41ggPTnhXHdmatsb4Uq0MMI8HW76zkTh1Veqx7TXuhrPWo83bYY0pHnb8/q/ftpERsDtMDaEhA5U
J6uYOJFtg5wLglOX5Oou85vqoI/m6Bpdbh/+/0ytApI1SYnhF1FwknE0VgoA/pdc3F23ITpvRNlF
DAWJElBe789b2WtGNpcmw7mOvIu7aFdsqT6LDsG5hdUhMINaUYORWD4nN+Og7KK5PKDysNPGDT8g
+jLcT3gJlrfiRWAdOqNHttrgLVJKe39Wn9L2rYi2IDmi1IS5GRBNPH3J9pZfcZ7qsoQ2inJSk7xE
8wMVO/MYWOjrTJPUsMBwOqZRP4B5GOxso3ksXCGvBoiggUteRNQkRvp1qBPJKy0TbGYh+/dpXGi3
WeOnG3dJ9NUWQp+Fv4rUYc2Ij35jmfflLHnGaOwH+Ytu9vso+cpx+fv7xDPYpmLHQ5Jhw1XIU2dl
ZCYEqoWJuWtpnnb+rD0Xw8/rx3w5ZO/ASxDGn1tZhbwB8Lw86ZIFpk/7lDnZTYFMYOQU6S7IBrj9
h41VCe1BW0GvBEKJCwRMJQP4rs3C9nzDv3E6mMH7xM0XtD6S2XdqS23o+gIF95j8DgIeWAkB7q6H
EQxL0vIwrG3Piofvk5Pt5an6fN2E4PTh2Rg8XWZ06Cqs3GvF/WrtubA8y39Uw1c4fvpqAw8l2jaG
aJewRPH2osbf+MM8xXnseKZUxG6eKk9SyFRHp2efDcvveU9tMbz+qVOtT8a5yWVjz+5zo2oVtByR
4w3dcJTS5hgYxSHM7KeBRpAS0uWP7WMYt5+6vnmW5/EwlOmLOYUPsZreGXD/MlmwkQNcoo44rYw3
KiBE4PfjAK1+0xjOGuw0eLIheC2l6DRkySHus/vWn/djX/5SYBqgBzLstVDbuCkC/6YavLzwbxYR
bp21j5jyGTd1PA3Q0VE3/XbXqml5DOuAqeYMIeISbVWmBbeoay5bE8uq+Z/BjGEdXZH3q47TxLZN
X3I8hJf0h5k3+u3YZPJjBGnpQ18ZMeoySfgAj3b5ksEocGjpp9wB6vl1/ZxflleXH4LSBOeQYjve
7/0PGU0raqM68T0zgjWjThrdDeYS3dh4Um4jK+m/ZVWauObgd891E9YPec3saQ5v2Ee/UQvEoiC0
9suxOip8xtENa6l6ZHwu+XL9hwo/1dnvXF3ITikBm0e+41GPDmGQKie3IJa/tRMzXWVrhsehkY29
ExZb30rkCs53aHVplAp6+6qLfK+FxNoO71PmIqRkf315y39ycTP55OQmMPCCXnz/GRILec0hDByv
1vQbB13xMdp6i4vX8a+JNTBlKIMuJ1uwvWFOPmW0fxWUFoZhM2kQ2YEribweplXq2cvfz5xMPtiS
abah4/XBCzhztxr1m6D79ff7hWdm8Jru6KWWVKx2ejoreLIcoT8tWWi4X65bEB04CMS4FTy2EMpZ
xWrLyXOjTh2bGVALfo/SjZ1vSvcTLPmBQ7azosN1e8Jt44UCTgTpgYspzNjRfT8eZMdLbd04MIZd
kiHU4L6sON3yuctlWZ82EHP/2lpderQpg7JWBscbdfuXEToPTLw96s6EdlFJc8M4DQ0c577qDoV8
u8gHTr3qjZb693nXMmmB/1FQcOQZ8/6k9GEDOf008RFhialdPdWMH4gEgMIsk+zHrMRbAvB/wvbF
whk8J0EylxmcFeonD6I2iWFV8prOGu5ARnyaS1XZgXVNH/skLQ5yk0z7ujKNNxQhtbsUJkum6EC5
9sz5e1HY54sqU38bzll31BEZumm0blFMdYad0xr6zZCE/r7oK/UBZ1m4tNDC2+sHRZQ3LG03uA2X
0al19hO30tTWs+V7iRYfNfPWMG4NuTqgMcDQ24ZbEmTGxOX/2VouydldVgZEeuh++V5QWOWLraT+
bTcF4U87LNpd2VdbUw2iOrdqQWNiL/iARWj+vUG7GRXwh7rvSVEwvZpFmzxMFhSvA8F0p9Xh9372
zUdpMizPtnL7n0mS5cDNZKU/wVqwNfUq8gGkZ2CBIJSk3bkKOrNdxK1RhZIXSsW3ykflq8wPbQFZ
Juw7bp2VvyN/CzwgtEmx2wTitISdVSSwejVvy5YtH6SHsN53+ueyynZSTyb/vZL/msmS8M9Er0wZ
mDcWVInv97ukshNYPodJm71Z/RH3sWur/yW42fQATfSOkXK2VxGUua2SWBP7Xjhqv+3IeqYKt3FQ
Rd7z3MTy97ODWg1D7GcBJibl2THug+God971e7dlYrmXZyaCTotiywp8j+7PfdD43+ZcfrJke+Pd
K0wN7UVunfmTxTmuDkDHx4dyoPS9Os+fQr10K3jm+nF8JVK1bmUT7Lo5+9XN4z7oml1aKhuRT+Rg
zn6AuXKSY2lIIMX4AVnOuySoPoy58TDk2msajHtEkLeKp6LcZxkAhYsQrPgFQ0fiAFgoEH5Co8W6
SUFUT+aWQpfoUoFw4oGxMO7wUn3/7WZIPJFOsTERmSkZbay9UVlTb2SrVe6DLmlveW3G+74CQnb9
1Cxfax1xGAjjhpFKgG1eWdZSK85Cm+wx7+MvlIdOeqztyxGETlIcnClTd5I1u3mzhb0XeW7KqpQ1
mENzLqZam1abNaubqa0mU3+bShpOizjGOLYk72q/qf9DLCcPY2SDQopJwfD9DistnjuOeMZF2scg
+h06T2nwsS7fru+m6Gg6qKKAdaLTgYDEeytWr8RpOqi2R1PwoOCIh+J5KN7iKnMVZYOCSngRGUQh
S2AEmzLY6tPVo6URapcMUA7uikTZq1F7D1zvrSmkF9sZPih69qIkvbkvWvWLnG+NgYmOzrn9VZZW
N1racq5sr29LN7Xfsvno1Jbb908losrhcBqmn9e39w/Vx/q0Mom9jBTyIiS1fr+/Ph8wavPU9iS5
ilAArsH3BMUcvaALov901Mx/VuKe92AZ+eFja03zsan9mBJJ0iFPG37ppyGBhU6rnk2eroe+jOfn
LPSZmkjDzwUsTUfUEWryzGHcAM8IjwYgvwWUBJhhXX/vKwelbiuwPaOrbqiAHQcfmdfiqDPAByze
vb5TIp9FKAN3D+04BMqreBMWWqX0aW57laPd+XXzxvzCj+smRDf43MTy97N406hokFVWZHu6j1hU
+oN0cKf7H9rx43U7orjmkGshk2KaSwXvvZ2gg8AcZgHsSFa8S01DOtZxPh5KR0rvrpsSfiMwDDA0
8IGAt7w3FWt9K1E+sD21bB7LLrshwbrv0/BlntK7ftwi+rschCK7YQ6Q4S04PqCaWtkzpFo2orbG
7XdT8muiqrYrLKSi3FEepKPSOur9zJt4ppPKJEPVoquZJxSC3SpmTjBsSvR6tVTecCzCDaftCY7M
4KcZK1eZSkVj9iaFv1nVb+DKuDHLfb01RCTyXuDkGdql7sIw6bpBVBa52iizQ56sjM9GHP7UmA0x
UzhCIwlSYVqgVtYc4B56qXLtoZi3QJaiwh6tA3gyeKTD+r3Wk1L7ZKzKwqQMbdqupT1qabxr2lem
pGmQ9jeVwUxtbu1kayPiCu7NO7srtzmrY1BKKTyLhTX94xTTl1Kxb0eEA91Wi7e4hQTfksoZoA2m
dMFRrGcm59qcmEqgol8G5auBsvNkyI3byNnt9ZsjXBTvVoQdF2aHdU4GVGIsJouaPlJ95l0YT7U7
h7O/163hkzPG5sZFVQUJE6gbmTmmha/igq8pqNTO6qwMpwDu8aNhhMFzqnbKi5Vpyu9odtr9Qif/
ua2gRJ8LVa1dqLKiR4qMfN6+Ueq7sovsRzvShn0cWcFdFcrdrpSawS1rvdsFlTy6bZ1Yu7Cph4fQ
mJXTqNeB22dts7Mc3/lS5aSCvOxStjNSDtf3U/TdFpFM+geQK1+gZB1tDjKzTWwv6lG4qvj1h8T6
e8eKDhCTwTTTafasb2BBoPUrBsY9G32cwBlvsurZaOyNSCTwqYvaEFiNpZB9wWZay36HOEls84Kr
3SHUb/1AfwIqeRMmkeQqlrRxEoWOZcHZLfIKtFHXgXa2I72B2XEpjEnf+kh7NaPyw5hkp2lWUd3I
Qjy778q1dIhi/SV18o1ALwi9qBL8z/5ydM/iYpL7iRzBjeONbXffJ8GH1rA2JoBEtw0Q4UK/A9T9
glxhCNq5Vjjlnt/k6r3kqPXrWHRMrZuJfaeFo76xp8IlgcLUgEkyHL/2IpHa97oS0odQ5CcjAcEX
bAkuC3JJMnNwI2BGBDySqj2rbVGRS6byU+Z/UiHkgGCuQnN0Kr4M8z/d1haKHAgtOub96eAKiCQl
p5DHjCCXx9kND/MHVcrui8weXa1GCaBNfOMg0W+5fq1FG3ludfn72dlw6jzMGoky+pgpH9Gl+tKV
FOGu2xBuJcTfsBODNTXWdHm5r8dRBgbE0+dul/gD8kOxK81fs/bU6S9dE++ncSMVFHkrFWoG6CAW
yeJ16b5qmwFMqWx7QRz/43TKay07sxv6W1zCIl9CqGbqHqUW6K2Wv59tn5FFepnQjPeGqPyhGeVd
3ifhztLMX0pMD8wvdfl4fTOFx2Th5Ftm1Jai13uLJc8QzmZP79jyRyDI7bR3fDs6aGGc7WSIZA8B
WcR+0v1qIwII7jjUHCirM76wvHVWrzsg4hpkA4Hl9f14hILUHRXjkI8AbDecieDjAdK3yMQodpON
rfxVTY91mGPV8HRj8Cot+ThI9cc23RoeuKRPAcNN+YTJNDoWl+FGQmqjLINB95Q5k59Gf3a+2nna
uK1e9Qsxebi3BrN+sHOinpblMmBhxTmi0BQd7c7GGdRafqwcc3xwhs0RGNEmkPaD5ACvtCDb339n
WhqVPFut7gWD/SpV8q0Buzw89v4WSF9whBGZWYBrDEUtE+3vDWWpHJe+meuehoQuRlwDNFZNlFei
o6VuqU+JDhH8ETTvqbHQxFgdojlFPzCbMt1TJU+t873GVKCtv83q619fEx4KFBNh21qgD6uLadt5
o6Mwb3iq8xpamavKj7P8lugPhfShk75eNyb6VjxM0AiDZvISmFmGSWFWTmp4RjD0O2lBBhtRB21T
Zf0HBCBvs/+ZWuXqti+bKkPYhhePr3r5grzuhrMWHoeFMHop/F16NGpyvT3Uju4NqQ14zZ6ifVrK
011sKcj99Ib1sABJNpya0KizJGPMVOJbVmfQzNLOhkyMGy+rez8NDol+iHT7oc1fwngjNAgcKGQJ
xHQw3JoOiPz9eTd4SedJYxterua/9bDc5VZ+19fKJ91uv09D/tGv1C1lYtEBIfVjxgySSayvTiPi
E9PgZJxGBnl3VeYp6q1m5fvrp1AQyqmlUQAnBJDersGhuZ/lwVAZOkOGT2UfueaWTpggjmOAcUYq
7QzMXxDYKVFtzdRPvQ6uiSmTXCmy9n3zu7ee+pw+U3B0xi/X16QupfNVfY33Bo/FBU+3THq9/1pl
1DVdBpGqhzRy+zyPfXgfhYl51BUoFo2SgqZpAqKY41nezb3ZfKjtrnmqi0ndhUn8q7TK0UuYBjbD
m4KeNImibx3LoQFunsFh6IKnZsb7+o8WfoiFY2UprCkXpS69j3Oamvi4oIrdOKOUpqPksWFEdGWW
HvBSTyN3Wg8JqTK68FbV6d4sf55UbqrluH31j1rTd1f6jfspWhEdfei9gF0xx7U6v00aZoGkRoYn
ldFbjSp5Km+BRkSB4dzEKuiH4Si3UuPrXlKrs+v00k1o4gBIBA5Bn21cFVGpBYwCY+/Mi2sASFZh
SNOk1A94xHtBE5i7Ykr3mtR+COP8MHTaNynVHqOsOqh59Kmb841+lXCluAISNUIuN3V1pOdMUoZa
xnbR1vu6HpuDxLiXV+jKcGOkU7Xh8ETOh1euvFRcELywVx+vNPS2TcvZokStIDuvHYdJBZsxbpwR
EVSAkMG0JxUQaCfVlR1lRlJGj9nTNDNSA8XCOPOqeTKfUZbW46UArh0rSe4Q/ZH1L40vx3vHzHx3
sEJpV8lZekTAOLyxEmvYJeA+9zoka1/Muo5PUzdS+yr85L6YkNgJKrC1GuzOX4s09O+u317R5wHZ
RkpEjgVz86qZF4PoC5W0sT2nkk6hb776RnkbADuN1a3uwZap1Sm0NF8Kk6wElpkVjJ4Z+9kuUSvn
gTT98x8WRWqCoyBJuajeTHlfgWSkstLFxn3FwJ9sHbrWeBwDaSN5F4VXHnn/WlrWfPYigrxYk0e0
krym/Z7nits7P2x93DOD4WrNzzg9XF+YyDOdm1sdOtsPiyjX6b+kpgpJ1+Lgb69bEF6f/y1ozXYL
BrK3whALpfM2Gt/kSHetdKs7IoJxQBb577ata79ZVdt1MwEJ1pqRSFW+6fr8Jbbrhx4mU9luX3W7
+lX60hFtoQPiTY+FusUiIF4oPp4wC8hoXX1LoVBsbXW0qMw6T3FlHQMn+FoOf61MzauLGYx/zSxf
9OyABEmo6cCYKMxCU5A46g9dcW5o7m+cQ+FqEMT5U+XTLkZ1FWcsVVvqLC8KPhfRtzL4nUYbbQnh
9aVo+0c2la7J6uzFoZWbYU8DLZQejYKJEgMsSPxRTT9eP4GiAiKjBP8ztIoYSdm1jB5Sy/anel81
4862/V3TP1dIOKrTZzhN285yGxi6pi1hZ+H9IsUwlj4Xp2LlorSUUe0gsNhG3/paxv1nJH42rrB4
ebQEFisGBXvt/YkwmrBUtFQ1vUD+GgTh6Epl1e7QPkhdM2oA8sKhZU3PWSHd9QhpjaAxr2+wKLHl
7cHANQxy4DFWi/RLObcQg7O8QZWRQZT78p9W0vPPRWsNL5Ijd9/zORgO8dS0bhT780ZCICxEcCEW
ICNyVBfVzJSqvhpnpeUpo3kfFsmRtv2+9budotYfHcs6TuH0owzin9rY3IE/PsVpf29nPYPU/X3W
2b+vb8dybtc5N0ga509xdYFUvf8ewxDMXV/4pjdLXeDGYds/BEWUeXLcTC9N6OjHQC3/Q+/+j4wn
U0a4ngvkGPPReQrOzfRUSI9gLysBtuidG+f9y9zP8mFSi5tA6W7D8T+gdxDZAEYDOBAC8PVYZeDY
kVzP1LXa/Fur/6DRatIQN53bydjwSaJxAkxB78zraRkHX71mZD+d57RTTM9Ky6x0Mymy98pUg0WM
mvL7HFafCAGJq1ZycxhCOb2HWTB9GIymPHVD39+1cTjdVpFW7iZpMg9Vap6uf3qR1zz7gevkxwxj
yVQ7vsKkxfdtQaqWN25p/v3AJB9YWXrnJo/V9aMubXTZDzV8M8Qy3xrdv/fN4osP9cr1xYjOMT6F
7rkD0eWFxEFKF8mUTAKaA61B1pSA4Ken2vR/KPnwRavLLcyUyFee21Pf3xurdYxWGhUS+1neo6r+
5Fdb1V/h9wHpScwBjEs/7L2JftKiyUDC3SsT2zWL76ZS7VT9eH3fRHEN5gmOJ3yM6CWu3KGewAoa
RA0PhvKuQFxmzOvbKpbgXd2CNwiXwywH62Go9WKoPpvbYcqMgc6zNv4oJ8qBs/VKSXhjQRtm1jTj
cL3FY1VjRtEnr9KjWx65B83citPC789AyJ+W0SIk8P7jRHky1hET2p7ij7+CtHhQU32jlSc80gtf
x0IGdjnjF/BQCHgRkcc72S6ZNRd23DIEnmEH9zpjJtcPgmDfiIoaBSuE/mhMLb/mLFWDJUZRyiWX
z9LXNB9ctedZt4W72zKySm7kIOn6NKbErobZUZ+PU0/f19lI4gWfBrArj1JqjGTsa8ebmbmtNiXY
Dkfu3+Bqg0k/3GLy27Cx9p1+wLBiPQOjGHP/NWj/j7Tz3JEbW7b0ExGgN3/JtOWUWaqSVPpDyDW9
93z6+aiZuV3JJJKovmgc4AACKpLbxA6zYq3hwYzG19sbshCoMCltEEETLgGOnHmYApnhXEpS/dTm
2Q7Vufu26p77NNm0Chhvc/wBFPmNeZ+Vd2vh1OEJJkyKjt++wjYEErPaFZq7p6QTj2R+qs0k1qM0
NDvFrw/KmK8Ah5feycn1wAk3SSTScro8eIUfiY1gZvrJTeRnVf6a+7+8Bz0eN4Wh+8+u6Pl3deyD
VrMa5pIT6ZQk0c5FZnPrq7H4o4nE5AgKbW2Hl44qzVJuA5ccMdvZBZfLpshlmjUnWb8X3Lce5WzF
X4PQLy42So0aSiETAnwWI/ihAiNOzWy/BDpmQlPtRzF+HVPjC7twp9XKytVYOlOgXqm6T9VERoQu
13ooNCEkwNJOVZzUdqWbm2Cs3oANbtO/epDCH8mMNPD0a1HAwjNDzPuv4dlqWp1FrisPFOLh4emi
xmk1eNHkX53pbm5fm6WbyaAyN5+jxJDV7BP1Sq7boemUk2qUplPRxdxrUCytCBAtfQ+ZrUHfmT7p
1UJKZtNJcZvJp5yEpVeMo5nIEFAK1QbvtnYUJ684i9Ep5YA3neSkphfnctdCur09WFv5VA2KByQB
qnDF+Fo02Rtsnood6whllWQNtxdy6axMtN6Um0H4XjPvRKrXq1Gv0FbP7wux25o5WAUl/AHLYeeg
8PxNsQTFbmL4bW9bXtpCenkTnMugWj73CEC3IkDunnISm+bFT6z7aExWvM7S7SbLRqp3ItlErfxy
SdMAmQDf9JVTWh2gM7JdYdP4b7c/Y2nbJqZcaqSTXsD8HWJMgQqtlanUWEipbKlLfiVoEdtyqqf/
yFBVHWKGGjduBiHKbcuLX4fb4ryAz756y9Os0pRcFJSTVPXt99ws+y8m2qWbXO7WuA4XTf3tFNEq
YBZ85sHiUR9kQyjUkxtlj4GZHCLJv3OzcKX8smyGfQKlgy7P/ApIoVFlvV7SASkfi+GucX+Y0ut/
WDSYDIm2gVuAFbg8EqaQBlUWWsqpzcovmtodrMD9XTTm/87M327FuzhrpDLrdqWunBKkVzeZjLLQ
gJY0qaG/Jju89LrQKvv/X/S3DvnOVCVFTSAOHpiHQC9km3RCOCRGpm6HqokcMaEZ0Sn9WnK/tFWg
tCASoYpF/DH9+zureTMEap+IdP3H+FvnFk9KnGw12KU+vl3vzcyyI13yEl/LFPU0CEnxEgVqsNGS
RHjrRqlZMzUlQXMHDNKT/BVXgRDoLEnqJTFRFN/TTlQ1VLsN1HZXhUHlFIYWN3bghdlDMg7DLkuL
bGNWru7kudA7FSyFRDUDMIGojg41BInb3pO0xu5EMd5XTZ85ciZWdyasX3ao1509Gk1wp2fFOQQc
/EkMywj+Gs09eECEdiIzjZsha+wkynkHdAm3Veq/9MDsPNoItfjM64c2UNc1Tuej3S4ksmwHmfhd
E0ThGwGfvBX8oXqohp5GJcVuENYq6FEKYpIdaaLyWXM9yQ4DP9ioaVsfSy0LdmLrrmXrS88nd5m6
CB1s7ap9nRVBX6k1wANLtDaKwnwK0jDCAKA8WlOsXboEJOp0qv5qEs69cBxaYxgbeI6srR8AIZ3y
zPUgoNI+pa2JSou2NqK29HqR4FLfBGCOEvfs/Ddq7VWNoConcq0fhjHsyD4+XrmZiKH+x8Ts7FuB
57ZtrPB6SdJmkLRnq5cOJZKZt6/Y0gM2TaqTrUNPCjjr8iaPWdQLaWMoJ6ggvtRSfjeW415PVOAG
PhKETIbZcbQGPFhYPhht6SlimchjXpCEqhL5Xz1XToNuOp0Z2KUbrMQXC6eP4GIqP0MOhOTg7Dpn
vdsIWW8qJ920fnlyLX5ulCTfJrmgbtVO0ldixcUvotpLg4IY7oplq6urtm9a0F2GEm5dWdsU7Uo0
s/hB7yxMv+Cdy+3QqrO6GAuN7z6nmnVoBP++bJAIatIPK4XwMhIzgYIEcsWpmLVMI30ghJeJLYbQ
/eHpNH/7Lv9q9lzg26dvuiczp0sTm7MH6S+6MnPQA6RLXRm7rnLq6vyP4Eq+bY6Kbydy+Z8ssddc
Vu4sE5CXywcnaqMiBque1Kr+oobR1kxSGufmSvL1Vxph/kUTpQ3dFaiFr8DoqjyWdaB38qnukXAb
xGS4Z/ZK25pm1ZyCWtM2adaItlWNyrMSVM2LJvaDrfBaI8FUhpA760ZBIlwL5gMaKsEhDCbykcBt
d7JW999is9edPqzMByUvaR6YAgzeihw5kufmn1nP6D4Z8RhqUGnOoBT+oW5dJghQw0x2squm925E
CdU2ciZPDF/VD2h0lJ8YFIrvLc/1N0N0GOvmWIKbNL2NGW8A+O69Pt70kHkJTu+5m1Q370OvUB95
Nchkk7zciExlPPvQtTmZIJb3ktlqZ5D+3j88lOZWs8JqV4bduCsHM9ilbVYBfxQ7J+94Hhu9CByQ
QsY/Q2YEyN6Fsi3njbBR1arfKq4Z76ghBc9GJHiHWKrjbd2KazJKS9eLCt80BQ59GQjfy/OReKoS
5GScJwhk7VJ6Ns3HJP0eRS+3D/yamVkA6g7F2CsDZlqptDX5WTGeelys5PkrN2vhSbSAY04kAmDi
SH8uv4d5zNTwg1w+hdCjDUWyzxrpkJvMnWRjYeeutr/9YUsOEJ1A2MHRz0O3fvYiouIbFFqqyIxM
15teC56qMFyplS611Sa9TkjdkXTlpZ/ZYFCsqpuikk5DoGsvbm95WyPLxNe4L7tNluvRFwT+9I2Y
q/lLKwzeMc3lwQnlxt0kCSFQ6Qfla1qI1iPTPcHr7QVYWnDGci3K6wRZvDyXC16OreJ14SidfCXa
B1ZibkS5eZTdsrfDPLmvy9WSwdKSQ6QGcxOAumnK+dKimYDrE0ryWz2lWWz89CPZ+fg3MUKHAiPa
8UAsZ49oYli1GqANfBL6U5h9lzzTyWmZjupd062RoS5BuFCc+dfYLBIpu7QfaNvKCAKguiUMkMsL
hezyZZoMLn4Qd1qdpocsHHKqWqC5JAUdt9sfvLSk9LGm6TkJ6OX8PWp1NU88OVMAuxT/NEr7qcnW
eBqWzgkgJLicmX+E0X+2a2ORSD0S5TJ5hnsYzE0uGocsfR3KsyCuQTOW15R+HNk01U0YPC6PSNYO
EOrEiXLK5XpLkPzC6M6Owcs9PcOD1LSfQvh5VT3xHDrVK65uafYUszTh4ZokpddmG9rXVaQHGRGs
UkQloiPqfe2be5lHPoRueawizZaiHOSpKbzJvabbvuXtSbR6O5mmEW7v7PJSgGej88G48pWsouw3
jT/ytJ706K6k2+1quEHvJyjUjQvPmixFGz9/DMSft+0uOXyVEjIzuAzQQ71wuQNSFlmqAJbppIeN
bndBou7rQYIvRxQYsjXrNSqJ6fjM4w9yBogcVQpSXKdLe0VijGU6yjJFL23jo7KReKLTRtvbX7Vk
BdQ6LF10fK8n4AYvT+TeTbRT7f9ET8mB7mojjStPyvREzT8FHdPpksgAu+dLZ+Sl5wNz1E5++Orn
W7/awiUahZ0T9LDy5vXGBM1w+7uWdovuochEAy786tXkBQv63mr5LpHsOyiomfvKYezCN0GNV56z
JV/zzta8iQkmIRzI1LVTJEqwKQVboOq3v+bvDZuvIAwYU50VLg+yvMvDUPVGESfmSHGoS/VPdWp0
dg8uV7NlYWxyhHmaX16bp4fRFUc7GXTPCbrwLtIeO0WFO6BDg8HRi0R7QrmWyUa5dVWHPKQs7GyQ
wpPWJsqnijrkltlA6iHBUG2jVilr25WItHly9V+DaPjH0W85icMQBbuh1/VvucgktJdYg6OpQ7Zt
lUJ+ztuwtT05LzvbyNwnC++QN7njeXuh3seG2Pzx4fc/y2PwW9ZK74ufSulWa3tY6nNkS814iO8J
GiK7G7NuJ/dja1u8XQfRDeOVO710+hlcB5pPMELhfHbHkrCxukLuKUuNnmbHch+DIho2ouKv3ICl
48gjpFPCnmTm52+FkBOsaVToTxaDZ89KjLpC27nhj9HzvJeiHP/DxAFdFZ4K/mMkbZ40M7qsDZKK
hAgUF+hN12a57boyW8mRlr4Kzsep3cGM0lXJgRgKWnogHifBY2BXUP1HpgD2otc8UK3f3L4Ci7ao
UBLa8xThfy9vgNIPsM1QwzwJrVk6FCOSu0Byy/0Yt1TiZAg1z7cNLp0NoF9QYEt8wlUhIGylrk/V
XgPaZ27KSgCWoB9DCINvm5lu7uXNlij6A+kiCp4I72ffJQl93cUxIwmx4hlHq6FJ49O+HUbw13Ft
9vdB3zWbMu+07W3DC+A+LNN2oLLCD7hykZoeF6DgQ42Cc7vPRNXpCsF2S4PXrKofEuRtuBmiDaeE
5Uht+lMYP06ah2VOCGUDYyr6zZ9UURGasNPVk1jmR4XX1UaCblemyWe3+LDuO3PrEyuyTIsHjM6c
H5WRZF9NfPo7vdI5k/R56Ek7a1zTfL5+6i7MWLOCS5CITDCNuQryNK6NfaG5CWywUvql91P55AVy
RC04roPjmOXDP0ba+68r23p9bvkFRNJEKsyjXUe+SVj835E3V35p6i+MNgELZATI1r3ESYbBQf3X
DigchDy+rbRrdN9+Ctd4jReONWhlJhs0E9SmNh9tyAoNuigDzqaAlydWfo4H4TscjihOwVDSruXI
C9/MLCYwEg4RhE1zdyeUqRbLUWEx1+Nucnefmvmuc4WVqzodx9lV5bFAnG7KjRkAnV1Vs06ZSjWb
5GwG7ZGJZUeVTkF8JrpyxHG3so3TH7tlbBZzS12nClJdJ+cm+8VK2xWQA6V4DAbvTqdx58VU19oh
nypIdtVaa8OGS94B7BeLCZkO9d25Sk+vhkmW10gCicVOc19l80ErwFIfJsqZ2j/m6lYLHtU10vnF
JZ6K1zKFN97laaPf1UYRWFIaGT2Xcyg8tvrouOkL5PYHEVqZ3lvBziwcGq4HCCpo2dVr5FFZUm4O
epMNBNgs1Yh21Lxhb7f3cckI5dApaoMWjhb25QflgVYOIVM3Z6BUm7B7NZmDI2y7bWRp1d4bmd7O
d6tWmAmS9oMaw6LVOFn0u+otArBfQbjXzZXvWTwX723NfLY4WEitBdgyx4JGl7gVqFEye24P8Fv7
zbCrzeaH7BUbzxpOQkyD6n/3rbNI2AB3a6mhHp+HKnAiZCLK+iEv915xUMOVO3gdckDLrqqmgaYL
12D+ZMQBqAO5U2LYXCihKk+l4XTSTtNXzFynDxdm5k9GEkuZxLPPEfFl2woLu5ZXEpTFQ4jUG1T9
NOWvUslAFvzEL2TWrP9eK3AWmT9lcaVvsmCDkUomEac+4WTm8gwqVZExDRjH5zbNHQP2rXR8sfwP
AwsmGc1/jcxuE3hVUQSKEZ+z7CkKfvfyXbbWnVk64Nig1AEdHTJdc9B5GcPfGxU520H6ozXfMveu
9u5TMpNG/6kbb7V4EMSN6G9vn+uFB5PnkkCM/gnh7ZxVoDbzoHIHaKzJPeThaKjHqvtRWvkmAN9b
jSuJz0KYgrUpkJ6UZNCXutwtKqlVEhssJKzuByn9roZfLEaH8/a3ln6Nw7vU/S/H453B2c71g9nS
JA/jMxTU2zz/UVXHFGXD22u4dAapbmp0cqdAQJ/5wcjKp3ZkG521/mvrvwnZH7Nead6tmZi5H71i
YhPGv+g8VlvPkuDrPtbBfwhnJh4REquJuIrW5+XuKPogJWQlxTk1q500iJvcvC/kemW1Ftwbrg1K
LHidptGa2RloBTcHRFyVSLm2G0U9RPRjyuA3Qii3d2XRjgX3MjVExpTnUb4vdEWfpZRFVau068Gy
zaDZpN5gV8K325YWNodhIRwcSD/mKecgXEWrk9BtxPJcpNEmD38ElCLrVF5Zt4UCJDJf78zMFq7o
U9n0644PkvKNH4YUzTLQhK3jKdtoaA6QpNpdodjDx5U8Lg3PLtFQCuhswKR+jsfI6fSnRJXtVD7+
h0VU0eKBbnCKwibX8S6YMArN07OR7Srb/q4Nuv3Yv7rliiNfePPQWmSKlwrdpPAyiyKQTFas3uDs
ddFwtLR4Q4NzJbxbMzG7qXhTpQksTKC4+wt05G+ZytWHl4rKx1Q5lYHGXI3HjYHcJGbuF+chjA9l
lTzJQ7FTzbWg+G+yNMsFLuzM9j2OZWp1vOCoSEfDHa3C32VrGDC0JMpDZATScYSG3FHqwNgOWufa
kWuYj7Vq/FFaUTsXnqgdYMduX0cvyuxQSCF2KdRw2+nGHyEPGwa2B21Tinl7r45JfCxV70/YkFuM
qvCiF4XqVArKGFVvfgnaFm9kqJ9HMVT2QmFYB7g13ZcxE+VH0/PjL6qUBo5eWRDuawMV+UFGlbwp
UscoXNeWSjFwQqmxnNQas4Ovp+Wu8NGfrTxTPQxJMdJT1nqH2qZ3kAGWbJpUyxhVDvyXLIyq45gg
3eZ3kvrFUpG6Bk1mvMSNUe0R2Gm+tkXaOK6uN1vPLy3+1RI/+cws3ptSzlymKXlfLdHT6UfD7Wqr
9IVo8E3/1wvVeJsFWz+7g3YiugPlr4HStRAKydT0LooLcFzM6tu9EYq21svCvhG1aquUQuMMqQwc
PC6ABTbqmpjYQmx/sfeTz3t3HXUvDUcrZe+L8E/qbVGvsUVGi/Lu6Ftr785CDEIu9Jdfhpt5VRHy
jEoSi9DNz3IlO/pwLoSvyhjaYJeOofUgrcFEF24ohTUaZzApLSClc0tFf0BVs3NYGptQCp7Ceg13
uGyCEiXQFwOE8mz1kjGGhMSI8nNXjO0uUENhV6ehubntBxZeOGipoa6BO5Pq0rww4AeS0IgNo4Be
VWubwMjQs6xRgchc4YEUYsXa0omA7ANcCig5mMBn36RyYwMEVrCG1tIoHyKoJmvx7Cahgzzgiotb
NgbumiIOA2dzgL4apEoVl3F+TotjHL9qRCGeRVO3KO3KXJ21nwKbuaOjFvg/1qbtfHfYBbP3UFzB
WgeQxHdH2xM2tflmFmdP/1wkbx6EpG3y4/buLZ16GmwgRsDNQxU3K+tIfgdkp7Oys5pCwtAeyyax
XVVw6v4Q9PtEL53b9haiFGpzaMBP799E/X35kYMrG6M0uOm5Gr2tMDz00PDLa83pFSNz4FftlXUj
9BjxK/Fe9cJjJ0iPhTt+HJ0HSOLfj5mzI0hF3WdQeGdnI3tro0/V2NsF2dEaa6A6xVTzk0HGQmxP
nXwiDpwtmu95As9Ldk7U0Ti4KsqKBTV/Jy0g9teUXtiPWiBsZJhW6W4VgQ1fQmL3gS7d1XpZn8M6
CQ5K3QQPCextTuOL430Pa+p2hH/juU6U0OlzRXWCQaTajhzlRvbq2MlQ8Xjta83ap0E32nJR8AQU
+Y+8Dv60TRruu95qtoJoJhuvMD2ntLRiI2pQHuUDpV2KnyY0onLqSORitiR3Z9WtBztNS9OuktZf
mVdfIGWaQH6QOQK8p2ox93d55CWeFBvpGQQemK8k8Pf5EEAVHejgdXt36J6kKDO3RSO+hW2UwMKt
n0U/jDeTgK0tpalwBJfjb5LU/CyqarRRGi/cCMyD3rde82rE2VpBZ4Fg4/I3z7I2SU4qTUq09Aza
Z582wler9u/dQvpqCcGuVFonLQfbUvsDOJmH0AVmNq7FvEvPxPtlm58uy40qFDHSszi+CcKdgkD3
x+88SQncjORb1+Bc3TKTOic0OmdFutHGxzx5brSPz6fxp98ZmS1k1gymCUokPSfd97A5QsS1bYoH
1c92oItWPmgBE3JpbLZkppWIsgXN4lkdvlfCPVQ8TiR8SfspTnrNrE+ilu0q9Z8W9l6Gj0Jvd3tB
F3cMTDZvLgyMTD5d+oNxzEy1MXX8m/EatW+WsZKgLL17dC7ooDJxTH949ihYfuzBX8Lfz81P7Xjv
QjwXZl/QgejbZGUpl94fkPP0p4jcYZ6araTayEqqRrw/xlS2zbxNL7543V01/MrqQ6J9X1m4hcYC
E05wPEJRyqzg3JMWYxCBnmXjYrdubb3L5dYJ0Qc78NvQZugBEPgaEydjmvq7XjGrDaFih7B6rzPB
IMQHSzAlGzqCYGd2iX+nIzi4izQzdsClx47g56pvN2KRv1S51n2WdF65MLSMpwpm/mexKl4YL4lg
yql/akPcvCRxYLykOpIlpNX9sZcCwwm0Ki2g9DWzTeNZ3a8yCGsnFQt3P+guIt51m9llPqYvidxV
H4eOEAMwj4wuB2EpVbLLo0UPWq9loSnOmHKY3h3S18p6ddVsZd+vjzBnF2gPw2bsBRSEl3aygPcr
0+PgrMb/eEliW96HM/lLA7Mz3BuDXlpeGpyH4Kue/9OWpSOuAQsXBoInI9A4MA0MPGqObBjCwc+F
QvAJAFoyExpS0aHQH8P02LivCWlpjW6q9b3x/zT6b8H6kwYHv9lFZbXiEKao6TJAmLDgiLVwWU0i
yNkt6sw4HWtYf86dn+6KWrQjFA9M7UejbhvjrIunOHu+fZMmd3plka4jHUdYYKnaXu5fkwHCrjoF
i+KdOdJ3sdsOIqhvH7ZCt1EV+Y+pIQYUL62IqitG5B3EiJ0CpPveCj8b3SFpipVA/9oLod/5zs4s
9JYUwWzTSa0sFr5TnnEE6yxb2Ua3AgKe73K2Eqlc+9dLc7MkRja9XrY8zInKtyQ8uf5+SN4ggQ2V
YeWaXUfC01wx+boOHuUazyzVZSCkaQ/W2NN3TaQ9w3J7ELI1IsbrD8IMnWEmmUFr48Yv9ykPNXEc
o1pCIiI9uEm9F8r8twTVcwfPXlE1K8d98augfaS/Dmj4KrEd835IBnSKTonQ3mmBa5upaIvir9uH
7/pQkH/DBMPcNA7q6nJrSgGphs/lKf3+Piy658ooY16G8VfnavfpOH42/bWX9/paYRN66WmvJgD6
7MD7fmsxYBCLJzHJfXuMEmSRjd9K0R1KJVpLX659MMYm5kWqENBozG8XqkSDN5SNeEr7L27yloAC
u72CS/v03sDsWmWBZOZjgAFz2HeTFrcAFfiaKN2yEaJLQ4Wri2795dmTzTAZ9doST4Oaboqxdkbh
Wa02/+FL6Beg0EDl9gpXohlyoUDOK578INBt6P30PagBhmJhuFg53Iu7MkVfYEZRW5mPcNCzkL2x
MDl2Yv7ZD7PPmhSvvfJ/Vbwu3TdbDxiPqhCojqv2hyJ2XQS7J9+jhx7kKTg5X3woiupVgL/CkEbV
8crqD0MWue37waHVswMdE7uiH6cX+fb26i598oRlBimAq2cTL7dQHAajbVxNOoWKnxzMXks2RW6s
8SAt5FoTdzuukFIHHZl57cEXtNDzlUA8BShzS59TPdr7wHLlJznIHiYAhFa7mzbunWz81HYrbegl
FwkkCRldWFLge5m5SIrPWR5L43iKegRWbLrVpaMJUfOlxz3vWllMj5oytCsvzZI/gVFWmua4RDjk
ZuWWlGpz1UjcwC6FeYExgPFRq4h5s1pr7gjxmxUKrSV78DCIZA1gI4l5L3cyGKBRLL1KPFWSvk9q
81Clx1jfhe7h4yfmvZ3ZpR+YSNOyoZi+y/02RuUBauUvt00sbRggUq62OrETzGO7InL10ZKGEQhk
ttf88FETXSiT2/4xlrV7pqKjlbd6ce3eGZz+/V39L/al0DdFDKbVN629g7t9kw8vrfrxRjGOilIf
LdYJHDsfMw7yIPC0cToTXe4wtJgznR1GP2+v3oJXfm9kzjoEyq80Qh8jWSf1zG+r2zwxGmbF1mCU
y4YmxUIDIBMguMtVC/XejZLpEbPqQyX8duv7snu5/S0LG0P4BIUKYRRUxfNDnUmoyAiCPDI89FhW
36BpiXwNNOHzbTMLXwJAcyrxAeebvOHll1QITAyVro4nBcG9IOke697dFuWaAPuSGbS8eMb+SnvP
2bN0wYo83wzJCXJ/J5TtKYFBFuj8yg1dNIPT0aG3Yt3mk3tDZ1DQbjoWrZX3g9Duorz+Bkf6CrRi
yanrKsO3IB9gL6EicrlqMOdEpZ563BrLcm1XFgZHiYMjGfYuqpTahpvwkHrSUc9HJO+zX6VsVXYT
ep9vb96Ct+BnsHs0jpi9nDvaXvcHyinheIrhCeti/0nQki9NqH9VXJ8cbPh229wCUIeheljCecZh
r7jivmoBJ7uAv8eT1oXybsyl8HdTWu0hoOu38Yu+3Q7WGDuohMbfyoZxwsxVO5oyBkNSt3/K0u0g
8qdfjkOBjHW2AR4MwaIw/ZKJIrWEoGZwLaYiIscIT7ctLWAP+Gi04v/ipqeRncu9HjTawFWsjSdZ
z5pH34u+RkKPNMgYNf4+1sFFoY+q34mlWjk1E7ubRjDWBJgWYhVaFwRnYCeh/53P1qEmnhtJI42n
vvK3ipmfa2VNcmlxRd+ZmH7Cu4cg7cI0rRSEnAkubb1H0F3YlF4Eh/RaIXMhxZmw7wwKAYOZCIAu
LVkhUVcrB8NJinNKYN+DWNwW0ufE85iQfpba8+0NXDDHBrJxDCeLPA/Tv7//MKViPjutibmKal/K
JQO87cYyX2SthW2kcFrZ29y2uLBbhNIgwaWJg4Kg6tJi1OaIL2hwRqbj74iyQaCs1Z0XLUzsikSv
ZIpzIJGUQnlopplxGuO3Svhj5R+PqCZtjv/5+7PDkBeNpPtWCsmy2TqduK3gaEHCNR8+jBghoZ7U
HYFDSRMC5nKlCreRU9WEwlOsza9+Ih8Mt/lxezMWnoQLE7PTFg6yiIygAE+dZbwVbbTz0nagL9Mf
PmwHZwRlBv+jxTivKeuMRqdVq3HMcqq7YeH45YPSvnzUCMS8oEl1etG437nbG3U0iSCVl04VcE9K
VNtMjvaer69sy/W7ghlokZD/BKoGXvFyW0yKwVkpMU489Cg7CTvdOCfSQx3tZfH19gdde51LS7OD
5te6GGUlloT+s1XcJTJzrcE5iz9ea7u0M3PiuR4KSRZb8knSO0dVPjVFbOc1kykpohMoa2w//lmE
O5N7A4F3BeswLQA9MUTWJyTf0e/w0ZJ6bA3JlseV8O3aEdAt+dfQHLeYDXlsipMh15S3ffO9pAx7
+1OWzgLllGn8duKgnIc6HYAhpqmYaclRchrVKLTlsPuZ19EuaKOf8th9u21v4Ysm3MNfmIrCSM3s
ZRcKuHsaqe9PRmf8jvXk2BhrZAjXLmEiQiByJ/3nZZ+bcNWhkholowTl/TT9lGrrpo32tz9jIWyA
xIR0HyaYKeydu7Y4Vty4aUms8vxx0IZdRBdFTHW0mI9e8+hld3GbHPPsw457ok6BS4/JHLg5zdk5
pxtq+r1M1lBFluOP7a+uULdiqn5nnHAlMFpaRRj6GDmiDHbNKIECTiIhYEKsbR3S9k8nPQn+l9uL
uHAW2KF/TUze493THULjRbGiIMyuhU3UDY9VFa10bBZNUIqi/kk/4YrwvBASqYiEgJA2bNGPzeon
WexWbEzv/WXdi02BpQdtBNIFDt3lZwC2U8a+4jOEzoLON/6UFKajJ+33mNkpCGZaO6iKFccw/c2Z
TSriEx8gjRIZsdVLmzmtYrnUhPqEOjfKmQh1hFJmp/XwVITyk+kVuh1Jqg3Zxkobd2FBGbwBRU1G
yYTvVbOz98vMb9IG1wfG0Hcd+Apun4qFNASaT4WWKpMigILn0XAmChS1BL85KWDymmwnVvqjKBzK
mjmt8SDV/gYC/b1njjurX+vlLi0rjlCnYEjuN8c7DwoYT8uIm9Oog1+ZsJ1x8fHchm3jAyHLg3Hh
inIcpWQ0qCNy5CIxdzWnUmr0o+KZmzFeOSQLvp0GF1kU5Lo09Of5owdMtUuStD111fMk6hDlPzyB
6N/1dkH+dnvXFtwFNBZUIqlnT3DxmV9X1URX05pNk33joPd15iRh9hvejhXHu2SHIToAOVy4Sc7y
8uB3UZC0aVU1p2aIT70XnN2ifDbMtR7X0v2CRV/WIDyUSL3nn5MFsdQFbnMS01MW/qO2Xz3lKDUP
ueaY4Xcj3d1evem6zq8ze0QFhYgfxOM8IhOUMgWK3KApHNqpD7Htr2SkpLAWjy2ATCZS638NTdf7
ncu1uomOsJoMJU8KarRq2j+Mo3tQ9Py1UBpb9OpPapTtErA7jhr/DsH2sgnO7c9dKLDwM2DnmVTu
JlzAdHLf/YxKzM2xFvEiqcwMZF0/dkFKfi86pabTzqk3dZJ8FcXooWpTtN7E6hCYysvtH7G45lxC
MjlQpleRT95JVpk1ISe2Ue0kPpjt2TAYTlrDsv49+lebC00QtwM6+6t4pIUkrhdcrobWGQxdpvfZ
0L/kqGdWEYwO4qBvklDdBOlXs/Z+9pCdZVpiEEumTimav5go2MhZ/9SY3pMhRftciT8ZibStxDX4
xNLVmrh6p9Ydo87zd6xJPYoxAQsS64eseIhAUJjRWqF44f2AboDyksZR51GefsS7nR8h5nS1NBpO
WRQ4BQE7LYTb+7pwdSdZdR4QBlYmcvFLC8yLe7lYdD2zkopjAKkdinM9/FK0F1/86Q73ZvH5tsHF
T3pncPYWe3lmISNBSFsID0Il2+aaMNGCHydKYtgVLBqB35ya15NrMzMKsT0pZfhNGK1dPdaQwYH5
j7KKoWXNX0l2F67Ge4N/g993m6SqQVQHpdSi3cKAeb8D/gmFyWfx47NfU/j3Px/2NxJ4Z6fPIiZW
YuxEpvUoDuZd6cN4bZW72xu09jny5YkopU5O025s0ReO7EZ+0suXtH3rje1tMwv3hy6uDn5lKugD
kL80k8GFA3C36U8qGuaV3NsxFa9q5Z1dOmyUv7VJEEXToZu4NKKrw/87bCnI4yp6zrKPFwcY0qRn
CtPvAvQ+NWtNMP2sO+kaNDFq4Hj6YEfGszgivdGsfM3SkkH2RXwCdg6m1ekuvzsAHYyIqg4fx6kZ
3/IIjsYHiB5u78qSO3hnYj4MTEuU4W2z7U5jFewBNvY1mAunzO7j/EHXA+bKVo7B0ml7b3AWOpSp
KlXRiEG9/ZHE913wkBVvsbQShy+vHH0BiKworM1lShGVU9ORlvtJYHhgSGki+tNU69pI4+Lq0eIl
xwAbejWtkOQBQh9e2Z2KUuzuGVYqHrnSseMiaH1v9BA1JI3YHoxqsA5+NGgrjmjpK4kTUOxGSA+A
5bTW785HlYELogUjnqTsbUDbVrI+W7Qwb5+QpVx+oiuAu2BC//wf0q5st3Ek2X4RAe7LK0lJlq2y
ZdMuV/VLorbhvia3zK+/h565U1KKUEKefmg0YDRDuUVGRpw454IJxyUTIw0fNLxD72Kr9UGDWg0H
VvxiULmr7R+mW/lOKkvyro0NbfAquH7w74uXVG0kzC50rh57ADIDHOzicbbN8Yk3iiIZ4ce7RQhB
FmQGWk4AlwaYb/ktp/OooOqjzkiJuCPbUvqUqs94em9rcAxbXdhrPEBLim9M1O/QAqOoW0e9txWw
e20qsOaY2s9mgkD1L3VA2T3ft61Mj1Fb22fo+MF8LGqaF28+t/FY1Rmo8XNzR3onqIn2ZIA4C/Ep
0OoHM93ZNESVE4DZH5a5z9vnnBSBOcPDGs9QC7PbJGwKGfP5is6rB644HC+8SFeocalTkdwtVHUJ
l83y4KWuj251VZmey/qnUmXPaIxr0U5XOocZVCL1T56UqK6MfsO7HTG8+wFcYkoXb9zsaRqyZ5dq
QUwniS9YX15M35LQRROT+PiieUXGSsPytug6dxOf8Ue1f+Ftu9UQRTYuHmNk05l7Qn+Z1aE07pvq
mMwgEy4qsPt1m66wA8uZAcgmPlcwquz5+hFb2esoByEeW1IkKGgst9rJ/iOdO4ETz0X1iUJXj9V6
fIgro93YFZPlZleyMXhYoOaPlzpSCOLTIotHxeoolqxRaHPIacm2czaye4uNNACREH1186F56RRP
2V8f5KrlD8Q5nr9IpS57/GSQlp5bWoYS1XFy9XCwVWgaPFL2WHXxdgL8k3eSU31x0SzNTqBgws5E
7zo2/7k9xhVzUnMNOaDaQvvnkCc+CmFDYHGS3gEAL+uavVhEwZ7ojMFmRSdv6o/TQnaMNjy/UpMv
BR6qkoFdxLuLoSW7hYcZjp+IFy9cHbjPaR6OWjvaAbVj9wGJZMN3lfRNH9FOD2ivrCayMjgDT0GI
5uBhgjkVFo/aRoHmfd4dHZ5ACLstXqqGa4HhEe3b9W2ysmwLaxZkSRAmQp9YCBPd0kY1LK1gidg/
Kmo/oal2T6ZiMxaDjLR1ZVQm4BIoWOGiRH1UGFWVcs2JW6s9luZzPaDbea86r9eHIzEhvhWAMHJA
bAQTmnJP49hvtcdJhgBbtQGiS/BqIoeLa+x8p5dIZSZpS5ojTcHTOFrluGm0ongsCXdu33vIFQNp
hk5QzJq4OiVp8Hi0s+7ojaVV+nWvzaCTb3U0WiOGq/ukuLMHnkry+pcJkQ+3uPRHIJ3rXUiCgoJ8
SI246QD1uO/ZsSEPjfPkaG+0fjKR6+q/5ekTafeljH3IxMydBQaLXR1hASBb2I3im4UPxcQUve6O
6NzL95ni8AAUF4rkSX4ZYVkaGho+BF9xwi46clqnnOfJ5vUxHvrXQtPfR10LwAodkiIPUe0AwezQ
hFprscBLVMkL4HL36B+cwsi5olqPg3e+ezQyOvmsTiWUnMYwV2OgUFW/HyQb53Imz6yI58A0yhq8
AFBq8ir1bcIrk3BZ5/ryQ88X69yEcAwSy0YbxqSVR7sEH/zLAB564IV35vBliP9pkqNzc4EGSwWQ
AMJTvM1A0CakJbusNm1DycvjrIWd7vg8kb0vLl39uYVlVk/uzFIfR5TqyvIITeTtXGBTlMldkzk7
zSYHxsqX685qZZFAWbj0FaDqjZhX8L1JOtgQh2Llsa/BKGLkQa7JUpvLnAiLBCgwYh0I5aAZSby8
VFK7UzbPGFFOHmYv/Rbz8kCsIcxL9UHp0QVtFztTG+4TTdlofA7mFspRdi+JuC6CESzd6c8QJtZw
KurV0AY8cmvMgzSdn+KabWjd7xw0ogBp8Cft+Pfrs3vZuvRh1ML15oBx6QKpWycmdRU6lqC/hTSk
V9wlND2gCW/b6dkDCDg31ghG04T5GmiYDMqDfM6Q2c1AKaEGapdvWuDLJL5n5fRroEkC7RJ4TtFc
JJz+YfCozXW1OEJ82DfbI5rcQigSS6ysHE1YWfh4wAoGmj9hY/VOrUzMcYpjlR6Yi+7GpyR7SSow
/3a5308v3c063stUIzgCp9+CGxMLFAC9KLwcs/LYVU/OSEFxugV3iJ8mX7qF27BR8ezI766v7+pU
4tyoaLkFXk6EXypKzceshzsw2ruh2DANzJtE8paR2BARD3FdDGVvY1zJojAP4VKW/pNyGS/HihUU
SBdZWUAfltfdudtxORIedulUx7h6n9v3vHzL9bebJ+vMxPITTjxbv/DNqh1MJPoBtPJ3pvVDyQaJ
t7mMJQGSPBmHEJLXo55paCmqjr323qvlzihB8pywIM4lnQYfrl5wa2eWFn9zMhwztQ2eV1Z1tPkQ
5Plvpyj9xkp8kmyhL7lxip9Oi0d6ZQbu1O4qG3r25a6aSMDrJ3DwBgXufPWglty3lUPLQd1Yfwep
YTCNju95+R3LobCot/5M/xTVXocgS9q/gtVhy70N2lx9T/8DfRS/yt8LytDYWuHtGLaOFsZg84Ji
1861fqvj1xxUPHn2wtSfM94nfa2jxvDmJV9UTXZzrVwlOAo4g0taHrUGYX3TcdZJUVbNkvW39XpD
rUxy3NYtLN1vOmL4i5JqbUFqyLby5qhrM6SggGrzNtf36MolsTzL/2tBGINqW8Ns6rAA1r4HPLv8
mOxwPfpQpFeUaeMNPz9hD725UFvAgwSCUOebSMvVQlF1vQYaowyauACd+VG1t81EQl15iG8GaoK9
Gq4f+Bxk46EvK8RLFh4mZj+R+jhz48Gk34tSxkK+ukRIw6ODCyTyAFCdD6hnag9+jRqbwPpmFj/r
XBKvrJxvC91ny2MEvF4X+U+jGDjUvHUsEHrQ6uEl1b8WLZJJso55mR1hYcwJMUtKNNjBwUqdYdcO
D8R95JnknbNsKMGLYDwghsdy4Db+kIg68SJamRpeXGM8oADfNiUPwS24H6kruY1lZoR9XfGmdFOQ
XR0VsnMbSHRVYZ/xTxjBGJZIElch9sD52i99WSo1veboVl04emin7/tdl6Xb62dmmXpxylAhR+Oe
Dh0wUMOcmwHJI3HNPG2PxG78fHhyE9D+3XcMZMmyp/zaLrBgBf17yJ5d9LI5NjFyYhXtkbkQ2tXB
xFihqJCN3h7kDZL4dO3koCcFgbIF1oQLyDuzs3Y047w9uv2bCv9uGZ+Yt1MDyw842Wo8gUobJ1kL
TL0SuuODln03oZPT/mmM3e0rZKFreMGDLs0awkZoycjKmCXtMTaQRO8n9S4tSAieMSSz9QePJ6/X
7a0ukwP5D6T8EL+I2V7FTgq1HqsWckq/KvWXptZ4zf7U4l/XzVxcDmgYWqQIdA1JVMCehUPU9oAW
WaBtPXLNPTiV5kNYjJIimsiwSwrlITNcSTSDup+42WETMRkSEmDwRTVAiMsKd2C8wfiOeoYGRq2z
taCmYNKsbafctWNsb5SiioNkINWeMAd0Qqyr392SjA9TNoFWZ+DePbTW0q1ZxjwcEbYEVY7ODcMr
si34CntgKkb81RsDe66c0KTFex5PUABKbAXNEO4I+U/FgGBFpkdj48QbymmP5txu2qBrrr0v7IwH
c6+N/jAzDewZo+3zPqkOSMcqGz1Nh8c+K53vBa66TQaZTdb3epBgAzb5loLOg7q93xVRPR+0KX/p
amf/nmx4Yu9dpw2KF2WvFNOzrej7dNSLDTTX+abhI6AYmtr4DvBcwaBbZZCqTeFzeJIwT/B75xmk
QikQS4FbQCF1pgPo6Bum+rqOR3VS1tRH75Sxy9DkHox8ejMUpQ+V1gD4xKPNlo58wIhiPUj7zgpa
YPN2eha/5hW3t6nCXXR3UigyDWQKVC3+4/TFHLasKjZK3Vd+UxoKKoEJ8fuUdFtlBLe6PuMP1qBk
IU1Y7TOjM/ymAc3ZbANtU6veH3AoVX5bMnOL7jSoWblmsp8yBB9dTMzQyA3dRwsBFGYLje2aqei2
qskSP9FTPZitJA3UEeoYSptaaNbnxV0zcOIbFkaY2Yj8crsowgo/+ZvlWMn9UI5Q0xy8YZsahvIE
2BdeF8TlwBmlWeIrqT3vqNd3G3W2xwePJg2Olm34WcbNu4x1dIPcJNAqdZGlR9oav9hsqd9RLu/3
bQbpnWSC2OSMV6IkDLzEbOFQwFE6SPPjvF/k6MYWWkj6bOdHh7V7t3/QUU+ID2mdBqD+UOtqS7tv
Vvc2ZYdyeLBnWfL1wlMviD4DBXqg4SDzIBZUkM6o5pHq5ZE4x8FI/RHN3Nc9zYVDO7fwwcF14qpn
t+6L3kCuItbvE/Bctknip6oR1hCgum7pIjAQLAmumjJjnI0UY0kUjuYKe2NaNZ4mMpDT6oDQ0AXm
bqRyLxRWVTxhIciIbEAGgIFe/+jml1r9PciaO1dXBuVJOGnXXpA051ecSWJKOfjbj0McZdUjxi5Z
mA+Ol7PgA/+PBiYaNMfBKQOhcW6BozGNjJAqOSa0O1hz60Ov+7kZv1PLPliW5We18tzYxoOTPTbO
DpSqu570L6zdqSp0w1DTQMDnl3YG50O+lJ0XZhQ0c3g2VgnEnpvU5ywPJ7AF5Lbqu/P3ofw9aao/
mXPAcbNV980Ybwa38MG1F+eP8WThbi18k7zGqEGT9klPLN+kuxQkno1pvWgzlZy+i/BrmYEFaeMC
7QzRVf18BipWIE+WzdWRNr+Nvg+APt0Q/jNGM6ZUYm9td57aEtbT6eMWXmlCVmI46IPqM3hjlsnW
9PKKPRuQcK0nignVpxpGqPXuFBF1JEnAtU15OojlbJwcZrXXUtyw+D76Kv0h/eHNr7ef4VMDQkBc
VLPdDQx7cnBI0PQNqpBqSJWf161cKmqeL/wHYuFkHK1XDmjQB/w361Rzk5sK+HpxHHCrusbGteno
Iy8APT5HLZHGVCzovOKCrgHj3QCf/KPNy19a4n4DKbNsBVe3yUL3AEQCWA5FCH5pNm7jeJiAmDzy
8rkxvnf6rVm4ZfBwXUgygq/tIjova54MJpiu0MePhBJpfNPrfa2WQTVX9woIA3Cr4PmMYv35Xulb
c8gdJauOqZtsmnlv2JUkpNTXXDEyHP81IZxfOsR4ggxpdcRzxg5pZ7O9S03T73RUgEDhnOwM0JFN
lZIFPW+mL1AALu8sNtFQzzpoLrPM9bmW/OPkACJzC81/LU1ARlnEoO1Jwc7F2jndIGy1N84ERObs
EhY6kzn4ngu/RjQn/8wBPhmRECPPkF1KYR24dKSWJ/o0UFmub81DoMMeWd6PRL5wwJwxL+YcwNlj
Zv3oGRSW672qF5KFWV/6/xoRy2UjOEMpKmSoT2i5hpwgFH9ic5QYuSyrLvsYvOgASi7KhWK3QJXX
U8uoUh5zUj+kJQlzk2+4kb2UrRZac7GBgut9TlQn0Pm8SWy8A8x6c92TrB7Xk98gbHLHGPqBNFCt
KtonO8mQMn+bUFm+bmR1Oj205Sx64QZa385PEokBL2F2VR0tgtcNbkPDulkmfJnLExOCYzeLXFfy
sauOKoL7GbSUxLnH4ZUMZHW2TqwImSjwe4x9M2Ig0BEMIFwWjKkHje3t9ela9QonVoQt7vGuh/p2
XYGl6j33AL0w7736NU8kd6HEjFjMqNwSLgVy4kewYzzOte7zOPNN/edsSPJqkuUXARLY+Uo7mRhP
ZxDMVooMu/Lr+pRJFsYSHGlKgMugDcbSac1mzK27rEvRuOBKuDfWzUAQFqgmJKbFTpgSZhYKygqI
zy+cx5CQfEXH8PWhrC/LXxvLbJ5c7XY+9QbhbXUcddvP+i+K4gRxwTbmJKszra/LX0vCsUx7O25Y
gtEQ/j1Tlfee4815fTAyE8tgTwYTO17HlAEmasYnFP2al752JEHwchwungHe32EIz4BKY15h2rAB
Dd23uDsazrSZze/IeoypGXhZEhiTBIa+tkagEzLRx+GstFiTChwcuY4dnWs7Uhe+nj561SYuZHRy
63ZQjUCXHIp+4uu28abYsysX4TDSPMNQojw/QsL10KQSFMraOi3MNf9vSJjD1lT6wWpseGj10Dk0
qJissXDt6JxYEJ/RpFPR56DDQu/8UvV3o33oRslGWH6kuBFOTQh3mZ5qZYPsFvZzvR1LhMCtd6B4
4w7Kd/AZBO3w+/bNvSDcke1cwDuusLk5XqSjg2TfcRzfLYhEm5Wk4XPteYdAB+2eaJBEL5hw3Xhj
r4DdpqyPlQYiG2s3Jj+SMQ8H72cFzYHrg1mdPJCGLA9qEC+ICVU8VVvu1XZ5hDp7SIw4KJpjVf1k
aKRVpjtpd/XqdoB+IxBeqE+gW/LcMZgDhNZSyyuPdcr8On5RlcqvZfzoMiPCrtZT11PQ6QoYAuve
xpE+FswKNIh4X5+6NQeEGB6suCZaXi5404heQ6LDKKtjwbJtjixh/RtQKyAeaiijlwG1qg3LicTo
qms4MSpsPrAYdp0+5ih5e8eElSGLwwaEEpYhw7uuTiI4GNEciMaRi+7PzvNGMi4bo9ceLYrEwi4d
JN5ndSxgDkAyygNxlujmZrOv+0YFdKzCm5V4h67t/bR8ct3X6wu16uUAxgUAGxkpR6yKqzEjaFQc
ymPTaofZZK+KyySxzupsAdqNghjYHS7oTMEXkZq1ApDR6P1Us68TFGf69+ujWNtuAGKCqBWoRbDa
CbGOkqiF7ca471iv7m06AVDvhZ72lVn/qqe3pH20huwTm+3UpHF+WpHHU/oMTTXHNG4PIwhNbQ6F
Tle77+bs7fro1iYQFyvKLNgM6MVcRn8aMYB7boSSLELsFGn59odBDV+5GQ6J1wLQUKjmQzgMp1Yw
4hqU2bTGFLqkflYbex+7aFK6PpALxlEIF+LKhicF1h9QeDF/MCse84wp7b+0k/akN/GWkfhVM6pd
kf8oY1DpZsfCW17i2r2ifLWM76hygEodPGKSH7JsiNN7cfkhwIEgXQK6bBCXLVN+MqVFSmttdtzh
C2m951L1fvQVGfw8JaY/5NkObDz72TTvyizeOa3600iA1be4PUgCW3HffvwMFCAN3IvQ2RSxhy71
WqQP8TO0eNwCZbwbqZmEPZve5iZB2jRHJssF4ZlvcFcGtvh4Y5zPAVoSTTD+gurJW4QEzucgBiEK
1OqG7gtHOXsHlpfy3qEVRGDRnO+kZKfYyleotrtfGkbvSWb90xnjHzPufmvz8DbGyKamHolUN4VY
jF6qjwRE09sOpYENRDZegM7XQ/TkVyhQ8RAM1PvEAq/+PG9rh98bHn+EpwgcSsJiSJF3mavdYPfL
f/Q+eiYfWl7Xfto4fyCod7BGLQuhZZYFbpxueWPtUtQXxxxsyLSNt2qm7j0dp1wdolJ3kkABvCnW
hjy8vm0EZ/mhBYe5QHEFuXUweQgXTAXJFBWaxF20bedv+Y3afR9fB5EFziCqtwC9CicwQcFuUhpC
I4NtO/sLsC+9jCdzbQBgVQFPIro3USIStn1cKh5vjaqP2ByqQ9DLaJ1k3xcmyM3YlMaglYgMIyjA
RzBIHhmX3wdOFbl95Es+9LKE6CXrMSqWmTTStooxhigEhddXWHC1WIPFwNLlB4bey5CPOzF08toR
Bub3noBfq/NHWT5w1QYwNQgg4AfB3Xh+7swJ2To9iWk0VTvIQBT6bpKBmoXo4d/DgHw0yKjQ33wR
fnnxTEZTgYnaDe0+VOOQK5tchjFcXY0TK8Jql/psdIOpdFFpfsuMJ6/c3L4YUKUCmAFKpivNxnld
clRaacSmJlSMLYrpPpVFqmurcWJEbDfWRmOmrHBolDRP3Np5Y0i1l+vjEN4RH6uBtlFQG3xw6olv
FgL2uXnMcCrSKVT6jdUFwCCYWTglYdpITsj6cP7aEk6IOrtJ0XVlH3UAjusgCNveqvUmDke8NzLS
zvinxiHXDhC8Al2j6e2k7RmSgdhCfNX0ejoAetZHiXLveSGwK8BhXF+Xtf17si62cBBnu0U3BkiK
I9fcoqRMZTJ1su8vQzwJMrph7jmhLYYwv88kQIvjJ37/0jaJ5zA438ReICVL0E/eGjQqs/dkmzVf
P/F5lB4h7gECuItW8m5Ws2GcNBqZs2+0gS45Fauzc/J5YfZNnRsun/F5VVc26V4Zyu3tvx9FMXTb
L317Fz3UBkK83KDlEHE3848ERezr319zsoiYQR0BvMVlE6/KoAUAKdEhggv2oazhsUDXfZoOEjsr
E4VqGygewLoAZKknxAVKNoOnouxZZMe/AYeqftw8DGBcAE1DsRx3qxiDdpnNQEjizJFahOO05eW+
57tRkQxiZbIW6DWeshAlxv2tnp+F2lRBZd6nLBrKXc03oKkh5D6TJIdWZ+rEiBDRqrk5apOasajF
0+Wt5p+4uc8GoZ8PIh1JlltxxaKM7qc4QFOKUew+sRonQxDcHmvi3hqNEkPIfi3h7kGxgnS8MQe9
uPCzgQhnL5sVxlsbq5HQuxmgBSp518hWW/B8Zj9rMdqmMFFom0LubPzCvYMn429ZX27s2uXZD+53
wUqtj4SpSc0iAN00VARlSF7Z95dRnvhv9A1pKcBULNI4ZMDuskLiv1euOKzC398vJPxI4ZaGo3Us
ivmGaNsWLATN9vp2WjUBSShguMEQBejz+RAMNy4LgC/nCJwwRrOZUt/WNtdNrM7SiQlhllqjm0sK
PG1Udo8gc+Xty//2fWGWks7IrWTCELwhcMYQ5+H27y9MDA4w4d4iX3s+RRptgLacejXSpgeqKgEF
HfF1CyvxH6BYAGbgZYeNKu7T3rIAFEoyLfLoZqru3Oxej+8Lc+uRjU4kttZWA49I3HugSQPho7Dg
ZToxaFbHejSYKsD6G7vLwuujWTvbpxaE9QZlzUiAs9WjaQrjx2w7Q7pNsiRru9YBTyb4CcHefHEl
TaDH4XZtapFahsAMVfldFt9dH8XaPIEKFu8jMLkAPi/Mk0OIOXMr4VGtK36ZVz44TD5hAdvpQ2IH
PdsX17bSJBzAnAjkAX7SZ/7v27+PN/xCgYAbFZW3832L7g88nfqGRcDQEgO44U+c69PvCzPUF4xn
rYeww4h3vQr8rmQfrawAmARVCCbgjQqObmF+soLywdKGMZqAPy79hEt+//L7TtJbyx0Hbgg85pFH
Qh+GeOpUg6HB22znKC1DKN9S80UzoutLIDMhHIWuS3MnHmACspUpGEM04Csk51lmQvB+QLVD44zD
hKFsWfowU19rJCbWFmLBS6KgCseBd8T5RkpKXjMPViJzl6mhq9x+DhBb/vfzInAo0Z2qUQ18fvrq
mo99fvslevZ5IeYz7b6cyYDPW/0mUx4qJ6gmia9Y8XhnJvTzCVLreFRVvHqj+GvX+7xG2Rl9jZ84
DqfTZJwb4ZBuBIS9m6PBAcAWsubZn+ubVbLMIqVPqiV0dJbzYM7/KD+L6l+f+Lyj4dghn7wIiZ//
/gTivi6t5ylC1bIYqJ+RTwStALT/tbAM8CQc003QNdAKFtIm0PdGvvnMAJYrGmQyy1Pr/PMl00HQ
ltApangbqGkZyN6jy1G9cEggtf6PAUc4Z61bjK6JvpTIdR4LqLIggQmqgVCZ/dqVKH6trDVivSVF
jSoHblDhUKSoK3izqjVRpfvsdy1xe7KvCwthdTM4cWZ8vRmCAXHrJzzG2a9ffOLJQiuUtiVv8f2W
B33px7IH9YpPhUIPlGrglbAYYoxEknLsR41AVM/9nrYHHTSW+c+bNxNMgJoX4AsQ9YvKVwUKdhC3
LZqoOCgcwMXbferZ54X1VZ3MSEG20UQq88fx2zjIXrprS4wjgJIw7oNFXeh8CYZJ1UxFMeqImY8e
PZLOllw6K4cBnTGobqOcCZpdsQevYtQYrULvorSuH+Y02/YZ9XOr8WPqbvRGxri24sLBj4mj54B+
AedBuEbx0EKzZzJ30ei+KDUJID4RDmrk3AaGW2IOENYg4lt4vhbutPNpK1KliRsIN0fpv+LOp78M
2bqsTBuwKOheX0iVgBQR1qWcXDAgt2Ub5R0oJNLtAMXhbkdr37Hfr+/glUOyEMaDexoEf+iSFLwV
eEGceSJxG1lz5KJgS/zB2l03sbLJ0HKD+A+tGuiGEwte6Im0c+7oTWS6IXF30uYhyffF1H7a6zgi
aMaOCveLaYR0/nP9969sqtPf7wmnMBlBuWvHJgQ6++X9rrthnh/KURLgyKwI91KcjPUUpwasADeT
7E09JH1AZHRqsrla/n7ic5ERav89liYBMwJqthKPJRuFcDJSxaZmbWAUnN6n40Zp72PF57JNKxuF
cDwIIb3aqrDixLuyCPQmvL7iq8fv744V26s62nB7LPH9HDpV6kFXXlJ1m2WQLJUcjevThey+sBy1
RkhW4Qqsy01SBT095N972dtifbaQ+gDHKPgIxbqUltheO7VeE6EDFBTyUkjJ+mz99/u2MIgqMSbb
6gjW3PzKkwfQXVbJXR0/SMvOq74Kw/jPQMRwx3NINwyj3USjHuagg0199MVeX/n1BflrYhnryflw
aDwWUGJrIqrtoCqoem8V2eQ3alp/3B8oyyOXiT4eKA0L+xcE6GA7QltLZAJwmj5nwxBIdvDitoUg
FFmVvxaEcbjE0rMyhk+0ur033Jl1YDWvubJtk02sPTBZa8rqFjsxJ5QjjbHzBtuZcGBsnzX+eDvg
YEkS/R2OcEs1BbjjUyCvojbfvfdMcgolkyVGcUim5SrTMFmJFpq23wHr9QeyvU59iIPPZO5Oh2II
t0nhpCNwQhiKpSf+DLXn5Pn6Fl49JX/nyhAukrbQTGoPrImUYosGVEt9msf9dROS5RZrSTl0L5Ns
wITVHfNfxmyWRI3r3zcNqCOhQQc+6/wUWnPtQbB8uUW6O5Yd0V36md//9/vCLTVqJR2qGt9n1tZK
96UMl7G+BH+/L5w+x8Ojz82X3x9vMgusS358I5XKf1wIiLIAUVoIOIUpqhwtmRywYkY0/mbXgWI/
5Pn2+iytj+KvCcFLsbZC/9ZHaOj5YLeZSsChP7HQoPW08HZdsN4iZcbslHUzZDMOA4RT553qSGAS
a+789PvG+UZqwdIxp+7YRLa1rSqf5Fvd2ZTd+/WJWpZTdLanVoS1gBhbkmsDvJ+uvLdsl5WohG1T
LeQyXNfiRq8ZElbEcQarrHsYArV1kgckv0d3nD6Hk3p0ZTxpsqkT9rA2x0hIjrSJgO9jKUo+d3z+
ks+feEmdTp1wcVSDSg1WYANQkE6Be5DhhfOJKx2Q2g/oI2r44vOgHkg8a4vD7fbxnQpILVr9JG25
a/7q1ITg05WKcR06sU3kljutf3TNT/ir0+8L25jP/TxkCb7vRAb3te/Xt6/s1wvbd0DxEvk2XBhl
DTb3TSXz5mt+5PTXC7vWSuwhA819E8X1scy/qumLIuOplw1B2KwpKB6rjmEbzWwbG8EU/W8zJIQf
NQV2zYmxhQYwYPQAonYSA+uH7f/3KJLz534qbprBiJc7W9eeZxPCzts5edKyr//LMFByO7dCcF/w
uoQVsIU4xp1xo6zsx530d6FB4Hj+fc1OwQXTICzQW5RX9xDy+MTvN4xFm31h1hDvPO72Uz/OcEnl
HGoczU2f8RQLmQRaMRZal4uwIAP5EUCIkVYGWecX9g5UsGD9uT6K1eMARwSJYpT1kHg7nyWQvxYp
4TgOqoeA0+fkvbsR5P/vhTgxISx06YykQIYd98QvXvr9n+sDWD1sJ18XlpksYu8zQz6kj19aP8sl
Z0H2eeN8fjqlM1u9QvCkOLvKuJMG4Ktn7eTnC+6O9IbepQ4Oc2Xv3G39/dmQPbhlKyzso7gZy9Ze
ElJWEbDsEXmcWuYw1icJ0GVo4IFpTHyyqKxHOtrCIJCTyqcgl72DV4dgLSnBRYMW6fPzRTCmvi3o
2CBCJmi22dr0G/sEhAEYeGCgFsXrpdXv3ESVkb6yxqlErla786B4YVLJRl0bxKkFYaPWhJezN4xl
xI1/xfWj2e4NVcbkf7EQAAYiQwsySMsAGuODruQkYQBJqdZSQDf61udgn3h3K3qrUxIMCLenXma6
pmR186ZnxM+newxhO08gX7353AF4CDIGqNeClBOpYGHJIZfijHUy1W8Gr/ZgDMsHVRKNr8wVqONQ
UkAshqqJ2PnoKm6cZCRp3ioFLGBot5e51oujDclndFYAdogGJxTFBNfR52NfA/FRv1m4QNVnP9TS
W69QWMCBW3o3gWbA2/R80ypDXike8bK3xNqzsK73N7pW1KrAwwogA2BKwIIKcQy1y4HbMa3fGLqQ
wYMSp5LddLkE0GxCwwNuURfFBbHgM09p03eN07yVtg+BqlZWc7tcAVBUgvgaAAMX50EkClSSKkNv
Xj+8QQ1WbbZ2dwcpILe7eRRQ41xy8jh1qqeKGUcLrol3pAXbVNdbobfROmqGt67EuQlhoV01USYN
kLpXK3kp50hGX3W5DuefF1wTUXLW9jE+3xwys/SLXEavvmIA/TMeBGiQYjQhe3O+Uc0KYhxz37qv
ZGw37DGm5ubmCTozIPgl6PAOIxTI3FcOGjDqxv4s6Se93Eo4YScjEM5CZwCMaOcYwVzTEAkt/5dX
okeW1zev9OIsALACWTD4q0SODjZPNUMDcPmm79pkDk31ZgSUiwwvCoUIKUFFigv1fCkMpqu8m7z8
DWgK370bVVkW5eKe+zCAYBIPB7R3impstkVIbgxK/mYVTygTZ9o/6RBdX+3LxVhYlHHT2fZSxBP9
XkW1uszdMX+rWB9aVlCbQQ9qKE/WsXm5bc/tCOci00jBvBh2iOX5zY808/zrA5EZEBbDhbJlQxkM
NDPZsNkMtPTWZAB6BCC/AeekOQt7lnAw8rg1mDba0yuAuEPdhi6XQXEv1hsWQNaN7bL4WPR2nm+o
0vXq2S2m+dUcwj4OY2czdbsbp+nchMiQg2Agq+wMJrStYT15MjTXxXYSPi9416wnTuxO+DzR7od/
gfjOd5v7WlbGu1jrxQpcH65sFf1+IhqgsHJQHDJYSe8VtfAnwJWuz9LaMJZICY9euJALHMAMriya
Gnx8Zc+jvR/JG2HvQ3LzftIBtEJcg6ZwFM/FZHvLtU5NWqZH1jsUHVVLwip2OUnnn1/+fhLA8klD
p2KDzxvTvOnUXdK3N+8lWACUwVCBuALyWnDkgDG0Q53oepRSf3SCnIe3rgLgN1gCeCfkHBCgnY8A
qD0SN4hKIlZu+vaueKDtHZqDrxtZmSbkEBdhNyBlUEcVB9HzqvIqw4rqNAk6/Xluj9cNXO4l/HpT
R/IBERrgSkImlHdON7cksSOaPE8j9+t/OqTbG+v1upmVceCCWPqATADVtQ9m0ZPltgzuOHWhWNHo
bXUlMCSjkH1eGEWuey1eK/g8VZ8ttfdzfmsOCIQzIC5ZSmjokrqQsulaL+1UQqzI7mr/t5OXkiN9
6VsBPkRSZpHZhcKpuM65R0ClNhR2lM9vHWibB00LPef2I22hORu7FmqEy0qc71iv5Hmj1LMdgSjZ
98B0G/++eZVB74AgHHmOhaVnWaaTVWZ6BX3YqXUiU9sOSWjK2pdWlhmvB8y+CsIPgMeEI1fp6mQk
U+NE/0fade3IrQPZLxKgHF7V6jDjcZC67bH9Qvg6SFTO6ev3cBa7t0UJTcgXA8MGBq4SU7FYdepU
hvQ4HvfH+Lh3AKiDA/ETkltQsmppY3ZOlY4osrhqxGvyQ5XutnoL+av7jcDipZbpXGXlXfs7LU6P
P399mDWHRRHZOVbR34yb/9wZGqs1FXIdMuqiedIHZ2w+WP13S9+9XZeKuJ2k13bUmyoUxeGxeJbG
o4j3b2sk6BGnqaoJpqcVvH4EzUIfVml40538AK5+U/8c9q7SyLvtK0CC0AHPCSjBFd9XC1iSEutl
eJv1Q07eRbrAgV3vWCaf9YxF90rwdXMTlZajWjVdG97wpE76SywCj6/lI5cIBx8tTnEe4IsvT5yT
xY6UO4p9bT1k5lrROm+KtxkJEYNTovHtUnwb0rLqVepcw9w+ma1zElgk9v8XmUU8S3B1/r98tg3u
DIaJ/l5Njo4W12lGEbBHuvfyfsu9VMHdoMaUZpqSQAU6ykmtW6p7YycYAoioEFoCNh3EoupyCCNN
0nqcEulqNwGiD05OBWdtYw0QpUSxCSqxWTcEzmklVm85pWSQq/0lRqmmHO2u0AAEV4EDADAxXr5o
XLEcASNatQyrJdfmudAd8KHu7MGLJmtLBWyEd6tcZ2PV1KQhVyVOzmFnPRf9yci8WvVMtb0QzRaY
wa0Z0wHFBfkOCvCBM17q68Yqr2kGfXHqa8WLKYgQbIp3cOgQM9NQBsTdQugiRBEbLQnKW7/lzgmQ
qr9YcTReYexmCjpt8Cs+UKWpTDsn17pHlPpUqbudGR110jJSTox6bvWQo3o3dWbjGFcNnWqUA9oi
PL6GtiYI/eFZXAMk6ehXtZz/MaqLoQPh1LVuPPmnLMKgbIo3Gd2XjjD7KlrZl21nVUNiXpW+PTTF
aUgtwQA2zBLsHcr3WBwLbeC5DVSWCi0BT8YEzbNXlRVKZo7oUPQXs3SnhDNMupyl+tBDCch0EMny
M7q3TAPH7n4UnFNcxrmdhCEUdBP6hYB3fP9rfamAOwhyU1QxZdMERLnnvLec/e4Yw6GrOGQIS+Mt
zV0/Mnpr6BGxtKtWzE9oM32cS8HDYWOlFxq4lVb1viOMHeFKpNepQefzi2ArbWxWVMrqeDygrSDQ
hNwqqw1FhYJMzGsZvegf9X6/LTLwRkc5LhDuiM5wWd3MbMjYq7l5HeIv9kdJe929R/FcA5WQipc0
s+LLkxwVSpEPHVYYFM/adzr981g8m13u+rfQGhVvcws+6+rmCTUnS+dSkq7md9PoDwr6zpfo+Vs4
osj9xjKj1ydjfXfAH4uI6HIcs1rLUpXMznUIXyvTOOpleUnD3b6evlDCTVaoyXMcMiW58bE4pSIq
ZLZTuMlCjQkKQBi5nQlup+UYkqFOZtoR58qoyyznH9MMSPqkfYmV3VlYcN9itYHZRuMlDUytS02y
iaY/sIpwafrpXMPrU2rtlDXq+fHqr48Gnry4HeCegjVs9ZpDkwRjLvqsveXar+xslD/3i0f1MovB
gakKVYPLUXRFaI1jbjc3Z/xkRwel+I/yOetHyrnQ6gbyQ/tgfd5Nj+OYqFEHsQz7fnh9nGEanHmc
R+KEnyf5qTZOze67ATXLmHq8HdCLG87fcnKcjCAdZ9H61l8sMzuCNPq4d/bf/Be4MbqCaAMfuZfU
iSAMlFU3S0UP76NMdr+kl/I5H6OVQ5PoaE4HdHnyPnNpXgkUrG0TEtOIdYNXFNMDN2M5QxFIL+S8
T5tbM3xLdO0wSehuisB9VokCietzAE2smb0CLCqSl+z3d+6xU9fRYJRte4v6c+W4lag4RiSfu0Vp
00tUayEfDdZHy6W/9q708vO5nToadmelQ9PepDY8GN8nQwTk2/h+5KYZmSSAG6yr8nJ+zKEpK2LL
7S3LI7d+UsDTtnsEKBLEiwE5S2xVHhJS5GgMN09Neouzr+0x77/tFm/hGDgs7IYF1rj5n017MrOy
jG+d7TUoIxeY0fXdBtbTO/Hc/NNQws1aQLyXGt+rp7z7j5/P3QZp1mhEGiBfBdT7R2lHp8fTs/X9
hoO72WREGYiWLJd3mhR1nqUkvqXRUZ/OCjmOov41GzvI1vCENtHGBJQQfOGk3hcpeEej+CYPMnpN
PdX97fEY1grQkBNBQwTdkK6Em7ccw9AQ4O4kI7/1iU9cvd3tpS7FM/V3FmKiSQxAE8Sj9dTJGMHf
rYCvGa1y/9souI2KA9gUCGHlt8otYm8WdVtjG3HpwCxHwW3UmSQD/FWIT/XJNfQv0nHqvqLX7e7T
jDiJDVo2+HkoYeVrf5ESB2iZpuOtLtAhMUWTv708YKCyQIwY+DeEFtbptyI1LaNTx+5mgoLUT9Xr
7lUAUwZC6OAxg7vKP3oaCcx1fSYPaHTxUmTOIQrz/evMPFUkxtDQB2kA7kTTPKqnqXGmG6XP4Tly
docXQHBwJ55zvKJ4DKOwh3jVfO2ym3ncNz+Iy6sABQCFATJ7eMSc66Kn8LOzSptvlfL0KVUue6VD
MiiT3zIYyB9yTnxnWzPInekQRF8L+xhWAiwafwZwxS/Ec8YuAkopRqeUIdAmkLq0X1XdU4pTtDco
yavh7FEiR7USGlDT64cSHatEncJ5e8fL5wwSXNfQaSjk5w4SDdO7JhX4p/ylAAXAfGB3Ar6y0e9D
IUkk9+PQB0p1UxzPlnEM/N0rfa+Cz8WEWiQlNSIwgaK6dXXY2QscbSowAlgiNAEGxyUyMkubHTta
VyVa1gedfLbzF2dvaJ7JR6YI8UGWigEcYCm/k2qlaGnUBwjCoE4qdvdPD3Jgb4hJ8DfCM13KV0Oa
2hp4AIIYLQKok7jZz8fzz6zM/XWAASCCimcfIypGipuboJb2DfpRjE1glE8SAcAU3VefcBsk0u2x
oo3NinbFrNgL7teaBh2IkhQnGo0oqemS0FMEl7NIPHcW0BoN/EYlxA/pqzR81/dirt/m6e7zuVs5
mWifDwPky/I3pQ7i4PHsbJw04DsQnEKQDoGYtx7Md75FpmUagpAZmslXJ6X/hX6FRSfi1tmwegsd
3F4qDLSzQH/lLlAij6Atc3p0KnTYFTjCGwsBLhRsWRNQU6SVuBMRx+3oTCqmSPUt5bibNwbrgAYW
NkPgIqPk8K+EmbaGOdZqHbQnidycUrAOW19vs6JTRMxRJMH7qJGqZJXeVHWQ9gcj9Yzh8Hidt+Qj
og1zCosBt4i79LOht+SqT5pAp+/iS5c9/Tfx3KVP4sYotAbiJ+NmZK+VIFG48fUMUs/CX0iIwO4t
rdGUUamlktwEtebZ8TG0BK99gXw+QFg1Uk4jAvlD4unEHQTGdOMAIJGANC2A4uAK5uOomj2mNCul
PEjGS5c8hSU6ZfmTiJ17YxAsXcFIb/AWsXig+2znZTigHVNQ0hfFPiUi9PCGqVjI59a46iX4wwXk
x5WvOu+r+IOdCCZKNARunbUKbdQ1ChUymql/NGvv8S5d3znga8ZtBgw9TN6qgRSauKpRa2pjQHVX
1b8htCmrxzD6Z/71WM96GNCDqw12QtPYs3C5XduZZpYBZuWgiC/0mNS7nVSUX4ORFoB3kD/BQVqK
b9SKomtpMwdj9ye61HthPOCHAKxQgYkDeAF7iTMVY2/0iRw6fdCAJ0B7zXentP9XASpXkDGHF7+y
1H0PGKuRDsHQ/FKtXzubibIOYVhjTA3QsAA78eJrcJRmlTTBhw/JITmjjl1gS9cHAQow+3gGokkc
8hfL+R+sJERWvhoDIzHcsA5s+UqyvZBhjAK0sSw7BVopWDwuZ5ECXxhbaGYftGAQQ4+TVvCMXdsk
0C4xZnEcBEaTye3RuUsjAPIyMzBeGvmLXabHxCmOhvL6+Ci8MTAu/TzoQfsZBFHhZeDuWU7WTHTS
RhW1gjoKlJ8oVZb0U/2nn36hFOcSFoKHw8bJgzZW54Oc2zqpMOQRXp8TtHURirqDAm16H49nQwEG
g8A8ApIW4trc2s+hYxfymLdBqpjue3TY+Sv5CFchGoaey/w93YOfo46itg0ABzmoR7DPCDYvMw7c
erB0KiJuKhD1wC8s12MsZIsCBt0GZoTm6/RjSz82xTv7M9rxJCKW1M3JutPF7bE8kyKnI9AlFXhj
0YNU7QUD4JSgXgMwA1SbgHGXpywb6zSDy1fjGfSjNc+hdd6/2nAnYU4cQA5RsbGcrHBoIymME+a5
up11NJvdfg0+/04+N0GFEs1GR+IuyOd36DmdWoL88FuWi19toHcQ34ZnsG45Y/TSMINFuAscsMjm
+lGOL40/oR6xlV/N9OCkT3n6XP5TVYdyOgzEi7NrPb+HCwq88eOpVNhBf/QpzCDdvTSKwnE6VdK6
YLJKt5I+9NL3iX6PpQ9JylgyjDaYo48qvT1Wu2GrsdNRPgIQAfwvi7srQ63U6iyJcF6/Nt+R/kCS
4rGCrT2O/CJeHsD8s72+HNYwxnmllnMdoLWYVJ6lvSAI7HD0iIRnhXAXfBceg9cohGbRZLUBKYg7
Wl5U70WYQQO75/FwAo6AoZqWI6jHlvRaiZcN/aL8M//YOz0sgwzuLJgywGl4AESSAfY8kz4JrOTU
hJdQZI/X67uQz7d+GLPJDI2pSYLJPtTF06ieLVHger3CUIECIYbxQzaW995DbbSUrJ6SoP8V2ydH
EdiAzRHciedsTIOaGyedB8yQ4va5O6ACaS+xIwojUSaCpUXIBXlLPgWlq72uxnqFEZReSDwQehJy
SYhb9rvfUUtF3BnvVKPK9RKKdMW3y/fN0/7NhIYxwKKiwgZRYM4nGoe6r9Q2fdtMXXIS8Xiyo7q0
UPh6E72/kIVC5JHfq/XQAhFm1EkgocGYcZY+aD9A25KLqGG2FhzmCA4q6IYR6+dcCJPqVZnqVhyg
T5rleCo6DPenxxO1OZJ/VfC02HGhZGpvmnEQ5kesdqH6Nj305JgKjcfajcSc3Wni3LuYTGQA1V8c
OIrbxqe0P00gVeoE99jWEbzXwp2RumwqO+/tOGipOwwuugM+nq/NUaAMHWW9iNmiF+LSBCayPUiy
GSUBmQ+a4jajm2dPRhE81rI1CtQLMZJYNOJbNU7TlaTTJqPMA0tDAeCp3x+Wx/5k1Fw4G4B48hWZ
NNUT24zxelbJsbZOtqgr6cb3sxy8hVtIA+SZj2mrWYPEQtxkgRr9/GHE/+yenYV0pv3OP6BzXQPy
UmdBpH5KrGB/3gjffPfx3C2njQgh1fAFAmd+dY5m+vnx128catSNoHIHBLoInPME6AO4PcKpbeLA
6GDFb5Jx2wsJghFfaOAGMCP1rjYV06AfM/04vD4ewNbiYu+oBmLyAL7wOex4SjJjnKM4qOMTcREX
eSx+PT+svAlPQIZnQhCVO2Fm0+RmHsLoafUlKp/m4p0sKrzc8DChA0l+OElAB4PfbbmDcPl0KHqG
LWq/xh36m3p5dR7bk30arEPzSqmr7o9sLzVydkkbh7kdRmjsWfWCV04XC41VRcSd66XRkQxGIumN
EBiYvOW4JL0uuohKKe6lyFXIJxJ5jxdnUwEaqmtAs6OnGV+MPpPBsXUwPwdS+UwcybPz7vxYw/pC
whAAdcXOQgAUbXqXQxitSUVDFDMNutZL9fRgxy9l+zzH9ODQ/YMBsBAvdJZfAuyWU+WEM7ruSUMY
FB9q7Vhagqt1Y66AU0HHOkQXEAjgvWUpruKp7OUoyJun4lAmu10cdAdA0RNSe6zmhi/Sy/WZKjK4
3YNq+JGiYkVgZDeO4UI8uwjvjCxoiMqoKSE+oQcSO4fYHDxzL3kMsMgo2gL23EAQA7EYthnulCDV
1BO76YurrHtFXnpTHnlGfGnV3V7BUg/3ttPHpMykDnqs+jqU7jT8erxp10ttA7HNLjow7SAEwI3D
MbMUEeOEXtufpvlubgXuwNrpwMuIhZGwVRnGk9uoXWwNco8cKKLE9jdTnk7xJymqz6ZWfXs8jvWi
QxHcDVShYceC7225HmGV2BPNOhI00qe8O4XzydzvGuCBgQo3C9FcxNf5saiF5qCptBRew/FY/lOI
cBMbK7EQz9lZPderQnUgXqpe7X/KVhA1XFsnFNAhXmgDRo83PJ/by+smV2u1Sa+g2NE0cKF/ddKr
ST2y33gA6ww4AIve42zo3DgMpMmswWiza4mmRIYpudbetnU4eygEgB8Cc46oj8Ed8F7XqNnpdn79
iHprdwShz+O9tLESC/ncmSgdtP5NS5Jf9fmoD5d8ECyFSD53ppFGHIBMx/er4yUZT7bADdkQj9QP
vBAN4CrADjkXAYyTeZ0pZXqVHLf4uZchHpO/kM6d6ERv7CIz8/QKqCc4Uht99+UA+QD/s7IkFXli
bvL7asDMOzS9zoDdxN4kgiJvGIqFfG7yNYW0SWpE6dXSj3V/mudDJqJaEang/MBxloYWrdbTq4oW
dWhRbJ+VvWxTKA8HXQLz/1hzahi+pbnruijV1LLCLNW+WT1Vw24PYCmfDfHuejOMMSymsUivZL6A
tEwYdF5P0VI+d4SLMK7mzsEeDTOv1Lze+ZDupWrEFME4sMsH7csAcec2Uk6MQZsACwnw2EXstRD1
2FsfM8jHWxoFK+A3giOznCIrCosszEIzUOsP5cUUwcPWNyd8YSAwUR+OAgac5KX4tEq7UenIFKRe
9E8Znfr8MDneXkMH4BYCf6DKx4MXeMCljgyFvU5j9HKQlJ/G8ag5uw3pUj53KVdgg1RTCfIjLSjb
T6omkL+aIwAlUVWlIh0K9BNaRC6/P1J6tGGN1C6Q0R2w0F2jjlzZ+hL2vx7P06YexL0BDwYPlMk3
nK+1bpRsGeAeClBP03tZ5ZV6KYKjrc4ERoGSW5X5FygI5N1iMnZWlcVFFyT5GUHMyPI0UTfT1Z6F
CnCtIC7D+ABQC72csLi3U9MedGQKyDlrL18eT9OGdKB6QIAHri9AM/iqYbtBBYA0ZVMwPSNGFlbH
/ySeZ+aU+r5v0hniB/tFOXfx3luZwQ3//Xo+iRvnRDPrHuJb6RQeDf30N1+PAB8qqhmygZv6NC2R
JTTVKehflOLSh0+PxW9sHnz9v+K5azlVTdITC+Kn5GijW0/8nopIfDeWFy8dVlQN95qZjeXmMSU6
0bio5IA2xM2eJ0eUPtsYAxSg7A8nDY1C+PBMW4xqOUyRHOQGcUNJc8cMXWIG0dNtaxzQAgeDvW0R
A1+Ow3DwnsJZk4PM9MrRs0Xp7a1h3Mtn+u/uzrGXnTIaIb+RP2b0U16cZnrZvdoMvsKytRpsEg9v
V9UyrOSEzIgVH+nwFGpulQnSHJujQGEsaoUA1Lf5h2Fk5JGuVPMc0Pyshoc+uezuy45cLaP3YvVI
Fqw4z+dWExMdxhNzDpTaM3/NIg6xjXVGTZuGaghAJRGT5o4ELdDjjUo1EBLVYU49c29NFT5/IZ+7
PavRbrHQjRUk2RFNZtFyRBfcb+s1QPYEahBhwG4FJd1yJ9VzqrdlT/VA0yM3JyedHon58/FWWs/S
Uge/W4euqmvkawKFes6HqNpt9iCePZjxYEOJJ19jaCM3XRSjpQXmKD03h6JKBKnFze9HBAyODCrb
8DRZzpGkF3XehqYehLiRbTXo4r8YAdKiQBYgt4voMWe4m0IeWrkblECrbqP0qT8/nv+tNQbtDEqq
EApj7CTL75+bztZCB+Jp/Kma3SlDj27/sYqtKWJgIQCgYPAAFF+qSM0xzuKhVoE4vMjTu/nTXvFA
caEAGaaC0cbyoRfLnG2zQbzEl+P64CZCTloTn7dIWYIH414+t0NLpadxE0P+VP0ZNOuoq+1xSp/s
thcct/U8LRXx81QRTS8HKNLQcLoHkTKd3f1TBUNno+SLJVJ4Fy9xhkEnlBh+ZYGerG1d+W8UIMXH
aFWQs+R5YSRpnOYEdXS+U0cH2ZXAu7F7BJDKCEPAsA8wBWeSHCWODKU3Zb8KcUW7jiI4bevjAP/3
Tj632FHYjmY1Qr7UHTTH05MDfX08go3ttNDArbJFE4eGLTSgbbaC/qW9G/6MRYCHja2Eqwd+toqX
iYpqq+WR63G1yXY3yL5lfUyjj/JfzBJLNpis0gpRdG6WoDE2w4oqvmVfQtUrZ9e5PZ6lrXW418DN
EohvdfQ7jhS/tajr5JeGIPPz47GOrUm618FW6s5RAu3jjD710JHorjV5mQh5tjkGXJ+AZiJSuLLc
4QQ3DLS3ij/rP/T0xQEWrBc4YptDQMUB8zBwv/EMDFk4FE4f5Ypfpr3bX2x9vxODPPedAu6Jq+Zy
YmRto/iD8dqd2kaAkN38ftwNaAsNDwnk9MslmIaZ1kbpKH4fHe3Qy6K/MBfIiP6ffB7hG+ZzNZHE
VHyqnGP6VO335TE9iBNquCCAteafnHgkpGFP0NulNz/b7e3z4w26ZSpAOMP45xBrBuR2OTutnM9a
VGmyPxlu1oGs1wXTUy+qbt/UoiBeriKywDo2cFoQMTfTZJb9djrlw6dy8IrqImydsbXSKM4HVhyt
35C54vwMO+moOUyy7NfNMXmOpePjqWJTwV3SrBwZFQFIgeJxyJ3lJOmdRnJi2afo6lic5D/leJ60
k6HcQlFscuNYI6wHNYjpwSfmeTfMcohqkkWy34dnM/aM6LC7lTljxLhXwSbzzjKluTQM6oTRkOTa
oN+qiI9uY8kZFyMMk4W/NJ4PQ8orcDU62uzbVulKReuiKeKovCRUsCpbU3Wvh/1+MY4hj51En31J
P0bNwcnOhYgym+0bfuFRoQlODwSj8ajmHIIRXk7R6s7sh8rTND6jnqX/MoiolDfHgVw03Ev2Elo9
RuvWjKxenv1JOdf1uc7P5f7QGCt4A4syit5R9cC/tWSnl2wdBOO+eYjT5KDPxX7vEsUswM+aACEA
7MqtBWnCsof/N/lze4Dzl3iPD+DGlgJe6Y321mYnkFuHjqgJrgpZ8xvz1No/rTJCTOAkYiHeWG1E
vdEZB+R6SHrz8MEeQaa5ShTNj9OXrK29eqJAkv3JC+cwhIKX3daIECjD+xFvrw3bXqt6lKaj7ttx
c9SNZzTp1jo33c2Mj8OOIof/18PHFRvGV4sW0bo/2B8sWrnd7oovTgHnDJZSi1eqBgVy8gzMRhoL
ln7jdGBTKdhUrLoVLuHylGcG0Qo01TD8on2p1EuVvyjtTsKDtzlCZO7t4QLwDLd5hySM5lYuDZ/q
zVGxB2/8C0cHg/hXA3eBZNRuqWkWhp/Gt/E4iignNu4n5CKAdQAVLoPXcuKpMkc0LxXdN9FlgbzT
6bNjnuLkHcruhQ/WzfW408VdtVMz6j0yUrqfd6qbqge79DrrL56SiwFxi9519RQ3b0raw295f6wX
RhbMUCgJgVcCLorllrKmcpScstR9qbqU8eXy2FZt+CIoKkO2A0ApcGfxAYlEM9MsU0IciNSVfmQi
pOvW/N+L59Y6LzpzohXV/V5HM6dDW7/YuiBZwPxi7tZbjIBbYjvMyNBnGEGYnxFALnIv0i65dARw
o3BHc78XjYMN2B8Wgv1wtr1wmqFMxkT3R8bzdqSdwNJurgeoDxkkC5kJ/rVaJCOwhsas+0Z0LlPX
EbHjbi0IkMfYUWBmR46Lsx5oYlDZaVmqvjacuvykVW4ioh3fuizuVXBrnkbDkCLHovoRCntmb1Sf
i+iQ7C7FgiWHy8kgnoAzrWhlBxJKZqGEqm9kh+i1F93hW+sAD1rTkLq2UcrDzdMwS4Wia42KB+uL
VX4wRJTjW7c3vGY8AYD0QmCZk98ahhlnHT6/M75F9uc0OxHUJfWfNefr4wO+tRqsEoZ5Oszqck+a
SkUsfO4lxCfqJ+ocy/lJb54UERvC1iG818IdCyVv7DgrMBzqHObxFL4Db/RgnSlxtT+E/MUlyyAp
iKLiQbiqqw4rJKwmKcXS18f6Vx5fhAD9rdVnSWY0AsKrwOGJzjMjnQuHba7eCCj6AotaoG0uCoCJ
b5xLOISczcr6SSt7xLkxAi98L8mH+v0oAl1snXTGs/F/OrhbyQLnoiQ5BnuPf4/GU6tcuv7P4721
OU3AvSCgw35MbtXjrqKZZhDFV6VPVvyMVht75aPZE4LlcKbhSqGKfnn1kUZG2/XBgCNdpG79Y5BF
p3A9AIB2wZQHgwvoBdpWLRXMsor3vgQfenw3l6abt7uBiqwEClU+DILOELZcUIco01hLiQFzHstH
e0wO0Sy4/taGBDX5ABECDAnPcFX8HxJwUyddpvtV683JN9RuI9ssh981zdu/GCz1oqKcBAyVvEVs
6ilCW5JW98n70Xwm+dPfiEd0ENWNwEby0eyxVZveiHHxycm7HhSbzfUv5MNnRp6TtdXlgdR1Dt4Z
iSKj0EyHtD+3qv9Y/vq4YV7w9GbsRQxryblpkZWOduxEBvIJeLVewP6TiJypjd3KmDbYyxI1Dase
QIDYlKGhS7J/Irp8Luheilw87ZgXCN5/kIAjT8gdZ6Oca6nIYTH0Zjp+6Krx+HiKNr6fsdjBIKGx
DVpYcleRoudxQYdE8yX7W+931f4VhvtiYRUASoVLyJ01wAgy1pVT88G/Ww5f9P1xeMQj/pW/epyG
aW6Zta35Q/RnKl7isXCd8bx/imCQGAksULUAnS0NUm2AGMZQBs1PsIHo90YX+a/rbYpQAWIrcJ5w
CLBXlwrkdgQ5axn3vpSeMpTqUZeGAkOxpQKkMLg1QfWgraIrjdEmqG+VWr+aL5Hlp8lFExEKb6qw
0OcEvMIoieHRck1H0WFa11tfSQ862hkqrmELRrG+omHj3mqIAbtYQ2zqKFFHUlmDH47fUT03xs/l
fLD3JwlB64CECOw3EuaAqiyXQ50KI5Inc/AdMOZHJXWj3VkFKGAssyY8fnia3JlzMi1GUjsc/fJr
TD7rIsjC2u9biuf2K5p8q3ZfQLxcAusfeVYIsJzqDqbqtrWbOb0nSwI0zHphWPwfBoTl6ddWRKsj
qphSWPhogesMqqvHRxpqh3JvF1z45LiLUBzDCIfxEuCWBsikvOt1JfcL1wSu3RFi29c3N4TD9VcB
MUT9GP/UA1oyH+N5yv0IVd5H848zuapyFHWxWh8VpuUt6wbO/lWTKWRlopn20JIAkelqVeSK3nts
IpYP8IUGvg6uSPrUAHd77oMFChQ+sYj/ZlM+OEQAWwHKCqQEyzMSNVrTlchP+qgWzA5auPvihpVC
u2OguFh0hfdrRjT00IwoyX1puFqxb+VHIQxtawTszn5jvGMFg8sR6OiNkXXgmfKLOXefpkjkGGyt
MetthDZrKBRT+IgammbHdjOFjR+lh9yqL60yXar94BsY9Tsl3Jtl7pKuoSOU5LInVS4J9t58xlv7
SiQusBpwo5Zz1Exa15M2q33DpeNRl7y/EA82BcRVEOVaea+RA05mkk8l4lwhcMOvxbe/kM/qfeG5
IqvAE2TWEonHuIZ8Un7JznL8eb94vIWQSwAwFTkR7iU0FWUV5+ju5dPOm2754O4WjygofDOYITQC
4JFPukkUdEBTW1/+PjbPY74blsQqMf8Vz339XGG+IgrxnelFn2Z5t9ME8XDNAOYFw9TqFYcC+Li1
wNTgh9/17psG6vzHs7NxvMBehGwUoOCAa/NrG5e2VEVT2vmyVLsyHqFp4VmiCMqGjYASwHgQp0HU
iceDW1SWUHCTdX5mlIfkSKgoP79xb77RtwLhhmaFqOxZHrCiALFLZ5DWn8x3Y/lMx3cT6+EmOGdb
cwWMBFwzcOnaCGIutThtU4WxhLma5swN89+N+luVRAQjW3N1p8TmvI4ecY3C7DFXjfG1OnS54Cxv
jIFBYNk7AuhnkLguxzAihVN3stL4EjnH6qGe9984C/lM/10qWCllOysMyEdNsuTcBu0wi/g9N3wL
OH2o2UKQjLXF4pZBjTJHGe2k9RuscK1Mnq5+bfJgzIOwe318OjYWg9UxgAMN1w8MK3cvyE2tdGNe
1v5XxfHTSTBXa+ms/Jkhh1DJiA7m3HulQ+OwVqWy7tcnrbmQVsCQvSEetw1Cfchsaqw8lluKWTXK
KB81PyxDt65jdzcPBHs7AHsGTj2UKK1zwbJkjbExITwT/n7uo197594EzQSEO4CTrDFDaV+1ihL3
hj+9T5sPpBS8qNcmA6W1iIKijgRKVr2l49xoqJ4rqt/UbmQcascj9cXoBA79xhqAEpAB6OC74ALl
DJNth6AGJI3kW25ev0bky+M5Wp9mJBnxBpLBUQry6hX2fIjsSqlK26d9+7kDDVFeawBLSp8fq9ka
xb0azsejqaFPmVWhs5pauMrs9uPulxwWgmWeANXHbuI7QHdmi1JMBWut1z9VtMcQfD+b5aUXz2Db
CP4wTxuPEs4oES1WzbxQDT9Lf4btqfwqFy+jepLnEx3/7J4qrDeD24CXBgBQTpVio6F4UmkIlR3l
8Hl3l1K0xsBZA2UCyjFNdE7gUOKzoUVzL0umn6tuXF5a0YtqY6UX8jmTZFM5nmSFWr5yrUni2mEn
8Dc2FCC4B2cGSG28cFVuAHEiZc1UVrLfPMf9JzLtBhCYC/Hc9/cq+uhJSSP7iWsRF0Dx3au7EM8d
hFJD7+pshHhqeHF0oCIo6YZRQnNYG1YVz1lMEbd7UIhEYpIAECbnfwr1hURPRDo5teA4bKzBQgv7
irs7Wp4s0KBUQLZpxu9C/pSQ0+NZWo/CwlMW8UiMBM0l+OPWJZKspwC2+UMKlMux6gBDcmfR05nN
xfJQQwtCnmg4zCIlvM2gQ9zNaIIy+ZZzzuaP0vSxExVNrCeKZcLBSIhQCaje+LfnnKip0sRNEXy0
a92FXdl9GFCnh29ngXtmLDj3AlBGJMqdqAgMkru2krj7UzSIJoH7FHxH8FjB4LJcabU24iyzaR50
KahDTtHujbQQz/v1CalwuVoQH6mfGRVGdHu8kbbm30C2GEE+PBDR2m75+XSsqRLbShaAGshVO8Ut
diMS0C/RNN5SWHDAeColNczSegqzLEjchnwtit3XGmI6wBOiQRzaAuMBt/z+Wc5Lyx7lKlBzMNA2
Lmp7vccztL7ZoIHxz8KPwdXJO6i5PiqtUigVuLIOkewWzrtYceXsJY/R5XN3Ng6Re+RzkeNAtBUu
03I0XSvls5zNVeA1zgfH8bruYLrKuPtMQAuOA6vwwTXKEzNk4NRtwgFNAfRM9sjsHJr9BXVLDZxP
NtopHtUjNKRdfhio7A3V+fGqrA0gNCDBweCEcOtVtq/vDKwDyvKkcOQyqJLnrEAI99J0z60I7rI+
HXCXsPhvTGxI0HFmPJwas5xxRoKmLVFi4qKcVWDItzQgK/QG+HurtV6Ow4riaHRCuwo0+jkvPu3m
oATDHtiNkLFBFhyvRs78SaSYlZTSLJjIpzE+5PtPN+Qj5GNhQ8H95vFAJbJBlpOSFN3EwSlmaG4r
XXYvNNqJw5tB4QdbCe6xrhh0NqeWcXHpp1J6b9bPANymlcDr2NhOLPKJWmIUaDK2/eUyEFNJU3vo
80Byk/r378T5WQsO3YYZQQQIbV0Ybh/GltuwCYLHo9HCkEtG8hIPhicNuleB1H+U3Xh0q+br43nb
2FgLfdyI0qgifR1DXx9NR1Nvj7Io+bT2DhD2xgmEowlXedUKspfjeUxGEDiS6mSTyNVtt9IFx3xr
FCydb4GHkkFROG8wBOd0nhOlCLrpu6r+nkUIjq0xIOCKTpbwCVnAZrnuSmpZXWqrILm8aq3r1O9o
6j9eh62dxWwUsGC4qDFjSw1VArxvDaLZoMiOev5Jiq9INyqC7bs5TSB4hx1B8Bv5lKUSVH2XdtYm
eVA5v7NrFwv20tYsscQ79u8Wms1OI5BOzUYWlPNvzfmsVF/U6c/jadpSgWjT/5YMKqtSkCKO+nSq
SBZU/YttnfvRU4nAE2G2bunNIkODUBNMCUPV8OW/TtVqoF7O08DJfBlDiD+XquZO+COT2+PRbKwH
cE3og4QVQQHK6rCPGS7y3oDRsl5NFKAK1mNTPBotoMIIYRvEt5bLTaaZ1C0FA2J6o91B2AFpNVEq
anGQgEdQHP9CbGgpPszsPpqJXF2H8SMCSO6knOr6qEdnOdztnkOBxZiPcJuzYCMb6d01ro3l0NX/
Q9qV7cipLNsvQmIeXoEautt20a72+ILa3t6QzJBMydfflX10j4sEFaLP9vYgtZRBDhEZGbFiRdNV
Vy3PvVMVbRE4rU0FdxN/6oFLbsEWbjKJqbHdYnwFvMLMB6GWT3/T+jUuf+3ccr5UyB/gRQlNwaTm
M8nSpNXGQm+uJhCMh3yr8ehiy1ERgJ6ySPPz6uxFuYbaSUOjmWVzLZqzJD8qe1MsnCMXeWTgknn/
DjGZTPM07PUsbq6N9m900IoN7V77etRKA4ZnwK/Fe3K+ONNQmHZqqs3VUf3f7W5yInz87ej8ENwc
oqrLzc4iWnOt81fP1DZeGAvLJIzOL/ab0fWkjXo0LGiuPxP2Wfo5dF/3HhxAUBAfRWUiSuGQvZmP
j1CQU/ZR11wVcijJYYsmfLn08+EFDRtlOaNFhuE7+oFUX7ItApOV8YGwRG4LRVe4pcX+O8MUpemY
J+N1sAbfKBtf/bZ7fdCPDT4AaslBDCXisqKQZrFJuuEaOy6NP8bS/vGR4uP9G3HtLHkzTcWsmY2C
q2t7pE6F2OtWPI4f7tm9A4Im2FIk1xHiABxY2OApTzOmWrFxddKfRnIlqOWSj1uQ4OUpRcgS5CtQ
4lV6TiNkqPMi+pV+1rTRb2l+iLeo4Fe2eiZD8DL61mrhokMGIapPhq+1tvVu5LokLhUyyDpCQvxN
JL5/9bLrcqJAQhX7ufYJ1uSYFX9k9oCqx1TuH+6frJU1gxcA+gPk9Tkolf/8RrNlkLFmBWi8rvYk
n1PZB08h2oKf9gsBnQkoLnmXWciZC6kqXQmjgWlXq/82WYdeO5e7ybCRj8WbApc2Ko+X+BA0dQyt
KE81qKCvJOeode9PYWXfkYNCNhZ4P/wnPvIMhKm1mBbaNZcO1PCU3SydPGmAJBR/0KP3qKjheSqH
Tkod+9oav4bXmGYb37+yz7fjixF9k1roe4JQ6jWret5LQgcNorlFrr2ySDMhgtOkNBGz4wJC0Am5
Ns/SxjFaGx73Johl4Pch3Mh/fnNW1YROwF6aFl4Pj38ie0MTlqMDvo5XFuh2Qe2D3PV8dDQF1SSN
dNq1bZ6kBzs/3z9ASws4H15Ym1JPdZXGGF6uPjjWQz89DOxkpbvz+ihnvJ2FYJ+yfBqqTGq1azH9
nsYX8uv+LLYWSbDjakWrCLeDdq3ac/6x0DZ2eHWRYI8QboftQ7x0vgcAJBQmqQx8vXy0U5dVrv6n
dPYmrLFEeB8Cuov25nhQCyYvrJQ4rRJcdvmouw4r3aLeULa1VQJGGA0wEVrEc5FP8+agguCnyEni
GFd0cHEJyP93N03jU7gRYM0FmEk5JRXy+tdO693B9kO53fua5mWxoA3Amx2ZFciaS5DqXkN8UdWv
Xyt0jDbDraDD2hIhK8GR+AhcL6K8oK9PiVZ15nUoM69pXWuQNjaBr8H8HoUfgHaOeCAi9o7WbPMZ
dKke455urWs/fJoi38kfhlPz2Sn2a8RMjOAaS3mSRo4NMRXxdT/a3RoRLhMSXEBpI6IBsLmwD/YU
MpQBt/o1pgfaH9qtQuW3u3e+TAj6oK4NGgHuHZyq+TJpduEUhS2HV+VCLcNVi8gNjd+V/sUhpSdV
ntK51d6G87ihURuBdBEAnYByihGnsDNL2xqr8BpH0SmUpOPzXivF8SK8RgJpC4AiBP0r89ahQKWQ
l465bXuQzI0oyvLwYnz4mNzXBKJGZB9JDTPOOy0lLwmaDYGOb79yYHz0jgBvJP9bDGU5XdXJGXAW
V0VtXCs/AZf3jgW6ESCcKhqOesVqCKjkI32R1d3GA34M3ueIir5VZgrDy32LGv4qkq6I96UV8JAb
KaLl+mN87ACQftyjFIMzqRJJbTmE0jW3ngrlNGwVxi6dJbQKfVMKDmFbmA5VahFFU4z0xZ4eCucl
MY8F230JzUUIZqMYa0PuWogwJB/Rtzzai1CAu80jxiBCwlW34GaLgLdMjcJOX3T5IX8st9gsVnYA
EBEd0R6UEeBRJXgz/RBnQz5JyUvxO269fDd3Hb4elzNuH5TYgG5JWJ20ztW8Zk76gvYpqE8ov+09
/vPhhYi32jdma/UYPi+e7O5jY22c/+XVMxvfFtwYUPrZaa9jfKXzKisHa4Kblm5KGo/Y2YZfuXJW
8aBC0ARZQFzZYuhkTEwzzpy8eLHML2XXu+N4UqaN+SzdMg6O+yuDn4Ybf6bOKZL7FWRIh2oAmeBB
iRI3POzelJkQwS2zwcIfZiGElKion5KnqdivEgjm4uJBMxtkfMVS24GGZhGGWfHylbKPY7IXgocA
LsZELFhBT4oF0C/N+maMiti65umvtvS03a1TMD7Qoag6w14gHSTsQVb2GcrlQvM6yj552Oz2tKLQ
s+GF1U8lNLNE92Xz2pPxmJFrmbKNQ7QqAfA4pNtx5euiP5apxJz6acACNZZLwDJhDBsSVlQB2QZc
Oqg24qQAglFKQrTelGvbuoILsa8PZnoMt9r0rWgCSh/gF+Op/qZyc00oiaGrJe3tK/CSnp58KqWn
Kmq8bHc1gYrUA+Iy4NcGqT+S43M5VU4yotmdfY2S6il8zDddmBUTNRMgWNhYjeOG9aN9Tf9tqB87
R4N4VuZbW9WYwoIBOs0BqXhSIwOBFLlI9hGpTp+D7Ep7IcbT91NZfEi/7zIb/xGAWhckTpBEWdxE
GaUtaO477UXuI99C1+Je9f83Cep8L2jeAnoRYwqojJBO4TsmoKKgAA86uDLwZ4TLKC7w0CqpguF1
6USS+LzPWeULhOA051DFQwtLJGp2glRKbI76i6b+67xG2tf7qyNuMHp3IzQNMjM4TFzzBKVzZNrl
TVQmz3HsV4rbmM9a6g/aRnBGUG1UfeGliMIaHkQEDk9ELNJSo3Y01DEKhx+U5iVpvo7aznV6E8Fv
B6yYDfIxQeVSZajhldnRc9gcbeVaJMH9hRLsH5+CBeMHNgyU9XLdnh+jAp2jmTNFYVAnkavoL+rO
lptvAuByA2WOJBkIBYUJZEXRSSrVnSAfDvLR6g/7vx8+Kwp6gS/nBNjz71fsymJKZDhB1n/60Bv7
OoO9fTzy0ghd8V6uCzDnKGuFIpeWg4ZauBm+DfnGi2flmIJeHgFcfkShaNr86xNTSjQWD9EzNdww
+a2Znuq4TbTh1a9LQfdqOK2Ia4iv9TwCRmoa5eg5Uh81dOUzvLg4tVvP5xVl4HAvxH+Q/kbiWFQ5
ra/qHmnSIGsMl2nAnjzsJALg24EHHOC7sEo4SyKZvWKH7dQgFRu0rac35822WisLhWoUhFnhdMDF
F4OtuUzslLUyzmoJuq/BlZ3HChzVw058DuaBXQfcCAA/EwtlC4d2zGwjUpvICabfbXrJvnb97nML
AZyOVwNjDqACgnWNDLtojMi2gyL6AEZYc59X+fb9AM1gqXhzPvxrfmwViSKMkal2YElH9tFINszq
0ibxjUbRPMqPEP0Ro3zNOJjG5NhT0CkPpvphKo97bQY2AEyzvNk6mjtowt1W0IiaTjFOQdt9GpOH
eIsHb+37b8YXe4kPoSXZCsH4ziULvXGnQ4nVxy9kLUHYzqsIRJd1tGzEosdwChCkdDX5ETlLlmyx
p67N4VaIcESpkRuDCSLKIAXFl+TujCUt5iBsgTMRk6Jf/BRYuqeXqKH6sX+Lka9CTa2NegtkeOcn
lFk1M9NKmoKc/gyo9np/9KWpQ9URBxFxqlSEm4Wvx1PC0UjRGYHiXBQaNMUTIy/3RaysP+coQH0Z
kocolBNUTK4ksM7otRGgjZebPcbRP/fH5594E2DlG4CKWuRxYYLwOhGBSpmaTsDdh1agFv9M7Skn
zAVHhYt2ZK6s+PCON+Lea/PhR9bGrGC8xSwZC9uW4/3NAPbVY8NjYm51Bt6SIGx532RpPKDWKYhw
Wee2S62X+0u2vB0AxUdwCZYDFGWLZmSl7RR2hehYUObGwXSOg05cpGzcqNtJj6XhEkLjOSwXkBug
qrD4l9xENhj65xWD1WkBLRwvZq5EtwL4ixPMJQCZj7owPIUWid3RkOwwI7UadOWT/kcdnpSdHRLf
5gBUIv7HfcpRnPM5SGZvo8m3ogd55vb5Q27vNeLIAWFlEFx66/YkRlsHRcIzNVTHwCwOhfSUttf7
u72yQhriMgA3oz58mbrvskTS865igZyhJfNHnT5K8V7fG1NA2QKi6RDAMQLzJTKjMtOLKpoCtNI9
a7mPdPs7FgmeK0fZWWh7JgtWXCapbZehyoIiB9FJRbxE36vX3F9CMhGmhDNTi0nFzBlLs7G0MdCi
3M2L0n3HOQK0CChE2EL04xZZPOy2VpzWmNTAzimaVZ2kLX4vIebAD+pMgLALja5lHbh61ADVNq6i
HePuYagiL0l+dOq+rNx/RAGWDbAxjwqI/QblCfGCJCu0wDJ/m+Frun+3uab9//CqEOAdU2eyWZFh
eLdSE3fKdt/awDEhcMJJjVDgAS6u+YFFM0kDfCcyC1AMFlZuunFpr6gczw2gcwuvb1/0MWqakSBW
lkyBQr+bg2u2J20n+RPfgZkIfoncWFadmubY03wKiOXrr41yyJsz3WJSX9xEb0JAg4zKeTypRcY4
quSqRicI0SbfYF6xN3r1n0n8HV8I/YRMAkt0VMEBrI69c4qU49Ce1XEjML2+G3+lCAactjbrih5S
NFTzai75rm3NY1UCqhgBKwPT4QKgGBYUBMKdxQKj/Fj03kgDsnXPrW0FTiui0whZwgwKyp22NmFM
0uHGGm7rllt4hLUZ3A4vBjfs1nTyHsPHneWrf/rnHqUj9+8h/oUzRw2HCe1JoRAIEPAC6PmJZRTw
H5agUhVlPKTyoodp9MydbR/f1EJHzTYYAsGdv6g1lC0JTaSJjBNFj9JhnA7754DoD8+cAR+1QGCn
cHYogjgscKxTIvlT9jGyz+GW2q1tBncHwI0K1wmAtflKGVNYxoVOWJAMT/H3rvbl+B3z4J3uUJeC
uDFg63MJUd3Hod1MU5CFl1J/tjPZHRJP2kLd8VtZ3PIbMSI1Ro5qi1BSsRuF4oPUspm+lfRRMfxc
RefV8/2tWbn94AoiAm4j+8RP2HxKjU0GpwvxEDOkZ9iSnB2r5glBKHMr5rGiiTzUhSgdWpYj3iVo
IpUVljKrk4NyegmnozE83J/I6vjISfBTDIUX/YSqjHKlH2sloI43Mrfeyr5vjS98v9xMUdFpmRKo
TuKlqPysdz+5kVfmmFfEw5GwwwGeb4XcxmqeMU0O5Dh1VX9ydgIhuZYDVMNZWAGcR2NO4fhWNh3y
HNmQwP7IEs1FI7MNZ3DFVnEeVqSg4IYseUy7IpULib/qp9IdBs/8KjkHVO7d3+gVNUfZDmLuCPTx
7I1wL2lWYVuNhad9X8OnVcFHqMtuH281Sl3bb3icCB+A/BXcrIIzpaahboUThRJqrec41Cv2BtGw
G3jg8QggCrwBqJlvdxPpRiFXJlwRkK4ZT8m4hW5fn8FfAcKJ1cwJgaRWmwK9PprDY/tn/z5wdD6a
oyILj+D1/PvHZrBaFipTkPxg8qOtBeEWsdXqBHhjcVRgIuAi+lGONcRT4nQTXP9/qsI1QPB2fwpL
ARoq7AHr5FzUgFwKGleCNs5QCDMvpfJInki4e4fnwwuvLzDimspUYPjig116zlZ/+qUioGwRy/KW
mEByWVBnq0j0Us4N46LU6H93tMi52Z1dAWfZjQgR+arRsCniCiKcY5ce95ZOwSBxHCSqL+FlgilO
fMMrZVRoNXT9ovTH6mBEG3fb0hzBjvLiaoiAwRApUq0IYFQlUuyLMl47XGi1QVFEcta33IKVY8Rp
OODaAMfB0xNzTaAJiWpJ6e0LkX/2T4X9/f4pXe4zj9Gguy0vF+JZwPnwUaa0vZRP+aUvXdnoXYtq
brORIlpOAUwinAoK0Cx+TYjKXDJDT7UyuzDilc+M+PenwD9x7tHMh+fib55didIO8WBg+ND4MZGD
1H44DOFz3Z6S9qTsxDnjVCHJZXGqBsRX4M0KLg2o/qzEbkt6qVSfSqey3DhWy7Xi4GD+mEDJOFLk
gtWI9UqlWVvTS/tPn7k7CSHfvh4OEk82AmW5SDk6aVbXyZTSy+hKA3MTlEfe34ulx4cySNC14N21
FryOUe+egW5cubCy8drYbZzOL6MDRSNQ+XBf1MpKQRQHi+JPPrP5tlPEVuik6cpFMx8y81nZiUfh
I8JV4gFG3rpqQS0/OUSaatROXFS0npZVdDLdarm31D2cozevDO4xIlyC7oWUUa0JNe2iG8epemTT
kZHj7kWCCPis0HFYcTGdMxEsYEZN7ZL0pzL22VbkfWUK/O7EHsCULzP8RhrlKhqZj5epeZCcY6R9
0LZidEtD+8ZXAsI9+EoIEAm+UjolkSIXEIFKuhD+2NmaPGfYr3acFOW/QgS1Vg0U2o6oaLxIDrit
3GSrRmW5Tsilmei5iwJrQHjFcjA2TZORhmp3kRRfqXyWHcetMr2l6uEUIiHLoX4r4H9DR23HAPLG
CxS7T70i9xDBQeOFbmddGBQDzdaQG+Q01AjMir6lrMRE75W6u4R6CdTit3yLCn5p0HElwTPGuxFI
c6Bs5ppt25KSpmkLAV/CL0ru2eyEfn6FpxWnZtjtRqECF8QccMXB5rjo2MOJkKTJStULWq8l9Sl2
Ni6n5enlFb4I9oPLBLR1Ila1GtK8tGDULwP9kCRHQOgUemS/9mo5F4LDhSXjPZqEBVOlPjaLPFYv
serXmtvt13LO7gs+LRQcgm1C5AVFU6NoKqD/FyaDIfopV31rCyq0oiC3IkQtp5FcUgOEwpcUOcLI
IyrwQht305YIYZUYUG2Fk0OENj6lP/vkodlq/7SUgKvIgMOPrBEMu+jR9h2Zyrx2yqCbfprZQ1n2
2yxOWzKEWYD5fcwMVSqDQvqYFWcdBdLat/vHibuUc4cKBxYQek6WAZdQvJf6rickIlYcsNwv7aCn
6EPjdXBx6TOLvtyXtbzFLSQIkX+BSYFjIoaI9D7uqN70JGi1h6sR7jbraOLNeWqAhwTSSixhJVWn
xroRksCAkz56jvX9/tevbMZsfMFbk0ttRMgD40f5g5ycK/lEyt0Gik8BvcQQueG18HwBb7xb25Bw
+xGZBLI5+Ky0Pfb7/hzWdgDQLQOZHYRtcHXMBaghUwrcTHEQPrIf2X5/mde7/R2d28ebz1fltiQA
iseBJunup6reUurlrTcfX9iBdsrZoDj4etLxZPlBLX+m8msfXfbf4HNBXGluJjLpRW5XXNBlkH7b
Ryl7/d+2QXAGE6mwSKJj/EJz697bYhReOam8iw1KG+GyIn4m7LISFnJdO04USJEv/bLpafNBvHKO
UJsEy4FXMVdnwTClud1KZGqyQDGiL7n2oCDGvHuJePwd1b54d6HiQDhLmiYNEtHLKAjJY/TojBua
tlwi+OJIZyNUjQwkUjrzHQZku5FR5dYGknFQ0Filpyk42w975zAXIqySHVsNbqGsDZzsQ69+7Lx3
DM9fkEjIoymTSEvZpnlYAjzXBfL0UTEei500rfD98PkYF44AdHqBKc0y2ahNRNqDpHl2vHBnke/b
8JyKBtAIi/8SIgWDacWKnMhdYGSX+HXcSQu+GF6wpTEzlKRzpi4IMz9pX1O6FxmJ1UGqA9hCmGpE
CAQd1gvQBraT2QWp3rvZ0QDK8/72rh3RGwGOcETt3iqtKNO7oDT9RPVV+6Q3p/silmo8m4OItJWs
iMjjqHWB3pKDSiW/+vO/CVDnaoa7nsRpjTm01i/jV6i9Z3j0KuAgAqRrRNwLuO9aaTLGLojOipq6
nb1FVrK6QIjIIfrD4xxi8YI5ALFSd1ABOfxEHuVqX6Hn2xnlJNQW+ggBDSYLW+wA094ohdMFzpmA
oLOb9sel4dZhcABqUIABazdff7mO1Y61rIaT+mAlL3a9Ee1bOaPg0uY5UgWeMHy7+fjULvvW7Foa
VPRQSX5pndv0sPsI8X41qBPihnrhssRZ3RRgiKSBXiDE9KRU/9wff/loQyqLg80BQ4ENFRt5tgjr
DpGiVYGuH2XTzc0PxDkpZKP6Ym2hcCODGsjm9Hriq61CD8y8rocqaDqvrR6y6RDuT71jIoCxoZSe
Z97FNEqYyJk82Q4mwtxK8dKtque1hcKbVgfQD8h/XP/zvXYavGxD1MMEWvwKdlmvwEMhMXyt2e2j
onrRANkXQsj83AqGW63G0R5GSoOwlVwwX28lxVd0GqlF7ARYyvDqESsN01zW0bo1YUH/XVWeyBZL
0+rwwE6pJsdbgjVsvkycCxJUaCULsg+x+dPSv90/rqvDwxhx3kFUbotMUyPSH7YyAa0ILjdPAsSC
bnnZqxLwhsIrBHczOlnPJxBHsoIYg9YHuoY0QVW5W2GSNQEohUXGEsQbvIR7LiBSqzjtTKkDuqxh
H5xyN9wIGEL03UYrKs5oJJ4fLTSqRKd2F0zVoUiOg+Tr3XH/JgBACHwZIjDc9gkzoCwPmTz1AUUD
7kOFP/aPj0QTQtIGHuU4pfPx0zIb8FDsxkBXn03j804+c37toKAQsR3OkA89E26FvqEFqxupD6LW
9H9JzRY2bm2DkQflCSDUgyFIOf/8suqyaJqSAVCQ1z49q/GG27JiTNH+i6fkcESR8hMOEAmVUbap
0wes+6A2Txq5dPR5/w7ciBCVQIqbxmEpRBRO4upx7tobzvuKNdU45TEvdwZmVwyzlUxSpLE1AVkL
j3b+iamfhu4sb4RE1hYKFcmIRSIusiyqjlKzG8e2Y0GnPqMzGCWnZn/UBalXkBkg8QCaTzwF53ut
NKxG1TBlgUS+SF43Xu/vA9/KeXgK0AYeL3J4v1nEdebDjx0dbHNUp6BujrTxwLkRKh9S2KTOzdMP
g+zfF7dycnUw9iAOBvsETj8hwqBRJE5zPYS/2qAzPdh8yRaWYmVLdFg9gE7AXLGEpsaOhpyZBesU
SbZXqx8z6ZPclPunAfwaL1fhXWAWtZ6DRmEeadqDD/w1c8v+++5Vmg0vbEoyFlZiZQSNR4BYo6cy
e4eBAvEJOJthpwALEYtumrEfDVI6bQDQWnJUdpbqc/s3G57r5k14x0qYRuoKw0coiZAvvbGT8nYh
QDhGWWUSq8rCNiCT7bIf02YHlZVThNAzHiQIpMLCisW8sg6feBjjITBjb7TdpHhqx/2u/RtVOh63
yDYYYhCJocfZwFKzD5qKnApkGqbhUL7jAWfg8QAVBwBo+X5ghFjEINEY1CgldYtiw8iuqPNseOGi
i1o9Y5MjDYES+WXhvUfNEEQCKoTzbizwFFkPFOKgprim28pX8HvjElrbZV6aB3obbipEj9uKywlh
SGMMgGlu0ZMy9yZtv6eBpyevPAdwBh43/4QbVejjMUytYRoD5PHdA96R+8cHYQUuBgCC4QyLj5Le
jvSuN9sxUEevQ/VfvHFKV65RXrjIn7YW+iBYwvfjxTiNNAwHaJr3S36lvVtt9cNeOURItqL5Aac2
RkWvcIhAfNLLgAQPQZsdp/y0s/sLbAXeCXDFEIjkECnRXU0dSQtH7m4P5I+suKOxPyo/FyAsUd61
rQEUMPz5Z6Y+xePD3ssAw6Ownb+fOXulsDyFoowaTeHsWUPoTvo31djY4qUWzAUI3mTXo4A0BLo4
0Jvj2B+a5DLubGv/nz1A+Ii/znkkSbDXA4lru23sPkjrT5F0MTau45UZgEIDYSQg1jlpmLBETQO6
OKOhXZDL5cHKyUnG75Hlh907ASpDVFDBK4ZKiMV+DqOk0GOlDdqLOToHVd7/7AFDz40AYZnaRJUL
PdMgACy0gx26sbax10tdg5uKwnwESlCyirfh3BzpoU3j0EnsS25WbplrXiZvBGLWJABdh7MKAjek
bQUJGnEGWQIfN0dO8Fxhv5FY2BpfOK2WVIaG0yfORWdem/n02+49hj/09/O1+QIR2eoH1mL4ofLG
vADh1rTbYoO83QKSksML0CKPT/DmRqijFgyrqJq/NKDrR9srt9vqRb26RDcSBIPUNKwcahUS4uJ5
+mptUW2saBva4fB8Nm5O/j6fT6BN1YY5RupcpuwYJegu90D232rg3eTpcl5YCy4M4RCNcZJSipDi
BSB715BL1/m6f5s5sAdQTYX3ohY8VEcrcVd0oXUZvHJ8aaONV9Xy1sT63AwvKHJlDJOh9hi+YASd
ac6xcazqh9Tef5RQjwVcD+g9sU4ibJZEmpYNeh5e5NJTySejeN29SrPxBWVAq3RZ6YDyuEya59RH
bb/7CIeH17y+AWYXUBu9mKR6mJrwYo2fEzdPnu9//spBnQ0vmIokwiOn6DE8oG5d59qTv0UrtKJp
MwnCAmVoT6JPHSTUnt0dMuV4fwKrw1tIMKD5DI/DCO/AHg/ppLDa8JIbsvugp/srfVDjBYYNdFdB
lm1hikY9l4jWDeHFN/POs8HVsv/7b8cXLAWrYkOO7T68JOBhjJ606R2WTje4a4RKLxwlsTEecjJS
2oMh5lJIr3b8ugWGXjtAN8MveBipTsMhhRlSxqfM+BUZv1Rp40JesRScagGsRW8gX3EGqimVTFew
RFp7MA/9OZuemPXP/m3AdYw4Jzi8UMUphJDqMOoAj8V9gDpjeNhuNW0R9K8cVANJcvC/vzHliHnC
skvtqCl689J9tNWr0f24P4GVRQKdAzCFYI9COkzMskUFmj+QNrYu/Vg8xvo5/uSUxyjfSezNvVSU
CuK1yc3p8jmITKTedCXEdMopOnTd6f4sVk7TbHjhUpioWSZhg+Gli+l8tV17+HpfAB9gHsvDQxPw
Jq7K4L0QYX+1o6GTSGNLF5VkbhjY7QXe19C6SD7vv3iQy0NgHg8SuAFiZZdkDmlGddAsML12o9ZL
nY0dX1krTgfD1RqOEjAScx+jczKLlHruXKLMNxy3YAeFbWzHypmdieCH7sYPs4paNUhVwJF8js3T
kBzvb8bK8Ahc4MkPMDfykaKbR8pphPGF7W6/U7B647Ru7MHKEjlIyfOsMwqjFvGjCC5GJbdFHIBR
SJfO6F0raRtuzNocEL1AwQ8CACCE48HjmyXqh2QoBk0DRuhxso5dcd6/RG/9epD8BwpJfLbVykjH
wcnjYLCfRi9R9z+ckQFDxRvy8xzKLTiRiB6RUe+aOLCsP2ObuM7L/c9f24Db8YXLvyyA0apzjF/p
eIl4eebRnTzG3CIh24iFh4+KKK3IDmaxSY4GOoUXWqiekZ3LYusUrW3xrQRBC6RwNMIK0ZdL3wU9
OyT2hk3aGl8wem2TJnFmYnz5T574Rv+OI3T7+YKHxGQTOOQGwxchvHhPr/Zfz9gDeF4I8yN+IbIS
DAbAu9okh6hbeSRq4WbtQ2m03mhtvJr5MgumGwkL0FRx1jz48sIy1Z1cJAmYfi597+rT89Hr1Z/3
T+tiI5Bx5r0YYDCAtFmkVCUbzzaqTNIly7xycqt0704I4wsWW2dwIYmB8aXr+FQG9z9+oWoccoyc
PPDyiGbjvTM3RBojdm6nunSxFekUjQ9GekKh0caFsCWEr+CNtZNIP1VybUiXyv7CUlS/f8qrvSaJ
zwOdE3F58nC8mHfRNTxJLL2BA3Aaja+FsrHHqzNAgRKqApGPXKSlYviSKE1vokBPTyHaSaiHqDrc
34nFQUXXBZTug4wMNwKcMsFeRK0mx1RvjUuiaD5VjnHpmXniKVv96FamgkcPBw2h1SQHYsw3I+t0
pxwbVIQa9rlUnsriaG+1A1yZykyEYDsqoN7yrIQISXE1gITHxxhNsv7ZvV7II4G24Y2eCnsyn0cy
VWk6EFSc2inaDp2T2itT16l2F5XwwjFODwb+cB7XExQkR2FXkw6NfbHKl745JbHnxBuBt7XluhUh
qEeX09JSospGxce3MjvXnePK8mnQNg7Yip3SAX9CjBW4BpCeiTMxuiRhXWRfYq9B7Y0DhoX7O7J2
ssA1DCYplDLgac1/fqPmedi1OvhH7EuduXrqJ+lZ3mI8W1uqWxGCkmgOCA11LoIqz2nkWrIXJh+i
7/fnsbpQyPiASQP8RQtbYmQJ06dEti6N8VkKg+Qd++CYQIkh7QBtF3FQJdPsEjGn8BKj943sVdVe
FBEI8xACRZkYr7FbVJNYRWo3DiUmapROMhKgyUHaIhpZ2emZCGEb+roDLT2DiK482oXqqpHkFrs9
ECg3elgAzcBZnwHnmh+nzApLRYtJEjjIjD02yYZjsLLLnGFVgWKjNh6MHfPhe7ViwMkYSZDbnumb
u90/nvoBPTya96FEafFKyRUpNmOmkIBGXhMjiHXcfUhn4wvKNipVS9GLjQTWt0Q/jtL++xRvXQMP
LQAmuY88Xx01BzOHM1ESjEemX2X58/6vB8hNQ8UvDimEzIcPLY3J/egkge58MtCGY8vrWzmggBeA
5QV1JPDNbOHzJRtAvVRRk6CrAi089VVAhv1ODUwECOKhx2CnElm39ThudbXCFFLyvdUPCfqYy992
rxIS23ir47mLUj0xvGRNVtioE02CRj9M7qBvGCJ+wmeuMZJVt8MLF0IY97QdojYJ6OTa4c+KHOPq
GIYb1nRLinBPEwYKfSesk2CSHo0KvTJfSoql8t6zVGjFhYVaKetxmlKKylhJAiv0NXaQdrNIvq3V
3/GFtWrjGI8IS04CFfvss8Z/x+cDZqAjXc9dJ0GbEa9X6FT30AfpD+vdaXe+gX8+1AGZALzXoRNz
favU2IicPE9BEe9qxnOhbzwjVowpdyfR1QshJby2hO/PyykuptRJA/2Eiusp3ahYWTtDPMjKe3tg
e8VSz4rGtTNGahY0xqteesPRUY/mVlt0hYctRH2A482bVyEaiqzAfJGydAjVmkEKj7011zHxzeQp
i3yZ+hI82aGdXCZ5rbZVLrO6eIBzQ6bDs3NCOAUQF3S0GibIpR/Cl6HZb8pBRw9MK0IenOhY2Bv0
1THRWHzIgiQCqu5IyK/dZxdM0IA4YuPxreLZYpHRTrZGSBB2n/Ufdb230gRo99vhhdVJU1YMiYPh
48pNdOLHY7df+TjHMJBQuIugfYJuV41JBkVJSFDXsLLSi7ybLQVTQEEAblMA30AVJRysgmZ5O7V6
zEsoqNduAXJXzs9seP7zG7/bMtkYoUEQikttX4GrsbG//HwIaoFbGvUlPBuEojFh+DJmuUEHlHyi
OSprT32nuk5iufsPETCfWBzkzfDgEoRYBMzSbZ3yAut/48GP5A0LsjYJNKLh8VZcp4vahgG8rTRL
bKxRcSgz3ykPKGR5xxRuRAi7HBf5lLUZRDj1IULHG/89w3MWMJgI7pfNd7koR3AjN0kSZOZDap2k
jeFXTKyDzMZ/hxeshBWpStMoMXyN6EDIua4+OjUYBI/vmAQSuyi+BVRjUYmTRISY1lgmgQQcUZgm
frsV0OIHRTytgB78VwKf540yKJJW5FWHHjFWWbnDjybfXZgGZb4VIMRPTNaAUFpKkwBtK4pzvwVw
WP9+4Lc5SyGUThjeSVpTi6hEAsk6mwDVbTGmrY4PPjMUVwPyhkt1vj4kyxrKInx+Mhxlx2XF/tsG
SvZ3fC7/Zv0bMuklC3FM069Axlq7UZ989QFeMd9aSi0AaTS2WtLQPAlY+k1vT6x9jxLfjC/cBSN8
7rSVKnz+5EX9M+bxDgW4GV9YfnWklWnH8IbtAY1vD++5ClB5xq8zvDxxnc1XP4qqISps+JFsOP9o
d9MPYfFvRxcWRyvqpu/DEUf/u8Z8basv8JqNvh1eWBudSVUTpSxBmd6xoD4rkLr/cX/516wcnGw0
HUbohbPCz9cH3OD5MNRAzzmp7lYv1lOXe2PDNi4zHt8UbRBg4VBezja1yDmkpTy2LXgSgjBCaa/x
qbXOcXoeys+V44CSfHepL9+WG3FCuLUxm5EhGZQECvliJq7Sfr6/aGv7glAGR1OA2Q9B1/miEakZ
jLancZCafl+fpuTUbd0+GyLEWhy5AoFaa/GMX/FDKb/S6Pfo/HN/FmuGjzOsoFIWsLdFB6iikhIj
Z3gCAYyLB2/a7I/iojDm7/iC4cuAIA81A+NT55qEIF7+V5Z/m+lGcG9rFnwhb8wrQvd21MZFCpbq
y/+Rdl09cuNK9xcRUA6vUqdJ3S2n9e6L4LW9ClSgEhV+/Xc4F/fbFltoQXNhjP0wMEtMVcWqU6fG
V7P9HychWR8yMm5rLSYxdH5PvTL8ZI7HVS9g6RbeLNX7Q+xmEqqdTG2WZvQaMn8cdlF8iqaDGn3A
EiG1iHA3gkCim/l8qeLM1kivlfSqm0fjkhsrw4ulkC/57fCSqs0bt640G8Pn5Y/UPNDfNd2H6jGJ
/9x6bkFv9M7MilgoclvS7YtHN8v5hMgGLQE48VyFr2ir+90ACwpA/MBsoioRlnu+Tji1gx07bXZN
NHhMyfem3dfK85CtEbLd33G4HOCcskQMAs6fdEEMm7W9IjiUwI/slajO3UzLARLeWwHS3eiNsdDL
AgLQZtyzMlSrb0YY45Foit5oCOqi+Zq8VKnq8HaK8/z6MrKvdf9l807DK0OmCXlq0E3JFYOksGqz
duLsSk/mOVlLZN1rDqRmUJeLdygKE8FiNt/mQXPzoYoSdiXo8TF8ctrtYYy5AMkMlby3e6uFACfd
NfVu6PaPl2fhnM4mIF2Eggy2MjGMX7Dvg/nc5z4qx1Lz83YpgMKJfpDI9yH2PV+mJB1aUKOl1RVa
nJ24/lRHJ8pOj4Us7QWcM6TcRSH8Hekyq9VQdVFodzV/Vu43Q/v6eHjxjXPVhLq6m+Glnej6RCkH
1WJXlnG/bPy82znhWuvppTkIgDRqQwAnB4p2vlA5q0wzTSi7lvTlqpGV7MzSFG5HF4fhxkTk1pRZ
JsXorflcJww93phX9ysYlIUpINSAj8drWtQBSxbCJGNo28i+Xg0lYMV1jWdvbXjJQhBUoqJrFYYP
sdHsunbfFpYI3vI7AbzAMMn53KopijYC4deVDrk36GBdu5B8+20QjqUKCLxocyjX8TnEKmgG7ONV
Y6/T9IkU3THpypPSNytGaGmtbgVJ+23nqUNQiASAhZ/Q1iuGNSu3sFpArKGsH4AjRKl1aTM4CH/R
xW4E0EX7U7EP4PEz1gJlCwoKeVeEQRGghh6Xi/tLZL9pwUJyofSP2nxzw30TH4u1ZigLKwXzCQ0u
EByoFZHMNU2jtNHRnenaWX7+57DW30joBkl3zIaXrnVjKtR1ayBdkKQBo3B5JMkfSux1bB/6j7XU
4kRQN4jbJx5jcthVt0syZLWAHtUHnfoZW1Ehi+Njs9FrDx3akZiYqxB9cNTO7BH0rn8qwzFhu+2f
L6DA6L+AoBlAO/PhQ9ts6q5oQapYvoz1aa0x0NLXIysN9DqKQ9GlUxoe4ES1zGywW/L2+XeqrDiv
y6MD/gPGaISa5HyNEzG9UQdEpEdr1/A3shZSX7ptohrxv+NLa1+g+2oF2qUYbY2+HEj8h7U9XiwS
NGC/Q00ZIqKudEz7wmW6HWL1ob68cxevpe/vvXsxPoqxcHJE6aPkbCi5khlJJfLf7bPF3xx1pxte
6O6SX9tPEQShhBbRGmhZsVE3do7osV4PFebBXil3vKTbXAOMHQYHHn5E0AxUXXMBJbq8j0wdUC9Y
x3sHhRCpsXKPl9SeaAAKT0aoVjl9FTWq0zjtGF1d1dft3OMeBXB6lTharLismEDbiCAEnHCU+UkT
YaAI14aphRi0O9FPZn8w1NcsvVod4CF+WH9Ae9yKkw+AVcVpbDfRVc98lu3I5k432Bf4f4iDA8iO
5Jk0Pjo2DD21YfBK68+WfxqN0/aDhZADnEuwzSDUKy2XpSVmWppVfAXfuaO8jHx7HBwPCVS9oO37
e+8TyaB2A7MZ2vxCvbaniT7ZT5u/H7cBXCYAmYMbXqaIzFUDABfAf67EOUXxce2tuGDmYHJgHADp
RCxZpnAcqc56mKXoqhaXrALj/D5Sdy79UvXHfq0p14IugSxocSRfAYuTy/AHjcQ0ds3oOqHHaHrI
6JvCTsbF/oBnMJMjeQakUyMjFD6U7gYT81n+9+MtWZuHpKuyRC8FZQt2PNnb2qm2/Kbw+W93O/YI
ZwqnVjDnCEi1NA+zALsQmg6A6jdFu0uTeWvVeUsTgXsmoCIojkDXvblORPOkhvAmi6+lZw8vifti
VLu0/GPldbF0xED2BFw43tyC1HYuhfWu0U8KijC49Sux91Hu63TnFp6W+cNanf6CPYdGxDMAlS8I
sMhwrQ5FQ27XRsgwk2eyd5yVy7hgztFqXtCdgrYFF1LakUprq3q0jOhqo01y3HqR5uvbISTC0RF0
JGgsggYlkkWPXItHWe4ieqNqfuRRW12xUwtrNBMgPTFcBB1NrjjJtTcVPxp2Jf/ALkACCADANGgr
QKPPd3xiUUjKyEiudVp4RCm8X48v4NIMcGzhriEDfI/szKAw3SgrAFRIIq8cj4Oymb7IRZxfwOjh
kAArJG8CsL1WSQSqULdPDZhn1jiklmYAVxmWTyT5EZqdr5BVVBFnxMyRn2qPfUxO8XZ0rQBd/itB
m0uwB9ZNnQ0JWek1yktnHLfvATC7eG4DUgMiZumYMrC15roT5uBf0LyK7LI1j3DhrsFWIGgNarV3
/tP5BLqMF6YZ2gjHstewdve5Hh2cZrt3gyJAvOlFxQH4AKQLPdHBzMPQoVc1Pxiut8q4ubDPGFoQ
AACthYCvtM96p08cIeXsOvDDFKh8uz6aDS/E33jNlYqS1VJJsitpPnfMQ1O0aTOPgei0IbhPkCqC
qyZnUumAGrfWcbMrKnuZt9oafMFpng0vHdPYaNtaQ7/oa5WekmynOG8Nat3WHpELZwm8J6JBHYpW
YIOEIbxZJ1Gj3uqtRq8s3inZU1+juOADJ0nURuARia7LYNKdi1DAs230qk2B0k7s1yhbSUgtHST4
aSjHFHTVMA3z4YmTdggyomioYp03nCnAwo/v89JGCMydqNUHNEguWuCGWxg1y/Jrwl+NcV+YRx5/
h2vzASkwn9B6ID1Df8v5NFQlnDSWhjhNI6oWvk0g3phI4zXG14/Iga1GKzaAnGRW4ywekZOKzOzq
Dp/14VOke0rta3RlNgtISZgGlK0imSNqGGQz0WQqKXsAba5dfUgqD1iJCTVLzjGhKH/zuBZk1qn9
QIgQGXUkX0QfNdDgSUcBvRy7Xp9KQMSIT4+ltn+8dEsnDcFU4LnxHEfDIElluZkRNZqFhzLIObyc
vVXN9heZaPAMLKbI7SChPT8DbdkOqaMD4qYVLzn/w95M1AyNhZWBcwDbfc+84vBxigZXhET4Uwe2
pvKYbwf3QARsHvQGth0Bi/kUOMlS00kYYl7dDmaDbG7/IKbw7/gyDLocQq7YU55c1ab3xvA0tZ/0
zaRikAEQoCixF8EKV9oGS4szsEJgG0w3OTEvnuIP7DMuHxAZoDtAM3rJC9Q1nnaGBjgpaVHcczL4
igey8K4QVdcOvJD3kkdJlyDupZGwrZIrn17zb+jEyxtP0fe182rZh+13Aq8wEE6jc6QFx3++3xGi
/7xvgMgxa+oPSEmG1cpklm4dWORxlODWAgAqOSI961KVG6KMpXhqzyz9H4eX1sqtSZokYniS/zUm
P8I1f3nJwMKyimwwqkOhmuYL1CtFpndqjTvn7BLTz7kfr03hXgTWXjAGg7QB7bnkFEykhWY/dlB7
U/hckafC8oZ+RZ8LN2AeWoMIpLUBNwS8Bzzc81kUUco4Zx1eRtYL0/y2RDPEY2ztzO3ovZkg+WU/
6rESA0WG+23ue+dbNfx6fF4X1+rfich2KRpdpwCtD+62dYqBbwR3gL57LELs6N1aoS4NpYGg3Ltj
hhrS1uBOkSXwC5nfuz/YWunSogBcCfAqgr/0LloUhxw59AEohrTzSemFzsqVWFyjm/Elh40obToC
RJJcO8eP+k/ITG6PDKJoDN4gjiyewngGzI9TE+dYu9HGDBJrX4Y7hgKK7ZsgYuag6hblpnLqiCVZ
m1fgoLp+caevqf3t8ejCAshbDN0NNAx0LIjYpesQ2pzFUTuhdM8ryWnsfdv0h7UnzNI2oxQX73hQ
75joIjhfpBK+jDkUQ3yt1O/tSzf+ejyHpeGRJETKEy453DRpDt3o8KoKESooix2avKyVWy0dIgDp
UJgJgCO8DcmIlkNGKnAeoZafnCqaeg5advabOcBQL3ErRKitm9fLaNcJDXMIQXGpcxjWHkdLSwSA
JpDiQDaK9m7z4VkG3oO2tdAJavwDHmX49fEO3JtpDfWr/z+87AZkamyYU4zhx+S5Gp5D82CbB872
evKzSFZCjUvbgTwnwBgCeI1tn08l1hTQaYUo8antn4bxl9v9Njf3w8FOC78bVwJvGFjquQg1I1qc
mjGoG/RDyndrbLj3m4HhgU4CvxJs0J0fwLJRH0czm841eIlK9R89/Px4OxYFoGBT9IMSXTslr4wB
lm4ymk7ncvAt91NMtuOrUJuGRAvCpKJMTdZ6Y+Uyq3S65AJaWY+AVi5ea29xb6YxLHrfIfaEjAg4
CeZboIURo+U4xRet34F1l5r7CcQv6I+8lr1dWCtBgCSapAH0gU5Xc0GqM+p91I36mWUgZ8nL526z
iwxOFvipwDUiMoETOxegVQWl0RjZ5+JVNS9FtlLss/T9t8NL1yHvyZA0OrHOLX/OslMxrPhL99dt
/vmy9kMDE9We8PkaOxT8F3H/aTa3xIEEwQCKkC4MHHiu5ysUWhz42IlaZ9v+RJ/qemWFpBmAyAQB
IYSpEdnCGwilOPPhq9JuJ81q+zMabXtg2doNU7Q3zF+b7ty7FLQahQsgWNLBMzOXYqCtot5YrD8b
ie1N38JGWwneLE3jVoB0I6yx6gyuQYDyLQYSxkBKeK2hiXTp7uYgHVUEYscsmyAiOilg0iS//ClE
8P3vxysluRz/kYLEjYsHKZ6ncrazUFonLDtImbhH3OPgtdbBWlutdx1349i8S0GGBcEHMNggAiHt
utU6dUXVnJ+L5tQ4hwSVrPzUx7FnZy/UPA7ut3Ejf+GdSGElb2x4QljO9Kjk5/FNL/f9RqKzu+El
G94bXVppDuXnJgra6UI3KvX38RFBFWEnJOtRejT/fAamDjXu8u7MnNaL2a7TN0a1/iNB2FXh6WD3
pSM8UXsESoB258bLHBs8W2SbsvqPAJHnhGmF+ZOhPm0fNrlmK/yca88hf6LuoS2Oj0+vpG/vREjK
qqsBMUo7lZ/b5pmPp41kpxgeaDpE/GAp4FDdoWWHgiRq0Q7DmbXPaXJwpsPWzwduHEoQ4Hckm3VT
3mRAGVzc8PEc/WD6ydlY8yg+H23HgNcDcfRCfXSnISefjV1zrrXXMHlNVr7+XkEh+gCokiiIQ0zW
khRUNZq8ZVnfnKd4l9g+zk9j+lHzlrbbCrHFPBB1FbhDVElDpUu7zN06Adyjrs5h0JpvzlqkX/z3
uXJCS8r38CjmgPoA6SKMRddrU1pV54Ts++qF8x+N7Zn9futew+nARUMtNtyOOybPbJj6ihSZcmbq
zvjK1c03QeRggQiEysB9k51AYnRoo57l1tvofK+d72st5+8vmuhpD7YRZFsQBpdBQ3lRqj2a45hv
BnH/Usvyj5ivrM/9LqDOC3cAJYSgZ7mLNiVa43CnG8e3fAJP64XnT6n+YrQr7sf9PCAFyUEYIYhQ
5PdKZfOKRU4xvqVVgDK/NUO3NAmAbeBbIpEN1IL0ttZTLbeHSB/e1OGzox2K2gOtYL9dseLpfiNF
OrCkiulYKtrwppT/pOBZKl+UNQKYe/9mLkK624PmDCbVIIK6QCyIFCHpVxJs9+pDiEAtCyJz737B
3MK11AjVNocIu2GeRXdd/KNq/ab2UKD9+Oot7AqedgKzjIQkMAziS25cgawsa6NjAFNG4NRo0F3N
gJQirv1wWOO4W5gUrjg8TpwADSVTkqhOzWLdBAvqWxx6IaIT0c7hwZheeHF4PKeFDZoJkvwP8HiZ
dqtPA67LqSS/UZsVb2wKALUrmFX+Oxe46/NlA4SZg0scc0lGf0q/sOpQrV3Hx7NAMGougoEFemDA
A7/RfD/xY0n+Uta0+92NVw1kcEFihHgUXrDy5nfcnHqrstLLmL/YBzatnOKF4TEy+uigEAW5Fxnr
Tagddzpx8PjO/gytb2ts6HcLJJAMCASiIAjkObCy8wVSRj1zOiUpL0rQDD4q46I1UuNFCbgWiNnh
VYaw4FxCnUahHqtReRmGQ/Fr6H5bTrDxqMLvBxwDZDLAid2nT6lpEbzQWnJJsufUedbCr91ahd/d
LsxFyDUWGRxl06h7wYR66IsDXcs732kQjA84NvQUAlBQJdIi0TozxmZU0LwiukxPX8IXfe1dvDQD
AR7CSRUl1TLqg2VJR3kGbmntL4d5xf7xFqyNLjmate5OJSkxulVmvpYieNOt3IM7xYcVEghT4UEh
HCXzSre53sN6g5BezS9l/5SjcGp4Zf1OWwMQ3Z1XIQjRZcFFAn9BjkWBeLvV7GxwL+Pkg84DaRay
EQYKlxntJYGYRXYN8VmYp/mVQCtXSnQldC+sVjzN2SddtfVpBISbgYwXimgwB3SzmksgXUbSqOHm
Jar+4dEuandu9Xvzls9EyKqVZa0+uBBhvjZO5iXDRtJNsUqAEsAsoPQI0Wa5rDPMp8jpiGleYIEi
vqtNz7S2GjkBBLTQOxmtDuCvyZ652VMtG0L0XDEdr1S4X9noBL3W23jhQAmycjjmoBhAhFm6261S
6BzhRgd74RPFNxLP+LR9K6DA4Zsjoilovua7rYStwu1wAq0n2j/xQ7tWb76gnQBYFoyegDbi+knn
darGcFQz075Ujs8RU2nPZbXT1l6TCzdcNBRFL2YRNLgjJ7WbmCD3UjiX7ls5sZ1l+XYFSrdil35k
uW4EieneuGspMy3e9blzmQwfUY/B2a4MZxORtiOurYYnLcb/3o2lN0al93i7lw4UQLhgaARvHJSh
dPNUA63pIio6BTU7Jf8UfW+LD6yQeIsh5SK6fstuU1N1DayIal8aXpwmvT241u7xHBYMhqAtB8Wk
8Jqg1Od7oNE40XLqOhcWlQe9+RFGzsoqLUp4rx7FexX9OSQJbmONkWqCRRmZeY/U3gRk8QfmcCNB
m88BKRc7q6Mec8j9JvGqDygn3GdhIuBc3nWyjAEKo3k4OReqPA38d52ctI0YlXcVK8oUoWcRN0fj
7PkMLKvtUtOErSPjQTGu45pn9p7umIU+oGAF3TAQGIDC3HEyKQxkrlrcuJci92vV70GfbDxVo0+N
zwjNV38q5YHpXpv4irafNod1IBzSUSCpIQaGf+azi+MwbLWUWJd4eGm+6u02wpL3xbsdXtp+Jczq
KY0xvFFR72Dir63H6z2LJCitFdxEWavXo9mOto0GOdRLzSdtYxkVPh/Do38TFght0+/QGKk+aVoV
jdZlclsvzWKP/tr+/YiFACWB9s2CX2e+/GkID2Q0UT1ne+ho6gFQ9oEFem+H996iAKnbuQA2ZqxB
R+XwEmZ7nb7RjXWwYoUEyOA9KAglKPMAAMGScNS/hJcu/+R4Rf5p8/oAGCZ6HkKRA/wpHc9+mpqu
0Ci58GZnv5lrqbx7/Yevx0tCtDJFkFzGF6MIQpsAGCIXYPo90Q66Wkl13pshCMDDDprpHcUs+TVo
fVSlkYrWQZy9WQ5S25FXjZvvGBD2CAxifRBWuQudpl1RNSglIJdhPKfpqVo5oveODYaH9UEkDWEI
aNn5CTJHAiKGBO0bFPUydn76V9e/rBKjSXCJ92MEygpghuA/CVTxXIjeq27asAYtlopjFb+pjkdd
72iYsadsbH4sROHMwnIjoA30ijyfukdKO3aGEG8Xb2rPXf5985GdjS9NJbOb3B4tjD+VHpJr+VqJ
/sKZRUk7QD0COXSPiW/qsa955BgXKwS/9RsLNn8+IiiI0aC6HYXDMiK+MaxiGFq8KDSee57drGVU
lz5fcN+DqhmnypaLyfQCvVoaqMRL3njtKf/5ga+/GV1Iv3Fb67px9a7F6Kz6UmhnB/TrjwXcXWjg
FuDcIzkPlXEfauKERrTL6izIgKsvBjswR5Rb9ht5GhHmQC0nMsJg/0ZSB1Qh83nEJG0UOyVl0Gqv
Knl1r49ncbcJ0vCSd89o0hVJFbGg8vp0Z7e7x8MvLdLt18suU1o2REOsI3D+KivNTzlAN1vTUdIM
pMxyatZZZ4kZTMmeNAf9f1wgSW/3qVHnIA9lQaecyFld69ss/vvM5cPXA4YO3wLxPnh80gIpvRpz
1E6xoCXTscyfh/7A8u9p+akYTqZ2BA318fGO3ClxWFBkRHCSEN9CsxxpPkM9lWHVDUVQuIf0Mwz1
72LtRbew6WglCKo1KA0oWRnE0OS0SMExVQSjkSNIeqozVG7nK9dv4eDqIt6EXC1Q0XcpsBEULrrF
YxaMpgfPZmeP5f7xSi1KQBkC3o0a2MZlh5iETm/pcVUGZniIyO/eXgHrrY0vOWQpM2hbDGUZGFT3
tOE3nVYu35IAdA8EoA5FMnAqJdXRodt12SkkDWzdRzwoW3O5l/ZZHCLRYhkoZdl+JlRRSdFMaYCs
FBAFhOwrfavXhNOKHqxgKgNYBbdDuh4JsxLFRvPLoI32LoLJKDveSFshFCycDeSHBFIZVFySBqy4
4041V2jQFPtUP02Wh1Kp8O/tZwm5NbQ1Rxme0OVzLQ7CCrUw1TQLNBNZKNQHrNzqpa2GmoClEHEI
tKecj5/afMh0mGgYoe71d96oWz1LXSDQRSJbiMAU5uPHqh72CqvzII+fws/2uP0qgAJNPNuxzwJw
OB++HM2pUSuSBXb0taehp7ONTY/ELgM+AxJWADAWfCWXMSUhcVEESeWb3Tdr3Po8mY8vk0yyPBnz
kGN8w9274FfZvr+3ny+3645cGprKiOHtF8Tg2nRFU4hrJFkhkZBFJZFAD99xqjRjFtUxZVkwWWCm
Z92Trl9wI2ozeVLI5qcWlupWmHRWnT4DO6pbZsGovjiFp2ufH9+1BQsHyIKYCvin8WKUxjdoPlgg
NsqEzihp43Vp6eXqrjw8FrNw5YQAQQMJ9MIdsj41CqyYWtYBqFXyYl+XH7A/yJMj2A40GI6t3Fgm
t9PascuyCnR2UQzPLFbWaWHTARcSFfKAkkAJSs+TpHR1SluNBaa2yz99Gr7Vw26tLmppkaA1EKCG
h4PwpXSx7UI1qnSAjCFnfoefrW8UPE1Q5wjGJNQi3hfJjA0WrlDSOhjjzB93w/iRCYjuR6KSxQEH
jXSYFAKtYQ5xHbxRu9pl+Nl+ipC1geXBlbgv/8jU0rX7vMYCgUmla+ODrj49lrBwHfB6+1eCpLpb
u1JrB2wLwRRlXmRrO6SX94T/XW4OIWMvRJttwFYtgNLlCFacTGM9DkYVRD+q+OSyD9w3OJWwnSAM
A1eBOM43Dzqb8EgZLasKmvLbWPmavebOLJ3VWwHSVqc9ZV2sQ4CRH1XlGG7FOsF7QQjIRI08lCxy
jfPvdzI2aT3pWaB3PrO9Ya0qYOHzZ+NLV00fmjFUY4w/1p7Se+rXx8dowdmbDS/E3yx/2U1aWRMc
I7s+EccLEW/YjMkTK4R+ywCkoxwKCbS5CBX0w1aiOSxI6et06tYosxdncDO8tL+WUsVaZ1kYvgFN
lbJv1H1f05XbtrgLN0Kk55Vq5XxAmRELivzgwGE9Pd6FleFlplL4MH2VpTYLrMKn5Xrh9dL4eFQh
PQqFbd4FiYc6dhClTFngtvuq9LTNWDlsMYZGGAPPTyAHpC1O8pzneeSUQY4eSn+yxqMrjvbSJuOd
YKH3FIKIoCaYnyGT04pH1lAGfZ971bELn6NuxVldEyGdo6QqVUZaiHAT4lnP0ZeUbSTrE94qUgGC
+AV/YDaly1arPQl1bhZBPuxY7UWqt/0Y4ZaJ9u+oFAPTwXyVmjBJwE9B8yAknxLzKVzjx16wOTAC
CGggPoZMviPtgp73jZs0Vh4o07HNmNfFpVdnx1+PZ7G0EcC2aOjjgHcDjPR8FlbHFKIqpAgULSAV
unTiQqxZnTUZ0k7kqsazHj2Jgvp7bp/rfMer7U8r9MoSnp7ggEb2YT6LFBRAqtUhRDYM33p+1rcv
Eh7oGBhvH7xu5frSuoyKkOg2DWj7M0v3lXqg9gdEoOcdcHfisX7X1irSLBZNcZQF6AA6kZ0eX5T+
9+OtFgdGeqAATY1yN9EC7D49k2l50bhUo8E4fkk5UCdegWrTxzIWDi18F8FujNSuA8KG+UY0qUGz
JG4Ra6iOCvHOA/G28hCIi40kKwImokE1CGmli1FOma1XGWTkrNmflaLeP56DOI7zdUJu5r2xFQBZ
gsNkPgezRME4R0PkIDyGHSIym62boJIEZQZ0q2jXKfkwPCZF0vZ6GkzAODzXa2GA+8uG9Co0ErBY
yMjc5b8pH0PX7VMaGNqROnBS99ZajceCCAws+A0QhYEwaZP7wdHHOnaTINEO6sTBw6ftjLUW3gu7
MBMifn/jK0UicJiiV12Q/zAcUAqmm3Ot4HtGUSB4IACmReRE8jIQ5+iaJNMg4JvWfCXJ582nCGkx
wAEEBgFPW+kUORpvLYTrE5gH6lsnDRm4xwKWdkHAowTDHPZbvmpOkxRmmThJgPeUrezs8tw3/mMR
S3twK0J8ws0e1EMdKVFlY6PpSdPP5nZPDP6LKL5A6NAEbau0BY2p87DKQ2xBsc/rXbrysL1XeA7A
drChIiJzT8UR6Y0GphGHgDzmpFkvmvPZBf/28GLrm59VECQshPC6gZyQ1glAjNYVei+Iv5Sg7vp7
+y7cji4Zt8xFc2j0eovhT/pl8QqX+/H4CwcJcVs4AOLJIFpyzHc5soyq72stChT3dSBvOQIB7spO
LIsQHQlRsADrJl3m2LEqO9OtKEjMQ5M/T/ozCVdmsXBWAdhEfFsEknApJKvQOnFKderEgcMTf/hj
SuKVy7A4hxsB0oUm9TgZ6HEQB2x6VelrwuAsbX7eIsaDCAlie0gJwOub70Sn9KGqNAw6Y6r2fat6
efXl8V4vrhKqoYGNQiT3LlA/maVO0sKA0uiOxWfanrYPD/CESLUKBIgcwUU7szYtShIHYXastdO4
jR8Plh9pbrx8cMPwtoUBmq/PGGU0nxiGb9xz/zWsPnBKwYZtiyQGsBlyZUIalw6bQF8Hjco8qsde
9Gf1AZUqGlAr4tWA4KqMkdGcrldpoWWBQk+24dsbm0y8L5EgKBTV6CBFlK0CGIULBLp5HtTjYdL8
xHkCd5yxkejvP1JE+RwI2ECsI99nrhhFkUdKFqT6zq791vXC8sfYDismbum0okRVcLnD17jrOkCn
OmqttsgDtTm65zb7wHG6HV660Xloh2Y3YL+5ank94KDdH4+vw703DOQHcodofQOeuju8FbOmqOVD
XgS6c9ToXo0PmnvUN7LfvG+G6LgLhSHUq5z4MXSexmDSxSplfmb+gxK3D2yDMG5gaEXu6j6zxBGM
qUyaBZ36lEQv5mZ0gAgKW0iJITQMh1u61fYUJ+qUm1mQhKE/ssjv19KTS+foVoL4/Y0fA0bnhBgJ
JDDdR+HAQD+g9hC3BTINGQBU1Ujjm2HjgEMVqbfJect23fABswBoA9LPKNQBhFkyC1o+TlMy5ciu
ovhS38X55mAM+DpRqm3qUHqAfkovEjBzRXlWYnyEJbX+2PzSPqIvRIsV2GZRRyrjGq04Y07qDsiG
uR6Lj7Q8xJbXbE/wYR6IAAimJnD+ywcJkMeeOBVybi75Tq9O+YHbLF6c0HsCJC3X0AxF6+TW2GCZ
dF8bTkbv9ea+mjaHMjAJ0GVhrUTrMtkHiPSytbQqzwJneFKTU7bixSypJCht1OdjpdBRRLpsIWNN
lyUYvs39yXxKM4/np6n4iBRBY4tsNE6VHFUiYeIm1Eaqno5+iQr6yUP73XhNLy14ZOAJRNcHVLoD
Um5p82sdDbjTuYOARqUfp+lM3HOyVme7oDkMBapDcPKqKOWWlou1XVagpzkNsgzdxvm4sk5rw0uK
AwR7jGohhp8SVG08V9vhMQjqofYO5sFBwaKc72l5PGaFkadBC/TK6BcrFXJLn387vGRAO0BMm8HC
8FG+z9Kvg72xsYcwbcDcgABexX1DPZC0/KpWMsdI0iSYkBGbzvr25RdUJLp4lgCiKaeT+IQujUWn
DYFWH5w/k439j8XX45rhXYVAgwgdSl/vuq02VrzjQV16XXkw1rBJC+d/Nr50ehoEwUxDjO/kf0dk
Nyh7O/r12INZ2GF48QhVoZYBMTGZeC1xuz5DqB7Nm+vP5lHlXx4PLw6IFGqbDS9Znq5TjDC3MfyY
eTk9pigaBHmL6aPXV7UZSYzdAMuraFCCmOEdRR1xaKopLOqCOC68xPg5fXs8l6WluhlfXipWEG4M
UdYF7bVRd3QNaL202bfDS0vV6yynUYvP182nJH2ZhuemWvEDFmwDwIx4u6EjJ3x6ObDaNIPS2ihG
DRL1OU/8TD+VoKjb/gIC9QxQ/CgbhL9390Z0dRTskshtsOe2V5WVl2wunUbe/FaCtFSASpRuJSTE
zEtbsGjvtu60IEQTQSUNPEYw1HO7Qwq7KpVUa4LkG3gKhvLH4+HvdxrDCxwAylhEll76fK3Kas6U
tA209GQkPsqbt0PdEKZCGQKeVODwg1WTgiU8bUc8fSpytY4uT7wcJZaP53B3GYQA8CcKjgK8Q2WH
j4WRgqZfNLxmr2Xka5s5BKThxUm+ceirqshHbmJ4EBwijOul5Fdkbo3TSzKkNWq6xKRtmIbXsNM9
cDZ7vbbV/EACAjGoQIXbKmjE5rNw9SYietS513L8ETr7PF6rDrg7SRAgQjEixC2S0dJJKnQygNKr
dK+G+qYqpV/hhdhvDspACLjS0Qcc9R8IbEi3QZ9U9IHncRzsjOan3vx8fJDudBIMD0K3AggtaqPk
ZHefpJaGjEYUjFrkJ3BXwa2mjG+JvVYjsLBWmABqrsBSCxyRTKOD/h097gQEaebB5Oe6+7vlK8/E
JRE6lgovIQ3RADkjPRmk1ccqjoIMXUKsM7qmU354vFxLIgAyBThAEIMgWTk/UvpQUmtUE8wi3Fs/
Qnowf39AACqwEAUAldsdO2reF6ZWVoRcY/VMsxcowWbt4okDM3MKsOVICfy/CMmrnJzpvU4wCnLX
L+kz42c3e250z0BLP1T9r72IFlQVxIkno2h+CLbR+ZIVujNomBC55l5ZofR7yLaaC8wHFebiasCB
wit+LkALSY169gYCyl8q+zluV7UId4sjhUcpSKIlL9OkStaqVkauhmgdoZaema6c26UVgg8LNS4w
RaAVmE+gacvJqVJMQI/3NuhqN7Z6gpHDAt2ML+1Aw6cY1SEtubrRq914dvX18Zld+375UjCTtCXa
lF3zfudyEE86fz4W8N5NXD6ytzOQjmwdNm7bCAmJ46u5pyZe+o381APyU33/4WRHDK/+R2femHih
flpj5BVbcPcBQG+gRxrc9DuEAklAM5uEnMBY7YHiBAmUukbPtKCJgZ9FCArRD4RiZZM+xH1oZUMS
XvPMs7V97BxK7k/2SvhjSQoSprqonhapHLGXN5bdmhpFQ0MJ2MTpxJxTZf2d/9TXqPMXhQDpjy0D
DgIXZy4kTWtjcs0JQr5OeuaVxo9E8daKVRdOnagrFGhF0dFWjvSTkqspGAfCK8qR1L8Y3Rq8RkZT
vGJw6WF6TdkJNQnLirKBe+LQF+uq0q1BWTE8Ol0ilYbMIJhj5kvURmExVWkf4s7vFNOnZPf4yiyu
znvLS+Rg0WRMit0opUWSxnTCq9JSr4xzbzMSVWR8FcQuXehd4f/MJ1Ckfat3CY7ruFf1J6dceSst
ff/t8JLOsl0aT0zF8M1Z4Z/reGX5F+7z7OslhRKHRYM69ii8JsUx1Hdh5682p14UIdrrgcAb+C/Z
VXCbQi8ibrvgYNg55MSdXWNsd6ERVPlXhDSLom3rtmkgIo6Pve4naxC8pXsMNwe3C5UK4JmS/Nuc
WukwcB5ee0CNI/gIh3r6q1qjW1uUgvQNUrOicFuGr+tp7ha2UoVX0vnxJTe85nO+Rsu6uBmCU9YC
TRNEid/fqL2UNgMFFtC9tonXjUcy+TpZ8ROEUpNMBBpgC8cTsMT7VjrI2akpSXUHJuLvDCVCmsdC
n6Gmuq9WzOHS3biVJG2LFim9xXtI4tpOdfx6+7NpNhFJddC+tkgLEPQ1dX701ffNQUEoDvf94YqL
8X+kfcmS3EiS5a+05B3V2JeWzjoA8C02wiOC6wVCMkkshh2GxXCb+9z60F8yMl80IzJ/Mc+iKycd
5hDHgFWVwpKsYJjCFlVTU336FLAg4dBKJMM9G5p2MBA3QgOuzQhtYXzu/l5sdU8l8GBIGF8pPoVF
7ibpmj+1dJj+mgESLnMJYEiIhqGy7cAsnzTzYIQ7OfwFzX6jcLFRCwb/jR+Bi0k0bYlo0ZTagdHd
DcCmhvvt1wPqIHjPEMTrEJ6dj5+EOrzmntgBye9SciJrAYTFIwocHpLX4AkEgGo+fiRJWhYDwRCM
1qlJt7Ms8z1GDQfvPMPjH4IGSFaUtmmbOYFld+4TrTa2/uQeM7aVO+Mm4FNXTYZynfa13EDD5C8o
t8zXAssLFg+fjUIUziiL4LWw+rnd6SYLdSuwB68p86ddiT+stU5JC3uAcCyPTyChBiJCYZFklmpK
HytWMHhy9MnOvmw+Qshn8iZ0PEABeoT5FmdVr0s1tinQxr1q7uTt/heaCmGFAE0AWEfsQhiP4+gU
MWIrfQ6aeda5P29//ltuQ7DXSGzxoiw0zuS9m+ffzySpKQd7dIKhOJjRXffTKu4VfZfYbsN2w7eQ
7arSyyxfWrHeC9YDvdaQgMSjFTR4Ii5ysJLeqmPDDuziXicHszll2e723BauIuTSEJICzgmBIzHC
GWZ1yNRRB0xoOjWqN8Y+NQ4oIwF1/m1BS0cMBCi479D6AQlhwdGfeiqHfdXEZ9X2BnAvGyuvlcXx
UWWgw05pwJ0LZqSwjbbJGKB5enkvZb6zVsOwoIjgYQUUDDVVeHGJxBW4Kxql7gczCNFYqlTSkzxO
p05/yH4hRoGINlxBrBGQSeJEEqPW5VKmRtClpltR1wGdy+atQBwSpc/YddgWMYgw6qSjEyo2gnS4
b7STupnLAHlaXq6K0B3C2vhzri5JrQDePiZG0Gs+YYeSvtz+fm4uBHWcjS9sdRqRSjUmjC8Pu/JL
3pJd26Q72wa5s9O5W5sKcwsPpAdeX3iigmFWxHFR1SQTIBN6oMOzPRbkcHs2C0qOdyNvusaJ7q9g
Yh1QcNoYWXpQqT4Y0WrVTZyVK3xBycEkh8At+t6gNFPUPd3otcYaBj2wR6DQXaodHcuLLbfX/dtz
WVBCTsUL9QBhJHAywj2iZlZnycOkB/L0zrZO4xrMYGl83m4WwEYQhKKNsXCyykJTwPplBWYdhNJj
dt7++ZwiCOQMIOGAfz4ffqw1K87ATRTo7FD7xRqT5tK55YgSINARJ7hKe6pRqzpJXNtBO+zywpdP
+ScJPDWtB7DVL0zkL0kiv4FSqKNUpo0dMMNPKldai9osnVnAlFD6yUvSkXebL5QhhzlzGHzCkhyZ
uVeHj9naYi1u9YUIwTePUpY2aApgI1L4bNFv+lrD88UpcBqUt7a7V525zFghXZUkdlCEj1N+SnQv
3VzCCsPBeyn+KUI4rSpRzKSkEAGwmNEf4noFjLZ0JQFLAscNcLRriC8KJmy4XakVdLVbG775KYMX
Uq4cpSXbARY5VKPjHwB9hUlIDLwoo0zggKJnlnaP+g8Se7p+nLLj9jMLFw7QSeRKkPYWbo10Cmuz
ZpKJd8ZBCxHO9H9lfLjob32EAYWan9mYKERCwS4u8BxXkq+tRbmWtJuXOKBDBqKyV7kFOJAU1YO2
CWfNS0O/rfeDuUNRq9rcr0ZNlzYF1Sw4tSCQRqKBH+6LN19NCwQWQPUSKL2rGp5NdpL00Ixepa5c
tUtHjJPl4upD+vs64KKmctNGzA6q8qijj9J9As6XNVacBSGI3wGzyWOE8HIFa2ImRtTpDVQ9i9+r
xQdqvdDiw+YiIDwt0WkH+VGeNgEl6XzJJLPpUuScrGDEkgE1uKKLC+bKBrEcNB64UwtlD/Pho6iW
J7tvzICNbsH80lwJci6tEbw1G1rIq0NETm+gx8ahsTszMFPg0yRXa/cKyh/XGq1zqyq4VkDvKZxd
ifPFi/GKqrbLKa1wiCNyZ+e+DS79inip5TE7dZPea6bt0Qu8CUAWwRmFQZon7H2OTUuoNULrLR9U
MJu5jLFkl8MLt8hIiVXIMoY3uk/jnWw9b7YpuNB5yzENHiK4xOe7bhdl34BRxgxy694pn1bB/Yun
6mJ8bgcu9HxI2oq1IcbPTqqyr9d6LC0NDwwzZ3HihRBiXoQUg25mnW3AZH1I5bNz2L46F8OLJShD
nReDWmP4VCZek4CJauXNt6QUqBsEjBllFjwHM18eGkfNFFWSFqj5IZv2Q31U2+N2zhScIY7TBV81
EK5QirmUkpVjU8WNzi+OGjwFa8jKBU+Ew+E41TNe4FcJw9iUuykubC2oqBeDGDQxE9cyV67xJSG4
xWHLOfcbvM/5JKY2zPibCZ55vpP0Yxw9pmTFBC6KAIEd6lDxkoEZmYuIo1ivnSE2gsjxMvOxKXex
ut9+ovCEgQvugPocQfi5iEmKVNInoxaY+TOyt0a3/QGABlGgxOaNrhTwuM/HdyTwgqCRoRZYvVtb
0i40lJUZ8BEEA4tiMhtbwLvzAv84l1Dh5T+pDJstfaLpTv/QphDkdalfFbtprQB5Qb/xDkM9JEw6
SM4UYTokKnPFqUY1GFUP8B1XJ8b2UMKlBFXQjbyRLHTVktXA6F9G+t5YK2JfmgHqIAH1x1MDL3Fh
BlKuEga3EDMw7uo93diwlT/t4RIAPYNi/DcytflusNxqK1OOcJ5iD3m+Y5Zvrkd5k4CwEWQAWCYa
D6kqWd+3qRYw9U5tfkRFtaLYSyvEA9t/ChAcj2zINUoqCJAHP7wz2cp5XVBqXtiMBAOUjtun+QpJ
ZW4otcLUILfv1ekU0bu2X3FtlmZwKUKwG1WvVJMx4JTK5Xv6iBb0m23GbAbCHTp1RVVrzqAGcfdJ
sz5tD2vORhf8F6OulB7xGzVQPxgj9c1I8/+5zxc0QNO7jKGcDxswHsH548IE/sIJQgNETq0J8jdk
SoQtJmpEIgvhtErZMT9aYw/g2ydaPOTugCOBn3Td3agZqixOi9EI6vZBjs9led82xyS3f8ESwcZx
CCdoHa+oeEhVZ1YaaUaQaZ45upV8vL0PS4pgICjEyVnAwibebn3dpqQeWiPIqyeLvp8mNC5Y8ZcW
V4r3cEH+HEEVXThLeo0+kWaElSpRGPdcR36R7lZO06IIhM+AZ+YxZkXQtTZsYh3oJCMww52VA/CN
WzRPv/fV119YrQs5wlRQ+KiVJaB+gTPsE90F70X0C/hKFKMi7YZyS5DyinBUVUlqlFBPEDFFrl4+
88gB0F6357Fkm+DWc3Z4+AVXsF1VZlSdKgRnTX1f1S/hLzzr4Mf8Nb461z2rHEaiW6EexOwB/0iI
L6t7J1nZ9bVZCM5frE+6RvksctMrnjtrZZGWVAPuMZKrnGgGIYn5JEY8sCbZwCQm6o7mKy3ex/WK
iMUZ2HhMoEUotkJ8SpStOdKcNUZghK/GozZ8/oVtvhheuEQ1g8q9PWJ4RXGVe3WNH2Tx6xH7gY3F
ZgNkNV8gfWJOaeilAXDMSW+O6VroaXl8RLZAi2gjNSXsr2oWFVxNGA52V0qR20Q/fmF5kPf8c3wu
/+IZ2qqskEERhtVHS+1Hp1x5xi2en4vh+c8vhqcyVYdGx/D9R5u5hnzIxhXLuiTBwitRRoUZal9F
lGHC2jacJpzQyj5VykGryKGrqhUhS7twKUTY5TRkRmRoEGIW97VHxhVPY3EOSNvZHI6JHKowfFVY
Icg7KiPQ7Hdq+dCqHtN32/eZX6AggEHPdsiabwT4LpC3G2wjaOyT6VXlr8wAiSjEsQDFRG+S+fCh
MrWEmZUZyIXPkvdJ+TRtJuPlsGjgGJBgRiT2KpmmZZ1Fy4qYQUrvbOdueytIPj7ypqhThMeNoNV8
CuA31Whi4NKRa6/T/X4zP5swvqAKk9qQqFAxvqE+9P2ToZ67tdY/1+eIJ89w9wN8hkSUiLfJjNFW
SA53b5Ld0ACM3Ex37ea6L+SvL4UI6zRlOcAgGYSkzSHPvWitXdy1rs3HF9bJTqpcC/n48s++eSHt
y1ZFAOAMzGN4lqAIH+G9+TYPCdGydKJaQNtTYh+338cYHu9/0O8AjHxFVdzmUtykOeJWoe3LxegV
LfN/YQIXEoQruZf6uNciSwviV4bKdfX0zw0vXDgh/XMC6ZS6Y+VlxRpGga/w/NUwXyLhAJWVklry
ZGoIXcReVu+VdjciBfHV6rc/fyCJR/cQl8F+iy/0ipUkLvpcDwznm32Klc3YJwzPmz/yVClOk3CU
cjTBqpu4h7p9L3Q4Rs/bdwLJMg62AOWFLOYFIqdO8rArjGCUAyn9qKwFJ5cUjSeSQW8K9BbS1nNN
IENrpS0sejBEp8Jty+0HCcNy8lRcCJw+YD68zCpdsicgnDS3r2u3GrajC5F9xYMN9xknpBbjbTWo
/quulMD0X3/4ztY4nBZsKY938sJTXvMjovNogvbGpGBglQldtfcL7YvTv27e4JkI4dIs8zyNjAEi
jL2UB1qz0m5mQc8QEOaxVOwy3GvBUPAqkgTNT/OzFO/AISjlnvTVih+ptt2iIjOKK5lfzcg3iGow
MiblUQtCJ7Qwcq1uZRoLxxQAQHDvocgDb2eRvg6unz2aRp6f4+Gu2lmbSU2R/DTx7EAjOAPvQJHO
pCmVukJ7d5yi0ZM72TXizru9zQsniZfD4z0L34LDDOeKkMlNP/SJlp3j3ksVjyT+tKbK129/4Jcu
RAh3JqnlIq9ziAgzHy1vEXM20F9oDUq6KAV8ZgYyujy2KkQYtNyhqNVVwJ4a+4nlpckevdWUtf1W
eGBZuB9Q+oTcG1cOSBImU+C1VukVstEVPZjWg+y4UMFW2ceJZzn3tvW5TVeOGFe0a4kgj0I2CPm+
K3wCmipbIe/D0NLMnVTXQRny6KnMHbodVfehvla4vbCS6PwI48LvcRwM4UgQwyEKoJnkrGZ+m3jh
cEgnz9xMOYi8K6CGSKIh+4qiYcECo1tTU5epRMB2+1OR3yvgrlwr0Fk42zMRgo0phhL9g0uIKJt9
l3xP8508ft+sPpas4x6CsUe2Q8wESkoPslV7RBMO474ID70uu8VaPdziNC5kCC5JnrUtod2Ek515
ReXS0i/k7VYACGzOko1sLO/GNrcChUISOwba5jzGz1mB1PvLsBY2WzpVQNlwGDZvjSsyitOBqcBn
ogWRI3ldclLrY9m/C8fN7XFxrJBRgV8CF5p3gJ3PBN3kegTvenI20Fi7P+byit+ztBmX4wv3Car5
BmNIGTmblp92T3nir8JSFkQAKgLXhGPiEfoVNCM3OzMKjbY+K/SuVo56fWLx5sgHhxriRcwB0Uhs
CvutUwpSHZM25/KDLONaPIeIyd7WjIWbETV3APCAr4yDeISFSpukTNQ+LM/NKY0eUmdlBmvDC1EJ
1sZRNSag+26Mrw9O8e32xy8cViwK2Dd4YSUcLMFyjFViViSPyvPU7vLcjcljzLx0c+sb4No4SQke
9ngF4OKan1Wjh8rFOejpuw8GeFDIilIvLZEFcALS4lyQWEfbpHZGE1kpzmnuMdOL1956C+fUuRxf
ULWkrMo20zG+bnvp5LPcU9faxiztw6UIYYVGtdQzOdSK84AIoHbM0ruM+NOwkghclIKaZlTsAGx9
1VIE9EZhDXb64jxlXqp6SnUgnWtYu9tnanG5AOEHRgtUGSipme+2GSKDNnbY7TbfAVTj1PuyXQl0
LU3EhrahbEPXkGQR1BqNlFo8PFq02kve6eNB86bx0KQrcIvrY4XG1rwyCAkpcJiKmVlZpXEvNUl6
Lm0PcX3Wrxzb63Waj88neRGVRdaDxmOB8VXDney9M+6cYrPxgAg8CrBUyONoYuZxNNKCSA5Ip2Nq
+S2oS+PtIUfsMh4FQJTCcUcGez6J3KxkoFKK5Fzb90l6KAqf5CvMa0vrdClC0I0+kgjeJHly7jtP
LT1i7KLtj9j5LITzxIBho1qMWZjtnua7fI1/fWUKtmBm7bpC3iXD+F3tyeyQaXf6diPFp4DDirJX
nbecn2+Eo/VtWChhfJ5Uv1P3duyba57N0iwsVJGBqgA3Bsoc5iKksB9YRcFQZw8+ai378KVJD1tt
B7ymCxFcJy90wmr63iIkTs4lFio6dfQobX+lzUXwWV6ICGO9baQGIhLrkwKsVnG0as80ViayZDwu
JyJsB++FEOE9jrUKd+1wrOX9LywUqLN4OTg8crFmBiFyhjIdDel++VSnu6o4rHKlL07hQoSwF1pq
077N1PhsURewPLs43p7C4vi8oAxPCiC1xBd5KymkpokZnyPTlWSvXXML+BLP35PY6Ivxhe93eFyq
jzF+5zxFuZsWTzaQvWsQz0WluJAiHKcCocGkQZj/bGR7Nb0nsFH2+fZCrU1EOEsDo2bT5GBjtz7Z
wKLbnpPeFcOKkLXdEKwsetYpMdLD8Xlk+9DapWv2aW18wcT2GuBf5sjHBy8x8GBk5ZZYGV9MYEtJ
4diJhfFBQNn+yNbC5WvDC28VjaZW06Q4TAhM1J/MFTd8bXThflAJ1WxYvvhM6Z1R7/u13uOLJ4hT
4CGGB/yAeEvTobUtprH4DNokoz7kyVPSuYX28fY5XZzFhRThCI1DbA1qA5tEbM/Ij6Hj3x5/UdUu
xheOUAuasTKyAHFqp1MfpPlpXOMrWJCARxByFHitcMdJ2OWaEqDRxyg609KtUe1RHUa6EuVaWCTU
hYLiHSUAsHkiVIH1NNGruAOpWBi6jvVHLY/7rcsEABUevUBTIwhhiwGnsK7ziZFQDgzzaEaeVTzR
bmUnrifBRcDD11HZfO1/m1GslYNWKEGhelak72i85gisSBCTRpOdpW3+JiH57JjesPaCWBofXLv8
MYTe4/CN514A0bTGSMtYCZz2RKd31RoDyeL4JjJSQMwtwFINszcUBAaUgOgvSfI9w9Px9i4vCgCl
KBLlqJy/Umm0MQEwUsIEdLP1acg8Y60G8dpo8CpKeJIIAvMkraAMatL1cjf2gB5rXv1BUkD1GtRr
/ZWWpoHQDzJIuEOvmVqIM0S93MpKkAC0E732IAnZvk6XAoRZ2FXY9wB8KIGVPiTj/XZGOizSxfcL
lrvRjYigW4oSTKE7xP4aD/va8gjHtJ56oy9lDC9Zx746lfKKyV7cY3BGACoPkDY6gczVoKvGguSd
rgSV7qGNWeu8c5QHdbszjEW6kCIsEvoeoSYRlcWBU6fgME38n9v3GKwa6OIMBBW4CQQfrKQTeA9q
ewpsu/CTqPA3e6rIgoBZC9BddJLRZHEXVCmsB6DmAtVAV2LHk6c1xuOlfUa9ISwSYjPgauE/v3iU
aBOrEsVmcpChmtioDrGyFm1YkAAFw8MN0T5wLIgxOAJESmJJRAty/VPk/MjWXIzrqxOwIFR280Y7
/DgJa4TkslKCx2MKEjTppO/MTwBS3d7lJQkgUYGV4OyPYCOer1GlNLrN7EQOJulRnlrPmlKvqVYi
SwvLxAv4QRDF29YD5jwXUo7FpFHQcgZh+SSzp+zH7TksDc91DSkITqQhXmvx5Ixhp2RT4GheNLrZ
Wn5jaXxeN46LH+WFV1WSZJhQZTAxBp6ZPnqy5BXnZcFcgLQLXcyRbuL8t9Z8ddTJip0ibFhwr1of
954UbTdH4LADUoHfBkBQCavf1fpEC0JZQI8RsP7x06Q+JfF+8x5wbjNsM9rKm2Dan08CgY3RqnsG
XDNYwV7T5v2vDA8kJ1cEcH+Ia6RHnSkR0IsU+ZcC/OXOdsg0r5ODG49iTu7SC9Y0JvbA5CQDiBCI
guiQr2gAX+P5sxmN11FmbYJYBObuqo/C0DdF21ArKCM3wTE6F6l/e4XWJAh+fJdEagsRKKsPd4qy
kxu/XTlHyxKQg0MGDv8VQSlaqBklZ2IK4vYODlhJHtQ1BogFVcAy/SWCf8KFxZaKWmYtY1ZQjI6b
S1yVdfKleH97qRb0eSaFf8WFFCOz1amZMJFEPlrZQV2LXvDDeLXZ4I9D2goJMhBPz8d3zLIYaZ9Z
gRF/Ncs7ezxUyVf9czOtRUCXBcF04GkFEyRqNm1HNen7EgRYCpLHxzD2dbIPvznd7vaCLW4L7BNv
OcbJzgTlVh1DYngWmYFkfMskr7XfERBP/MKuwEwhuQvcFh5Cwl03llFmtwzsAFLpstqPwu0KAjZY
1KK/cRdeFeXVk5MoI+tBdeocjPzU/WFF2z0aNE3DExR5IN4OSVwmve3pgHbSQQe66e9JsrIL18cW
/bnwNuEdukAWJQ5vDrg89DFVg3b0mOY6m9uAAZRi4BoFGAmxQ/TFmR9bRSv1Ns30MUiN53ivx8+3
DxH/9blW8I5y4FLFNQcjqAnD06qt1DjC8NZH0j008WO2vaBgLkHQO8Pq8jEPtTEICXE7+sLWzNPC
DiggRgEg38H/XJX9y7FtJZpasCBNmFdR0+0j7bR9lS5FCGYcbdnRN72GCA22j04+eHasbA3t9NZv
WtwLwE0wGSCesePCXkQl09S+G8egb09gLSk0t6jBEXeIJM9SXIPtOtM310LHC6uHl4QMLxYmEbR9
wh0e9U1OGkrlwFEHz247f1hbvCUJCKCYcBCQtLmaFpFSXLFFOQUajVzDo+EfmzcHTixcKN7NCQZP
iMWVJlqDmlXIgjJ5lGvijmXq9snmmCsAaIgM4B4EYzou2rkaDuFoE5CXsCBDG++0mbx8zZwvLNNM
gnDGWDtJaa9AQm179udujUjt+rbAkxFmDtBMjgITfR0tNJnesbhD19zBNdoHJh3GwdWc3e3NWBSD
mw/awos+RHMIdk8U1mukC4rkvTQRL+vuWIeITda6twUtLRcYifAfxBax78JygdAusdIqG8Bb/lEi
rqWsbDjfUEEZ8bjAvQEqFtBBiGDWqe2VodPTLkh+mlH72HzXvtChfKy/e9vnAW/EwnsYEMQr+ita
pnmmVSMNSO9TV69X9mNpmXgfRigGth0X+fzcmngJqwPgR8FEYv9HpGxumoP+hcBlYWyDHy0x3A5M
mGMUJmGBLj8WykH5unl1UOcL35YzrwKUK6hdGaug86nUMUjK1q0+Gmx7zAyFxGAABG8lcnNXXBZ4
cgBfHMljYOi7xvHHNcorbrOFY6TDb+L9eFS8sS3h9stqQx8nx+yDagzdJ1t9X4crj5iFHcZ3A9HE
2SoRhBVuDdUEPKRrmz5Ax5/JeAjb1+1bgEsJ+UVA8AAfFS4IJ64aORuaIehinH608Prnhhd2uLG1
Li2ndgjq0Z8sj6wpwLU3zhl1/vp8wU7ISYsgx4DxbX0/UDcsDopyV1W7YbvbPxMkVk8MTWkqqQ5B
Wus3mZvZZ4ehcSvu8M1VIBDEEZ2AgqAOVCQur3sSZggZQVDpTwZ0LulOt/dk6dCi8h13NsJbALEJ
R8pgBE7BiLRKGb4o8p02+v32pIGDTDiCQ/yf6xiaOdaFmbeqHBSAV/udvNVu4OpBQRpeFrwPBPpb
zM0ewK+pXqU5ReeOe5Xd/7y9PleXHAcQcvAJKE9xl4ocmKWTdTmgCjRQxodWV1wJjdvK9+0a1vlK
swUxgmpYo0V7dYQYrTB8WSdotfl580RgmyyOicTdgOL3+TKpUc0c1Dg28Dl2k30ypmPbH8fs220p
1/NAkyocWVhABFnQyHUuJa40EKNnah7EmgcGGFdSNgNTcYxwBSFLxxFBoCSaS5icqm5tCgnlz+Y+
2wqOEwYXPj+ldmEThsGJes8Uvw+fby/P9Wmaf7xwRQMMOZI2UfJAsu/qV2YeczSIq463hVyp9Nsk
bA5BdvCnSJsdmY4UGa2WB6l1FzUPLL43jRWPaWGb+S2EmAcvSAQv0XwT2sIp0LkhzgMZmAq3T3e3
Z7AwPE/1ojBK5zQ7YrlsMukWUQajCDr5+AMNt2+PvrAJs9GFW65ummbEzIrA6NxY8yPpCOLqfI2d
cGEXeKQd8DWwGXOo9nyJohEKV1pJFZTKax8ekvGjIW1fppkI4TR1FL0/7CarAsX+pqoPTeFvXqjZ
+HybLsJ0PW3kSiYYf5Afs+EQ2ScGQo61xhkLmw3nG48IJKzRLkBMHjBVi9I+qqqgow+p5VJ7ZRbc
dM7cMt4W20RcHA86IBPEFI6UtkSXQ7MKiOl2ptdOx0Jxq/SjVHrTWgBqSRaWDIQNqFOHHygcLfz/
cZXUBViGDVep/CHfAaKlAfoCXuNkJWtx5e1gXoiAgJSFM/Hh5pvvTh2GpRzKkGW8kMGvei8q92F3
msbX26fgan/4qwiFPsgd4foAR85cTkfGOJz6KQdDjo/HMN1s0IXxhYtpqspQLxjGl9PenybJVcqt
Cv8mAXFHEKSjvER0a1PZro3ehEHs2n3dnyPjmIZutkaVt7hOKFEEWyvnwBQTGEDbDpTkThZMn6TU
69c4rK/sCSaBNzAKu4CywRtYOFqyPiiNE9IiiJ3DYO9YiwzDyjotzQCxGxTYII2EmkVBhBnnbagO
I0SgpmRyqzV8zZXh5VO4GF84SYZO9MjqhyIYG9/un0twDzevrXG8fV4XF+ovKW8lgBdWqyqmwcwl
SCG119bPff0h1FdUb2Uib9G9CxEaNQbTmiCi/qnYLikfpM5X17gK1oQIF4htkdLIGHYjC91E2yvJ
u6zxTPnbP7dawh0ygXI/doau4K2RjNTTS1daC3Yubwi0AtxRb3CYuQFBwlINi1gpgiH27NKTRreU
/duzWDy5KONDLxvEBq/iwiOVmUT6Hic38UniRor7C+O/UQ2jJBhmXdCMoumoOpZxAbveu+9khNVu
j89/f3ZHcc24GF/QjDQMaVq1pAgqfHxxGO196A/dnbLyBlhcpgsxgqmVtXAouwjT6PJvYfpgOD9v
T2NxfARPEZzHVYumXvOdViNmhGpcwbOafLCRDmv1RIsnCZEP2Ca8h+Hfzsdn3VSpbYRlAg0ZqgGS
/rCGZFiTIChdJE9Jy5SiCFDlM/4RN3u6mWoGWw2HEDVjIHYEYbmwByMzx24ozSJwjLuR4RpaKY7h
ayweJd5EEjlJvIhRqzRfo2FQ0CbdgLap1n3a+kbiSl+jg/ZVVVeAK0ubfSmI//zSCCZpNaQqBKGB
Rgw6j2m3/TAhg4DIMnwPhEH4Vl2Mj2AIUcrC4U9Jt4reW9kft8df0rnL8bn9vRif5CYY7YoQfg2C
aZJX5N7o7En9riK/MhFgP5AxREnl1XvMMdMoYyXLg0ryPpK1WNTSieWgVZD/mVgl8Sk2JNak1DHN
4Xao8YsBH9pc2eg1CYLxk3tWG1MFCQQNfcG21T3YmwObXCmg14ht8vanYkUX2EjLUFKGHHn0O5J/
rfqt71WMD5g/J3hEug0FXfO9NqOuIxmqBAPiqtPB0Pa3j9KSKiAMB3ZhXh99xXZK815NKNwncMG8
Gt27zSTx+HpuURG04fAqMUbX50DRd+CaCdrMzUeXrEFilz7/cnxBE6SxytIswgFFsYdduObWOjQk
O0yUG8LWoZkaQsuCUS2URmljc6CPsYTGs/Y31K+sqBj/wkujJ0oQjJ6Wgn5MQWblkQxHuXoynffN
A9qMb9tlLD8CgFyRdcCrcF7nh8jpwkmzp6x5bD/k0Z0W/VcZ679+H/8t+lEG//W57d//Hf/+vaxY
k0QxFf7174/J96Zsy5/03/mv/b+/Nv+lv3/5UTRJIf6V2W9g4H8I9r/Sr7N/2RU0oezc/WjY84+2
y+jb6PhE/jf/f3/4Lz/eRnll1Y/ff/v6R54AgdrSJvlOf/vHj05//P4bANzoAAJl+9dLGf/4C09f
c/zu//rv//m//8f//D//7T8Wf+/H15b+/huKVP/G6fgNPH14PzVeXTD8ePuJ5vwNvDCAjaHaXsNN
gYNRlA2Nf/8NvwMACKBk/K5FOonfH23Zvf1I+RunkkP1JTLJ2Ej4EX9+32yb/tq2fyk6BBSTgra/
/6bNDx/YjYGlQI0iYjwIb4MJV1Cf2GJjO8mV9qqhIvxoKtEZuNr0Y9ahCC+3yq9lauf3IBSix2Z0
sq9mwbR9reU7bUIDDlLan4dueoHLY3uVFul34DW2/SnukkPaOOSgxm3iZ5pDPjS0Ms5jRlFsHg9m
1riT1pdIY9Fmr/dRFzhIWvq6UUyvcjneV1YWE1+aUjlyCVow1BJhd0YeKi4r2zWY7BupyF8K+LYG
WATO2oAriFNtznUjqVSFNZRprzIZVK+VpfJdmEXW/SAhuw32ctst2zD66KApTBA6zBldJuuYwpAW
4QeN5cztJmIqLpmqdx1T7Tu11aRHxLJLxdNDdJizRzwUhyYGKVxf4wGvZbZfwEdwOzRr+CHHdX9I
2uILU/XkRMp8LFylV+gptPtqx/p0PJRS9lhTwBIuTus/TsNs97nxupg5AAKoQgaaAocUjxs8cuYz
t8Mp0pO81F6iAW14p1a3HkmH2ue0S5xHMkbqIY7NbqdXevrNHpXyTkJt9klxWOpKUzu6U2Y17hjJ
1edEsgkySsh+Dq3U3Heoa99bg4VwRYE6p9d2Ytno0hS0FaPJjCObZPY+qwEHixKzP4RtXnlDZDYu
UbPJTwBUcp2uyF6K0FijGxRodFD/gZvU5uwBPBuJ7gaCRbczLEdNTfYSKXHo2nmpfLKTvtgDAqk9
9E2fHbpp/K6Wo7Iz+i5Cz/l+WLHGIHK/WnmYYuS64fMAQeOIpMSOLEkMoFftpWPtWdeb9k5CQzQ/
HCnLXHQTY59yo3w0UpYfK8BVay2uP1e0ke6NaSgr1yTdd8kOTYQES6d6jkEE9ew4neQPMNy7CGne
d3h+03DHlNz4WKp6rbmqTqdTAtC5P5qj9HFIJftBLiLgUaoueSqsKj40Mu0Qd7BCz2nHem8poXHM
pfE57tXwZzoQ8Omn8eC8T/Jc2lk6lXaVbA67Ick7L1SNV7U2h3dJrf2Uw7jdSdFouu2EbsUJKJ4P
LJNqL0/qBoy5aGLRu31V0c+dFUu+VaD/szM0NoB7SfZoxnq+Jw1pv0ZDrbxri6RBP5Y8OVRRXr42
etM/9zRGgymd2LsOkNPdFN3bSgzFJO3wWlpFfWqkrHQjqXykeGyp4QgmIWZxmtWxPlFw57jONPan
wYqjnY3TuLNa0OhUpAY7oSKHxLX5J0ldqJ0Sq6n2mZFnH9K4mWzXspr2xPSePKPfX9GgyodWn2ur
RX9Mswl3vGuqmzREStwx7tkxoVXypGZV+ZKi7csPqstR6oZEl1xmlQkWJDNPBezTvsrL6BC3NtAu
skz+UOyi2mNLpxdcXR1xCbOHZ9up0n1WyFi9kNIvQBM5laua4wF9crXaHS3gIF1KWdt5DUX9P4NN
OvW4zp8UuZaMXdHkeeP2XWg8dWB8bF3TGBVQGdb0D0utUJrWKFFKDzRMYv3IZBQo3sdZbfc7EE+h
3aujorfTqCEELcfxOUWHnq+dXJgHRssyQKLR+DCR1nmCvz/K7ljUKIWSYk3aKQaxfWvqEZqr8uZO
nqriBKBu9TA4MQDNMWHlzsLW4EnZyDmOYas56NdNPpeyNdzlcad1ntUk2Yd2NMiHTG1kP3HQ/aSO
4+RplP8ve1+yY7muZfdFupCofqrmNNF3GZkREyG7EEmJIimRFKU/KNgjj+2RR5544I8qo/6i1sn3
LurdW8ArvEkBBjzJQTR5Tuiw2Xuttdfy3VIHYk9h4+RIBdA/PMm0+0K2ZL0ty33/xHy4Q3i6071N
OmXHI+VJkFW6NFQ89r3Xt5GApPelW2x2ByiXR1dL6TXONiHDq57H1lWxc9Q2SbyO7z2dbb3aYr0l
ltmDlTs7LZOyS73wjspqXVFjBbqDx82aDsNBB5phSlWyY+B6Xktltspb4gGvOze8TIOF+VyXYDDQ
ZIirSH0SfM46yW+nhfTfegNBZGXIyD8c7fqkGvvCvg/hZDh2VxweSxxkrl7zWTSMRdFjKtj+uc+3
cq60wfOTdulvtOKTqSPXs+UQeHBGLlpqY6lqvHD6GRFLGzZsdgrFHD8VvqB1r2L6I14D8UNl6+dM
5e6Rq8B+ilds50ol/d0I71yMb6e5rlJWFDczKvEDvBOTe1ZEhFcEPjZYlEIWd6Elyb1NTOaaja7r
OV7T+KqU0EEj+2XKxqr02VKrXUsgbNlMjuHabc8dfHbuElC/YSWmfE3adBQ/pizm15HJ4o9ghJI4
44r/DOy+HObRhm1gdHBOgqQ4RKtJr/dIhXWwbAgwhTxWtFzLogrtoE99IvhNtJXJCYnbwzlIvlqF
8YRqtNA+NqVJTXhbeNV9huAwtg02GmHvYzFx2+o0mIr3Hg8ifSzmLd/OLMqMv8JtHosDBPC4Hk1m
PivA7Uu7+94vDU4be6RDkH7BHOjyxRia1YPlCwgd69tZBUFVbKU9zDPeuVu2oxlZvadEk7qP5uHL
kqU2qfbNYoHQlSa+spGk1bhrW3nNJjizzflWyTTbHhaFB13NTEwUs8XF5ellMPKqot3gYl2tzn9a
uqM8i1j/bQ+TjjTc+fR6HfNCVhP6WAjp74dwQ1Xnuxsul6KiNNG1GZa7NfBrbSYowKaYli2Jx/xa
YHU23WTmvnLOZ9+tpnMdBYJtTSe7ss2ljg55LkvI+ebyqJINQt49QPo7W/boBVkP6vDrOzPft9bH
Im6VIvuNpXn00nfYOItAUHkVZ3P2mS7zjwIpKac44OH97vPwIF2cnkwsyyNDAfa5FGq6g3a16Rbd
qdb76RxsK4ICNyXatZB9d8X39IOkXd9V4WWZ2H4sj/As2tpNTKh/uhymkJk5z1rMpzLmW7vIVR0Y
IvCuw67fWlqOSxsn1lRGSCQXzcgqPHk4WZwDMRZx++t9ZOsmmxFRJYdBxdOzLBegQSJPT7/+M3sp
k7deZ3WouH6B5eVTzMt27blu9MqiY+IYed4DBgul1ZLayGR/CJckfskG3r3DYq5ohsCLpxQxb/gA
7c/BjVrUrFjSaubm1eWBgYVeiLNLRgfMFZQVOl3RTN2QIgq1m9sIJ9dNHMzjFYUuqN2Mjp56bHYC
J7NaShYc47grjsZDa5EgPfKkmc2OZpFh2m42mhoBbQxw/RgGT6QwYV4Rxbk/SKXUgZokPf0qITBi
pd5SSXwLEDzydbLl4gMlaQ7XI/wMGWjxOLAEyr8xUiVqThXDkcDF8TmMnceIn8etbPYOdqCOAZjt
hADQ5UaCa6HAdfQSJSK5kug7GfxIl+EBQjPX4Gr7xsgwnZKAYBFEy2qbNOi7AzLFq05v5qobZdSj
ZshutWJrE8hwazF8G9USBqQlUEEZHuhlgc5+Ta+ZQ620Y/zz2tgEK3mB43+QmnWsEjOM8tWUzByD
XkM5gpZLJA1JxuGHJdS8ZpFgWDzT8Dmn7gbBt8xVdErLEy56dej47NqSWvMtXmx0k1AzP7my91f9
qtJruMpFb5LJ/KMIt6nlQeiey9CPdel0eQPkwxyE0f48D5S/6oGosKJ2zx99UKanglr5bHoiG5Wi
Bxn28UGQEISJ2qM7txf9naLlE9dWHxM2yLsh0uTWWblWuMcNeJtIog0bx9dQxv42VLNs4HoRHliE
z52U5iNAQVI54ZMfhYCwD7P0tg7Hab7JkX7+Da7P5TvJ1/LLtk5TUkml7c/AUHYCeEk/8j3Hps7d
rB9iNkD1Nm1etKro/B1Xy3KrioU+GAcD2IV0rnWzx6XigbHXabmi7Vo5gpCriKnzzsV74lx0mpTa
611rdvRiydosCsLTLuL1ystlyM4uzN/4mrq1Ggc50fspWYID5gq65KUYCnkv0vGjH3L/sAZzXBmr
1SFKJ3Xq0778iiI6bhPmEb1RzLoB/ZTfEpcuP/os7VgV98vyDIuTB91n0MR3GZt1hUbotdin7cuo
V4yeBeD3UERbDyTuadKjbtJwHoZ6VVooAECziioR8+mEKJHMN/0KfHpHJXq1h9l+FMVk7qCuZElT
EpOzltsow4rHeRTBFNlQVHZrXGW+P+ZxcC0y2IlhOhBjUNphtxsOXKFy6eruCkHHc+CKvh4xmHUi
bgi/jQY6g9lAt1RxtZO8WhOxw7V+jgQ++bh8UkPYva9DT1kV6WI5lIDersFe8ZPUoTixIIhbdJp9
lZkxeF4CFtQiydSbWUtzvfosfPIq73D8FM1YDskBpe5UmW7Pmijg5c2+RtBp5PR+T1L9tELYV024
0ItB3k69fxaoYA+jT5dGriI4yGBeD9OeAoVYAR2guBsPHYnmKrtoWRsEvSQMtwE+68ZjiLhA/yxc
el50Frs68QH/4qNJ2KZYe4zpw+iyD6sg1LbdwE1cOWrCZpgxxlxlFDPqazyy73pL/d3ER/Xt4kL2
o1sH+RzOqbwPur68UU4EKSxRx0VXUWGWhjPCjzs60ccw0bqhbIwOLlW38K4bWjYHbqwKn6pHxGSU
t6AHZbuOA3/sqfVYkmR/zkUyPQ9CYYojGNmht1HxUk6xDWoZFMUpSTt52i8HSDRMOA8Zpet4sJlz
8zUN9j567mYrql+VXTEPJLn2Ama4lRg2PKbY4bIuiEU7UMKjWNSjYOr+MtB9DiJuh0aOBCoyUySW
VqnZ+jvTq/1oIpgC6aB84SpHYzfMCm+RZXeDjTZVxwtV35dpeI9ns6PZ88taxynN95Yh4hOGbX4o
jxZZAtf9zNFfhkF+jGLKflq2xU2aU3mMlgIp3euS7ThFcx1W/bioqvOzOWDRhkcjqbpHcRxXGjbR
STURI/RB0K58zy1CTvOUuwoW3jCOzWGw5imnVTGI/FZhJucQ9hARck36lsBY5PuwL/wGQJWpSD+x
r6u2UWNZJ07c447DuZYnX0jMyB2axXxB/RD2U43rPkAhXSzPXc5wUK5Tdj2Ezjd2N/15Wdb8BqG7
4yGQmnetXumiDrKIfS19yT+0LeTViL/Rt9aj+3D9EN2WoYpO4TLJL9May6FiF8lRo1FLtTlh5GVg
bDqscWTRr7Go6n3S1RmBG6uMivXBmMlWhuKIqkYWFwe01AmtxZDEVyZO0WcWye2ouie/fC/NmB1m
VQJpkWpiqL80SU8pWfEIOt4vtces8lrlCUfQg07Sr4G3+eNMNnaEo7t/TelwVoFxZ59N8IL12b1Z
i/5hshDvDHtAplqle1ItC8wr+6WnJ5MgMormJb3jNn6LJMC8bLHor+U8l88jTZetRjWOKXvkceE9
JGRqJKPijhO/NWrt0nsAgn1T9KJ4xJ9Irzb8CMa0wRWSCk3E9i0zA9+qvRz4k8yHb+UFdIqg+mkZ
vFJvFCRPL9Tlz10U8ocxSjZwBN10B4FYejPQBct9wLna2lmQzxRR5Y8AAbs3spVoxO2w9u97Kvkn
oZepWUK7fBoQh1HRpMD4UxjFZ2I7lLEwAY+vHO5SAAwCp/EaRYgHhCZ55XCbzvw+tGJIseN2lEZo
5karDnwNhtc4tfgUCrP3X7sQyu8tdnduTnGr5ZGdKtzswVUExOomS91wva79W8e6Ym/c3vVNbCPy
mc9RxOpIzONpoKGvMH60NaInrqzJyJK7xJfJdVhuSF1UI0iYjYnyBi6vS0vdjPvAM1QfCWqioc4m
lA1YmteLy+WT3YObHqMgYxVmkG5rfLyVEEl8XgBqn4x0EKFREaXXmQPyS3C8VYn141GrIf+87JLa
CtnatCmXJP0c51tEK4Ul0UpXYkBssuhksR6iD6ABkFej+KDgp2gFZ5gXkW9oL6To3jGfaiqQblMN
RDodKzcV4UOsgCxWcDZC3rRRVSmG6EQ9H187ssdXEw/iKxH18smM+c2vTyq3JfrQwkYxmstduwpL
fWkHndj7KPZl23NIED0+w3MZERyqi50+aIaIoQqQjX8hSGs+z+u6fI81LAIsZkBwgC6FxxrHu7/0
poiowQo9JglmCCsMmviHUU/y+e/jtX+kxy/I5SWyEQ6b0HEAUv9zHA7f6Lhnmdxf3GjxF29hqqqi
dLcU8On9PG3ypnPz8DLo5ec//MIQ8kNbBSePi8DqTwj5oieYhfU6fPG81y2dKalctyUVhwG1qLYZ
EUbJlgxttPT757//0n8iKC608yWXGRAHuDdYTfwJrSV6lTyaPf1UxHP3/gunHh0L2ikR7lhYMh3+
/uv9u2eMWMyLChLBfeBzw1+Eyd8w67B1Jk70Vn5CV4SNjHOnVhtRbwOHfCnfFvmXy8dt7q/ar/80
Du0PpNvxp7xwVMv/G0RbAnzzbz6mC5n3B6LtX/7Hf/vn//m//+9//69/Itr+8nu/E23Rb2iyIV/E
KoX2+sKZ/RvRhiERBBhCtQJa7fKd34m26Df4KkBpHsUYaoTnEVQ5vxNt4W8EVrYwvihiDL2RLPtH
iLY/0tTYuoi8gS8kBp9AM10EQH9kWkSsOQD3rXyO93Wolol/ZBiQ+Q/4nOJX+MbfEjpAhjH8dFGl
XWZkMfbxx5fRW6/CbjHRs6Hlp44bTMIT+I76YUCHOaAzH1IA3mHn9mpMI390mfukyZQcMVq2VIuW
t8FaSmCb/onsGK6p0jWNzjlFa0HNjp+NOX+hzCQnuxfsUSVy/dlhj74koYa8NhQG+i+op0JlUhjG
Q9hr5vE4d74iXfdtN4SBSxt5Hck5q2EPVNMoTIBd4OvrBEerOBXVMJnxKKOhPJCEukfdK1qh9u+r
OMgRclmkx02X11sevGYS2kXr5HAIs0E3o03FJ52WUxWrzJzWIbvq8/VYrnHeUBq+R1NwRCytrTab
DZVDm1obOhxm08fVqCU9hEaTgw+mj7Lf3RkY9idaqmeGOviK5RjejFg6Np7FyWNXrBYe74X+6Zjt
oNnbw2cwYhMEcFcx6a4F8UMllAWFUI7zaYnysbbxIOpp7wE0uQQNeVc+yDKA6gVHTJCTj9h7X+Wa
AgsdQHj0evrpBuQuJAX+m25coVwhN2RXS0WMiit0eKaehxCoaVDeXjJTKkejZhrIUNMgPekp/GAE
3ohhVxgUXV1aj0CjG0OBG4lAoTd1/tXQZa1WESLpfgqHSm1YlC7Suto2i+eee+SWST7mtd9S9uRz
EZ2pCE+mNO+4BWg1DHoEHinWAzLV+XDkWY6MDbJyVacBREqN6pPoEIfTIc6Dr3QbD5nZusrl9mlB
5fwwsxzq8g1v3hRuiRs0v/JqsLZs7UDHo+s/YW28+PD7nm70QGwQvaxCozIUeXZIp5AsdSwmeN7t
HHR/7tHYVURP0V3e91Mb6GitQg3YrWQcVMV2bWcwYVDZPolkB6cih6+zwPNPbH4HInet+kWXrczz
4kT6MKrivAeNY+X3mZaspRMd25mwpN1TxCg3ZUHM87j1GKSbEnOOlgndVO8IMMIyvxsQeQXssQwf
uzhefqysP/Mo/kAu5aM0OofenXzO3BQ128h0u8/BXgedeg2QNNXoss8aO177AlUo+I0aQH3f5Fj6
fLwGnXevlfQ1rj/w4+tAsHMvTUa3fNtsfm2JMbc6i9yDGFDl9dt0mwvvbxfl7gBEfl88WrWJTi99
Cr2pMlgwAaa6kYzGP2TAvtrcr6jEsYLtDOhVJWCfgOC6agbdtixBOwj4lff7i0h+sjj4PAHXsiiN
mx2+7JVMCrRT8MukEP7j5Jnh6UOy2xVEdg3UIoWGVrR7GLnDMoZvYAiLrg/rlWZYc2J8C3Z7LjdQ
MSjvFQMqEcRFy5Py4nwDRq+8ALvT9Q78C7rWexMlzxTzThwQ1/VMVJMn2+teyq9gbN5duUYHUXQr
Nq54shNDlZ+qsp1K/REL93Pt558IaKqTOc1BYXF9jasfdeIa6JvEg3+fpq+sW79x9hw5tIwqkDha
SHdTKN4fujW4hUPrOenGQxiCuow6BXtKge4pH8ZKTt1zPJcr8DIAOUyg+y1TbGSdomlNdPQjzxx6
Y2y3pAfo7u/RKJRVoLCz6eBibKzkTC1/5H76iPY0q4CkXO39Zm/Z0i3HOWFwPTU+qMQeJFVsChw9
QKNjK1wV7r7JdPI8xqjJfy10Xaz0xLqt3Wl61uvMKqPmoQqW6UVCYHaIdIKmu3Rli+wBh2aSf8IS
d01OgT4PQDPbwTNwvJskte0iRCajyq5VH4b1TJL5uhQhqYdJTjWJNcx3RoKTGkuscf2OPUEUzhJ4
PLtm1mizU3iST2qtl77VPcxzcfRD7p4JVvsZL6D1+JGFa4k9ARjapVkbhD673bSsbQSgjRe9qxa3
PstMHdBoFA25YPgFK5Hpl3voGGtI8gq0QkAE6mmY1xs6k6sVNCMeC/z1hQuaAY6gVb/iMi73ZGmV
NXmVs66sY83GG+1UeEt2XvY1bu21b1MbY/2Gtizf8bzcoS/BWeHkWc7pSFYckWt+Wga5tUMwuWbs
oNXoU3yN6km0WwoWh0HwUg9ldz3QCEHKHXVtnrIvs1qLBq/zIehQceHimzIgTSeGW3TJX5dyxSOK
X4YJHgX7Di3JJOnHPmZLNXlE46AeBck4ZwDmNzDTU4flS4LysDESoUSf0HCucwRmKb9aFA9xWHTq
ZDEg3wLQelm1g1CnyO4MtuMRLwH+dfpwSXzTlQLH+pgntcZLsXhytQXoXuuk/JSXGhlKFg4jKS16
WCxGoiksApyyefjqkpFUqYSwYipiXTPIL3AAT2cpISBF0CPIH41jlpAdt8JaggEtkMkYdJ5Vw9yh
NFnJEdqAZ3DL7zPQXSwge8h7Hh0l+I92SSAAUDR+4+SEpr476iAQVZk61rBsbAvtTZUlsN7sIxxT
allb5CXTsyLWnfkGOCABZnkVRCn7McYmugupWbvDGILgESS/iyCcOG19WdxgQ4iP3cRo6cbuZHb0
AkC44Ejh4GPsIz63uR11JUGvtEQVjzwuJUJoI1MJZMTcBwlAzkHNayuX8JAWK6/yxaWNyosrPxYh
ShALFHXzMzzVF6TkhcA+8iWBXcvVuKCCkWQlzT4r+eAuOg0b5I+L9f0BuXTt4jGuDcyuZqUDfLFt
Z7wL1CCgOkBdDifCYDjvudmaNQ6KU46AiQNTyZeRFskNcDuLgT72kfT0A8cCBkUj0pTRi+XsQ3dL
dtS57Y52xKPTFFD3pTzZUtXOci+xkbO3ZSB33vGy2hN9n0Lp3s45tFwu869FMI0VDzDeIx0O7Dhr
AbgIlCOg5f2qP8cO+0IxrHRDtxLXr51qoedvYU+/heaMsovWehbwkfHhXOcbve/iC9dvwKOJFFWJ
BFh7/lU59378OnaAuLrYDDNE1kwtjZg9ON6URRoAw9B9k5jdQzVkQhQqFzi99wRzsd2AO02jCGUo
uJwLP0/KvFI6gLjPujeaSJDYYCqwbvk21V7m8RU6UNlASZaf+sXD5bg3uBJHV97DL8rUnOJHjOCI
efc4v5Uf5blDwQEn9a+S4dy8VLNH348Q4ewxRfo4CAhlAw9wO3wNdAkJBoiHsEPt0SkXvaR7ybG7
AoI3Wo71OHeulgPqEZkH+BB6mx57YEJFSMM29CE/QIyF8mTufjAP+H4C215zhX96SHuOewZVi70U
dSnAq8oGl+9GDBQFyeTZEfsjzV0KPvlS9vUX0mJO3dHmGmouIomANgZwVbfkApIPZGKkXD/x5cdk
1Z1LY/Z8GZ5vUaoKkJtJCSECF5AwlZ/jUQ0nNrJ3S+d3PbDbSBrfbkH/FKwqr2EhBJ2YFnfpgESx
WeGOQ958jpCE8WviyTtMfId22X3WAJnGIkJgxnFnECxEgZoPQRIDyQMpXbFcQuA5F6zNc4+I96zf
IMmgc4OqC0OyJrPAaiZVm3UoHsRkukMkA9BsNu9rgB0xMCRPb8AnIOJsLvlZSWk+OZvexWaM25gV
DI6By1vufFwtRX9DTPFp3LepKiOKYwCse4MqfHmM1/i0RcETTyccVHrsb2OWvxV99n3rRA7eak8P
w5JHLZhXATgpR7iPdbd5omU7z7arBQ/gZWr9O2Aw2lirvueSfN3MvCC1ar8GKGtOcRc8gkx8ndlW
HjdlOaq+5MGp6duMmhnj83hkQPWbaVn7ChkFPQSMm29iSm9xpHI4GLDvVA/ZdTrS6U3Gcn/E2Jxq
+QKmCcmtr9mqY6yp8Usfszdb7PxY0vIODpzv4yxd3ZUTf3JBB8on+wGa1EMQBvwaUreGqXF7RdVu
gSQnWSsVx48HKWu2aBT12uFETGkJjgqf3L0QRXQYO38t86WDHAr/REDH3TQHNch3bJRLaSS3/XVk
kJ2W9CvJ0jsFngy4H+pRy9cOkw+oTgh+jahJ4+pCuQcV0VOwo35Nl8vyFzrA6cNj1AwhthyEpyeI
UOBHwfM7qEKuZ82/lnL8PNnBHcZdLg9wUKINXwJ0MUFU3PQofjGVlS5PhoQ76lrfJFhwBzP0Z4/V
UMVDeY49ityhR9TbaMrbPdgOclifemtAFhjxuJj1k4R8DeVTiEdOC4B29N7Y8RNw+DPN0y9ZuH+a
ZwlgeIuONiiyEwOdjqHYGJTkHpxFup3R+qDDnuKjm4OpVbFP6nWYXqatOJY8PHcA0GtvgPZbd2+4
MY9sw7QaJYa0zAfL4y/85f+DVf+hKhy5pxdP5r+jCv8//+uf/+m//Duw6q+/9ztYRX5DwhpMIP4C
R/0VqErC3yDGhTY1hJ8TQCygSL8DVeFvAKHg2Aw0iiClmQDZ+StQFRe/wbPiYoUMOP3Xd/4BQTjQ
rz8pUzHCAmvxGMJwTOrCleRPkwLA6SewV6N5hjxTNUEYWuhT+QQYYsS2isLxB9ypIXMEolKZgZ33
pZzBN6jxel/X+NYFoC26MfyOLCj6eQymCbeqAXcmY3dSDl4wkMvxE53WG0TUR03OMbIRaeBT85Sx
EycYZxoxKXfkUMU+lxpDETsltg358kiJ/gSTwVA20eq2BvYL+lMflN/HZY3qbU7bhENnAblgecyt
Xu+gySS3EHul3/xkYHK5R/1zH+bDcz73Rb2FRH1fC2tahwtKVzwM0meSzxus2dg2Hedon88j9O8f
ijkFMQKuPoTUTDXfku1ebZBnusjbn0j8U7UHaPwl1IQ9zqJcXnrjydPQ4TROiIPs0fhivZdpOR+2
TYZwcJpNawJIrjIWEdSIKU68NTJDA8CBI+hA5rTiS4gHbvGGjnM5DpBghWPYhJC0XKVkRo2vprBZ
JHG1z/mO6aY0uokKCuAlXuUpF6gig00qADMXjS+Rw9W0ue5tyub1vo9hG7+tOy8qJ7kFPCflCDw/
gaqflkJ+LcoAQTZAL+ouJMFJeBriVOxeoN6GmzRKmW9+zIeWG8XrwEbl1eDH/REUSvemEdK110No
AUgRuh+AawEagCfeTc/YKCq9M7x5rXDFRRN52kHRoy8KYlTpQ9gAM5yOeQ/2Kvd9eYgTsTQbBGJ3
oggKTAKAwf4is3hvcXcuLyN0dD+svfR6Y7Le+4F++ADNFuRY6/2cxvQBIuipylGg3WwiQe8oN1Zn
nbilLLxhaTrUaaSvOJOinRjp6zXN0IUOVuKCgy4jZBvK9AhVjcQiqcbxTiT9NXUFP1h/WSOj5lUc
4+IKF5QJqbUQloQQRS4h+jWT5xAXZxPSYcJGYwjkHApOWu6+ZCJJGuFj/o1RiytN0LMrUSiCOMIU
hlyOHffJmxp30RAJhikJ9LdMZsldv6fx96yAFTAdcEGA2gPw7WqWlPKojWwnkj9kmRP3fS5fu4Fc
pRti6yZgMdU8A59ER3zXoQJs0zUhbRfgFkl2wJZS3Hdb9GU2DhQ/1lUmyNDwUWRNn89RK2keVhbX
YDXbEFo9rl4QcPA2Dnt+4BHfHrYyeFtS1NkXOVQU4hH6F0jp0AUP4RleLtGMkjce3rH5azu7K5eo
R6jplpvRm/nsZYlhCIVUN8KX9CHzW/e4J8qewYTyhpZdcmvK2FUZo0WdIBkCfchPyA9RNYbHOSdf
4gJCu5BlkAPwuz4WHUKRL8jlnECT0OV132Fqg6fi21QAvKDYAW4XF6yKLg0mQpJbKF6AmaTiu6EK
eHW83JrdjhUO8AGHzajqpUN9uM27PhTohlENIwtL44/ZlgGQHsjVLmAfnLOwMdlinjXfb/o+7K/X
bVRNOGR768D5NxH6r5OjO3yiB8hUPHSiZ96h+4uFLa7EqLZjR7MNEmn/Jrqtr9Nleixy/6aTkbbL
DCjTQngKvndKnkq0wEBy6D5W0G33ldYJQJx1eEnn0MPRay/UdbokUHdi/uI7zYP5JZ2ws2T8lm/Z
Fcns+Iy4gQCuhNDhghEj9QW4BJvxiCCW6QqAtoLZwQKZ9gDb6bV/9ao/FSWIzaIvv5gChbeHBqvS
S/Yhdg+4h7sfC+HB1TyyG7qmVdmR6ymdxpslLCFnthQoQFp0x2X201YtYBtqMs/kyWG5S9EDRMly
BkF4yWqFHXPDYEsMlUVxZvuExbWm/8remWNXjmxZdkTIhcbQqXh4fUM+9k4Fi3Q60fc9BpF6CbVK
KzHVHNEXcha1wchf3/0501l/lZpKRHhEkAAMBrNr956zL2rD/hQY9ZNV995GeCRVmryxF5nB5CxE
7Gijh2ipSFtnVg8cCo2/JCFf4QreUESuOrcXDR+pE44Tv5pPUOd4iyyWUoBfK5GbRKJ26XpRXA0o
ZQ+BrvO7ghjJY9WpmhsmnLx9S5Oc1uq0uQKekAhGn2HY4+QoUZ0/9k2Xku4SwapmJVkntXykYf3s
YaApBemiXVun8auGuuzODDzUo/5cUen8KrwzotJK18IOb8q23yt6zelSNK/mEMZbSyAtknPDe/Nr
iamhyO3wTiBd8aaL1lGR2t/HIi2W3KK+tBspZ4SttF62LPFXUpf3ABLkcLjRMr/6pjTomgoDSwQl
8Y2fQqBzMIkSfleN9MJ4tZvIiJplrrfVtEqsXkZQNnGq8LJI3fu63a2svMpWNU0MqZOO+n3kqeGu
mcYqdXxr4CzZDvKiM/pvfhyb+zzQH0vT4sxXYnCK4PU5KqYTj+ajNGSbhChdheLYqzAb9SFo2nFV
WDnSikwpiruAIt7o8jNbNYpPJcwclsqg3mIpQWBdW9pVEaTpjYQQc5/NGZtCp7eVIzQSXJ2IhsK1
82k85Baqd0fSUPbK+dYcqg1Z2JWdCWk5Yo1wh9pLXa2vlGugO0iXKGpvE6+Q3bQs6/VghMiFUw5+
bW1cFaT89tOUeCgRWHnRv5K8GIfJp7pXqIsxkOhWlNpHGSPBekoKkqke181y+yUIpnUd2CtsedJt
ZAw9el8aLCfBJM+jpiPPGuJk2FFZo8rUE8og3A0ky2GFzPl0DJ3kd5Vkc5ngm5lMwSZjX1g31KhW
KC460lK+vKe4FBy0sKoOquln6OxrzgOjKpl0ox5XQT+6WWWyGOSJv9FzyeUjwGBHnjNZhKaJxjuS
soVWIFqRmSsOWTd7dNK8e6PK17iN75VrfYqGXUxS8TYfGlrEA2AJHM+vMtJuXbDqOhsHGYvfDdI7
ZRHxv+/kBGNMlLaT05tDNi8qbE+x8SOkL/GyrIpiG+tmu6lx4B2TVKTXHQGTa3f+P0eANW3iXM2k
rTmHWv7JutQ0eEgx2cZ0haVa2fgyu/uUWRhi2rbajiH70X8fmP7fbLTwDWdP/H99YPqP//0//vbv
//OTA9PHz/3ngUkTHIBkmjrzpdO6fcaq/b26r81Ho/nMQsmbNt//ODTxM/rMPbQhTH3U/hGP/P3Q
JP4FJYuF84507Adb8P+juo+jizI1OD96hwFpMi8dpJ3lKWnXS961VmtnqrfPCTHDF8V9HuNnr+Zf
16CbDpV9FRbXfDb8GfkgMpGjxFU85MX+fZVODyRfviANfIhpfpIP/HUN2EkzuA4qgz2fDX8Sv/jJ
hMsmKaRrbT5GQOMNfVLtJqXDIKYLYU1PcPU0hsZBiU3MRyRBXLuyNz+9/E9cqR8UkYu7QMah0ZQa
/hxKx9k7+dNd9IMyeXaZx+dcM7bIqM45+oGSSmRaKAQTsisMfZ1OyjkKg6t0FHvRVdsu9L9Vo3Ya
6v5WVBVl2vpbb3TYYAIkW3++w1lF8acbnDVEP92gRaWJ9HMWn1uvnlbhFJ+syEwIYL2v8KMXrHWs
QjRUpieKDTecjmj2LF35+VKB4U9219vROU3CjRBkGUN9gXv1vqnWwTTeJWGzrHV1hfl6LRQCwT8/
6XzY//1J/3H5iwmRaPCVptaPz1k73TP8V9Nk3VlS96BZkVsZ2ks9Wndy8dUAf/St/e265EHIHOtA
Iy5t6XaKlCNs2vhczkG42jpIsY90hDr3lnZiy7j32GxDWZYWrWrKi6jLH2n+ciJnHX0xAp/eCood
jPukXUwgyb++AVn2k1yWUoYglW8U+k6RZYt3aBZ2cpcc9Fh6Na3kLEfmalKmpyHz7zis3VQp5qw/
v4sPAtHloOgkbAwmBVuWpl7ciZoktajU+Bx5+cIqQxTfPWmLllnXIKZwJZEhLyYMLkWJ2fTFs19i
lHITKsGkEqe5J+pCBt8d9sr9SKsDRzLzlgj9loJVPrY7Q/ivia9fq4Xkdo2CsDJOVomi7tpUv097
SDnjFTXeq1whru+NjS1XJyok9/X4XaK+y+HFyZLRjehiszJjW3GCNF7Foek2hUlFCDO8sB5wXv6V
ikTO9jnD4PM3NPd9AZIyN4i40FYVhW1KcibFZ6XJtjXi6EVa4KIWlrfL0SJJvXGU9WlrUg50SoXm
4Z2/N6Z6rUv9F2y1zxYGw0QyhqXbJH928YZMFAKcXKbkbFb2CbHrvk29HYp9988z4SJF97EoGEAl
8CJBbgFQ/OtECMmsFXbVJue08lzf6lGEpwPFXd3HUNR/tRzPN30x7ey5qfHcJAv+lnzxAYyNQnEi
Geh1KyHLtpJFo3hk0RHHUkddepFy9D2xoNaOCkY/5VN+O9TyF3Nf/eSRbY3WLgotAXhw82Jk+6bV
mkqj8zEbRrgodfrYh/4qI60RKCaWEmqgSrBJi6Mnaa6W9LKb+MZ5lJqjHRjtImoLVLLJAzjITRJS
Ohgne9+l+V4LvK1IEE/Q45Vz9GHS9Bsrjr/w+2ufrKPwdYhEyN8ScV4Gmxafi2rnNEwnO7r0KKI5
IutvDcW7sYETOaKmyN5X8D3zdRjV+wozoTdJ+wABip24dWpvND1cJikK3EZ1JrmSSLRMB9OIl1DL
Hiajux3lJF9o2lqNwx9x46+K2jgnhrbCbXWU2vio2PF9TIXPNrL7ziBJmyf9QyFjj+iq/CaL9NWf
J6lygTiYZykZAxglgkhC/225QhQ84EqP5mbP5dNsb4qMcm/auBuSgfTLG96v2i3i+Mprk204kIVq
zex5KnsWfWkVWv33YC7sNtH7n2/s0/vSFIh+Clb+D+Xpz1tqMvWTZVRZcE7s7JBI9mJSlEVVwd8I
4BWGxhfv/rOgClsoJh76grKXXS4KFKosWR8K/PKF9mSP2UnyMJorN5rxrBqTteqgL2D73pq1sTUp
T+76kdf052cWn33EhEUIXVHHQo6Zv6+fQhZO4Dl6+rkRcCE4AQ/q2U6trSpJSxJlD0Err7GIUefM
r1WZrzfKzXOm57dxbz/5QX0CYt65vRLdqxFxRtAd7XiiVOjtjDKCIa8mT4PZn5soIC2TH3wp21Ih
vSNe3VXohIJQIEogByRpx9x3jcbaeuVdQ3bWmI+lKEwCaTxknKQHO0wdXWm/CGw/e+W6SodCCpGg
VMXFDoFeow4nYwhRU5Unedokk8BfHaMpJ9c/ml/M/Hn5vVwwKcTIlg7tdP77r2OtorUq+0kLzyTK
DhQvzn4akcIlE4fLXdmPs6SmNMUX6/S8DP92VXZQ8NC0SeZN/3rVsSJdbiQeoIGAjDebHhu++GIu
f/pkXAKy3Zz0vtx4INPowo/78IxmxGlr+zvc2K2pFvukyTd40BFT2f9ca7qPCNimdGHCWGZAYbD+
+lyNqc8WHgorWJjubFF0jkiTpVxad3/+RD5bonVDlemqS7AnLhXaAmkEvQ55a23ikyhSV1Xpnb3Y
22lhuuty3N7RKW2+ag/z6cwktqQ1iU57jI9q3E/fJSX/DquSzIhW5HdUNNYLvWGHmxcDRYX6XMXl
Fy6SecAuJwrPyRNykoTufTGguln6SdSW0TlWtOUwpG6ZaZui8O/a5it66mdjatDQGUEZ5znzck7i
Wh5CcoThuazTQ17ONXfpVc11zGnNY2rGhyksJgeK69uf3+VHv5XLZyRWxytDLZUOPxcxiz2qVteY
sn+esCqlwfhQ5v59MmSPyFs26Whv+lRsNHl4o4Opo7bmTU2zjS58LD3bQXtHAxdSxaEhHrI03yhS
uckl4zbyYmAh/lve8V60qXlK7OK7mmFHHLBC9c1Sk6jaJfX3SgfWpxu3aaPtswDFwNSe+iBcZ9m4
1SywHX9+2k93GDr4WXSSR6GmXR7bVbQwfarPRJYmojZzq/b5WhgYnGw0vHrmcr5KF6lqrGKIQDLy
pnl1+OIePnvVyKLnGvWco7mMEo2+UAo1Kv1zCRRDEItpSYUUZSmN4Fcq4zRL0lE+1kCg0p3oZ3Gv
toQNeSjsh84oNoCz+3pad561yJD4//nuPorWv86HeRpQzZ6XRwvK7q+LSKW0KK3GKD6jdrIXbUIZ
JQ73cgPvQ9LTdzsu9ZNKztIRg/9qVvq6CqXvfV3cVn55j7jVcrwRwhdqJwC3E3W6TiD39m/Qyi1k
PJEqu9bQ7Cu1vQVnSTRhbVHZ3AR1vBH9V2vG76vwrw9z8QG3lYzlMeFhVGLuMjSqRT4F+2GaTpka
7qXJepW+PATMEMLLAVRBMhhEMCTa9Iv4G+5K2TAeMWqh+B27MZaMjDBGzV6nEV2/h8e8jyv83tHJ
bC0KKc0ykYIVe8VXk/33iabKHK/oD2EqdCZQL3ZXzUKObPtedFalZBtN5cmrZy1iPm1rqVynpeeG
cvEDf8ZVFWumE0W6S81tm0UmU9L4MXc5QqPpBQu7iV4pwZ+nTvtiun20zvxttIi1CDlmaP/lSR1D
hiV3GukL2cyvR7U7TnF2rKsfgV8gTe3ktTr6e73A+SLf5RMpdGkdywFemfYK7Z7758n/SQ6J1Z5F
mNOxKZPLuRix2JBrCQ5CfIZp9RT6AAq6G80OFvyrnRSZ96llLBIj/95CPqm1Yvvny/++w3F1WL7k
2WUaOF6+LwhFqdfYBle3S2gEyktJNiBQ74zGu2YhXf35anzMn8xUIl0elZZYc1PLXz/1tI9aQauY
5FzL4pqi4cpoixeRlEgLTN9wYoE1pQ7q27aOXisknNiyxQ4xzmJEAzBAXSA2i14DalI2FE4D5z8V
qmmZVictZwmbz27UIy03bGEPAUPJ+3VTKPe6xuFGj5ZdGXwnRdOy2tL54EpNs62idXu7RTyYiNUU
+ZgQ6K41bSdLe0AEem8rxBa13uECdgsEdYMmXysmruBE8+mlg74syMHDpOq5adDhy8kyMOybxs7u
hyrYF3wC0IZsV4nHQ+VPOW73cSt53dXgSZtiLDbTjEayxTKy2G897Sx1/TIrfeqc/rLR+mUz8h2Y
2WFKzVWZyMfQ2EqW6upNKVwtK5ejlaylrP4RaEBkBnmFQSxYRKW4ibLoWs2QKOi+FeNWAa8Rp2/4
1xc4LKlcw3r0M+OQmukB85DtlL2xUvrhGAp9a9cMSEUQrKNlNRM9dxK0J06votqrcgUVcRnsYy89
TJi1WaPR4Q7ZDTXzvSHqu6p4CNX0wYIUg2LAWKdVuJH68EEitJBqNK6dDGzRjPg90mgpSFLvjaxT
FhCb8PoMqBGj+I7g/QgN7zFR8RRUqJA4lraSjnFBa94iJJUOm/3RKslv2K+dVi6HsNhDV32nGHCX
IA9ZqSE1afwGwL+id32SfsRG6iLKg61HM10zoJECqIuh6re1qV1HVXYrrOg2799LOTqRRf2eq7Nj
CkBkOixmikKtqjmth7RtpoVXSocofiitW8PLdmh7XQVTdBVWa2tEqimBW4zB/4HSIUYcaeGlfKev
0cmo2H7yYC0r/d1QIECEg7Lw0VnLevlsDBETxt8VZuZCKvMX3iTvFP11rJjxkbZuOmPDsrSRImkf
WvajKrLn2vCXvZLcC3+CcRE+sdbzGMY5q8atqdHwXW8RZaq9fF8E5SPL0FoOvZ3amUcvtFaYxVyB
1kgxytuxb9zOMrcpotIBX0DcTUuzKbf9JK3RHBULs7O2BGvfaKSdjlAUjPxZLsRaTbW93yW7MJ+V
QdEW8IPhBLV6nsrgWywj+NYGzPexhxPuex2qGTQySvYS3Izarp+mjqCuC/xk0XfWye9DRFXt0whH
AY/YW273x96olmHhLXpOMpKiLWLrJimac19352r0VyMeOZTCzAyKnD+86q7y6sDN5XtkcUsjS17j
Sv6mTaCl2gqKSYeXLYbfpXuCIKf5Ym+hC+bvCxxWaBpUsaxq85Ho1wUOichUtqKXrgNNiNs2j8cV
iSdvSWzWrCFhOdi/HpQ8th4DIef0256mVTEZ10nmu4WVUStIS1T+cUJE3Filmxe3pTV8g0EY4MpR
WXLQqK5CPHtbKcBgUISxfEWANGwCuzsLS9yFLWwyDTUr+9dTI4U7387KhYbOd9lPOhINuq0UdQVd
IpjtWfUriYAXpDbx1VTQtzfg3rs0lBeBqKHXGcjgZJwWD6OZWW4vKuM6QtGBaAWGKDSQbIcF4Q3H
iLRre5htWSNv0oqMmSh0BFtpluwTq0GJIkfG3pN84shgWCij1LNQm56TR75YtGP8Vmtw95TG3HUD
ZWpwTgbSkVq+RuESb/wSaRrZbbA5WXptJCnAyAZ+Wpzj7yq08hvHFdOlWxvAKCQ8gON2mTWqjqSi
OkpoJQrzkcvE5tbDAamogQsdlxEr5VU13YDyqPcByjfUy33vDDUWQFia2DH1NkIDjaGJk8gaN9Qd
KaCjDLRhEXo0L487BeQQtf0yXeYQlOLCempybDFa+VTIQ7MUdvA+tmq160NpM+oNC4o6ofu3nzwS
hHUUfmM/2NXpdCiFttASb9nL8h0ur20YZa6OoTUsvXu08WKlxdYij6J1pKV3JecfMkk7vWYR77ND
QPFvjIe9DtHQNQlBmfjAI1SAf7Jen0ibwdSKakgm+h1uunaoVnKvLbuxJoVHIhwj6uD4stjFkbpI
pPGbLrHMJAzCxBml1nX4IuHrMBEa0O5oHWvdPVa1HbycUzs9+a3xUHTS0ur1oy8kNynCcJ/o6wR/
VmCmd6Hin2KcSVH30sxiQMTQBy8DiyH7cuqEMRrFqj5VeFK0Mntu9O5Z98oC2Wl648MTo/UNFixz
ZVuA0IoO6dd9L9dXpFxXCopq0tIYT5THxvBYDYs1gIZzYUpOCe/N8Sodcm1xMK1yV3rWrLrC9Zma
sqt10mbS3FaqTl1bbRQR7KRGvsFIt0zbGsG2crbSx6pXV3Ylr6U44eBB7txqUJNqyUsuJwjLY9e2
iwdVkm+CZAe6AF2Rpt/3qbwyYZsixL8zIEoaPp8uJQ5LMvYNTa40mU4+wtrlffpgd8FNXVr+sg7D
rTCzpaVY66RC2YXpw3fwR2qupElvTW6tkGTgBbLy72pdfSepjM0oyY6J6PYxRhXZC6+0DLWvPdjX
wspqVCjGVsd5vNBtmhknJQ0CyrRf2p60Y/CepbxxjQwgho97zZSLvde23sYakkMeNVdWom18Df1g
PC0KmjiOuAQqlQnAm0Kp71hJedtp0i5ToqsutpGye2TKy1Fhdt9Jwp5oxYK5rLUbCCD9SxJV1x/u
3ihSUf/xNev6gP9Nsm7tkHGVhmMUIOsoZGvb+NODEnvflTh9puPwVk1g19b5dWm0xzZDhSrY+jGo
mHdVaEhOYWMahuyGYZBTP3TZJzNQki35/nOs1tk6TyzJCT1eRJqpb7SDOlslGYFs5EuukgNOpKVR
ExIkTRI4WFY3Bh+7O6rxM6e3hTDCN120xwzMIpIriHShFKDwiYK7uXxUGJiOlZjZr5TeXaYZ2bou
wWRLXriDq3ddJvlLpOUvaSxjUbWKejGH+ERiS8yiuHEs627CFoOBVaw8S6yzkfSSPUrjYmq9pZcN
WH2y6E6q8E/ZnXmHuUbdVIFWY06io6btlU/kEbCQYK5bVEPlbSuf/dfXk4OEt7ll56m0ISFSIVCb
37zc6nfAyL+xge1BiAau5iXPouofkDXEK1OYd/jBngtbDu6GmUeX4Y2CgnNTskmEZURqxchvOy96
q41MuHEKG9Ki5YhUzDJrHQ2TVaPMxcF1UsvuWAmGkxgyzY3HXGjTQsuJ3H1km7kihm2Yyg1BxvTg
6dXtECIrtCLs0ppsHGcZY596y5olopbV73pvX6P5vIeSvsesRzkiztZxUrthYDxaMkuuPsMz1Qe7
XXr4fAbC2LqLF14E0g+bWSGVO3loV03U72pIfbZyRrhK4wndkUeEuPJDK8kI6wDaUH+gKKrsjFg1
1qY6UH+qs+tCTp4/XPcAjd67kHWMiu8B5OWqSLRzG6Oir3JU3fN6LHWzt1Z1/QrgOovsrVmFb5pG
JBYGXuimiXxVDv6Iq38WvJVsWNN4TK1W34RtViwzSuduP4U3wI10OMXyGzMxcRSs1JUlb6ANbMtY
PAv2TiBhJjeRz61oVUyVkVlsQHiD45NHJLFzJ8VdDYpiVVeWufjzae6TUAe/w0zmUOg4Y15mR6fe
DoE4pelZyHflVC4bj8oIwt4DfLS/LvXfhpavDS3k1Emy/Nf6rL/927/97X/96+/6rL9+7u+GFugr
pkZ3VotWvBzzybD9w9SikhkEr4aExYS9/n9NLThXbCQtdBQHLkSPjbnr99/1Wea/mDR/V0xS1Og6
DNn+Z/RZF3V5BGP8blLssFFITv5WfsUCr0wa9vjbTO9ukmx6yNCdCqX7ItNyMV0/LiMUOnjhxDGg
Fl2UYPy6Jf0IgP12zhQUVbtXLWtjZcOeHoWbn97A9V+5pJ/R/RdZlf+8lEVfEioj5OQucjoYugb0
8nlzm8dYUeuWhKYaRe9YhzX2Pf+EFuT1z1f89OEMhABo3Kgc2BcZwBiyTM3xobktmrp0aszpOgOI
MWSkmG6+/flilxm0+fkUhpJEAZUDEiWXz6dFrdVXJeua4FyqqQTsg5ZRt29hCHSy7fSQxhCs1HRl
IyHZsTd/+Pww+xNeB6BRMHj0nP5x8/z51j5qBz8l9/66NZs247xiyrqXtfywtstKCtTqFm2W6yuw
7ChiwzLzMDmbY1bv41xVQNOFD7Yfw4Js2OpbzIxqV+dOMUyvlQFbtsbbY+kJ7RHkkoCYwkGGSTxD
7IslXiodypWwaM1oadXD8s9PQMb21yMkj0BnEwEsSFF12osYF+lwz6Qc39RedJskwlhgM7/t2xs7
O9edCj6+Ho1rKx8TTnffYTLO/pYVqH2CR1TzPlWx3rdHtq1K2noGMqdgbIJ7WQsRDIX6MTFz0y2b
2XNp46piyuxa8HNuUGq7wFC+2wpHKLyecIiRHi9YUzDvhNKxyQmOIEtuwK5BqYxKUnI+qaC7Yahu
8GKRbOh/qDRlKAwNsXW/NydMoxm/CbdNd2wNLYOfEh7pYarslDg4yHqqz7BLpy+GZQSeE5t8j3k/
FfZyULP2uhU2SUHDN5d2H+AfqUaDs13yItP9VC9DxPl5dm/NjUkaUWSrTOiEAt53P+W32CAPiUgD
aye85p6yw81kRPmt4PWWXrpArDICAyHbNGMFpGH4oQqJ8BbXKzYaQznGXvQj8vTRpT7uJAEYCsXo
cX0geO96ead77QHJCI7tqVn1BubzxM9e/M7rnGIa3xMOD07fe/RVx3mS6M1WA/s91YmExyZeWZ5w
qzgNnFZIzx2UPKgJ1x30aSgeHYwBIEvwItaDUhwqtTh8kDfsgAOaRuzGd9bfVbr/3qiaEw50VO8R
tDgiEa/dZDTMZfm6VTjvRkIdyBLS9iApEnAUxUYtRcZZJF1DYSkXEjeHu6p/DcbxuR/Hm9q3zzSV
k5xMAsukKMUmlKddpFtbKHpvqMM32hw2Zem5isz8qu+YPl6UtJgY7EUZqngaJECllqHM3Qx492q9
NTg1YFYCJGEb4UmafcRWByYDEDsfkp3Dw5DHhzpjVahx2Lh+x3HEpPOsU0lAHyShPIg5aooCeV/G
XFAxmUcNOVZv7dsgghCNxQ5uHhpvyOCV+T98HBw4yni3dNvDVGwrEFdi5SUigQfyWVoIub0qEKQR
wkfHGPuyBQEZIjeLBDMClDguYkemLqcDJXA04Y+PQxwlN/CdWAoC7I1QLZoFJj/6JeRRvswpoxJw
R5FLt55bOLn3fjPuNS17UXxIRsgBiCbHYx7wFenZdgpy0xHTRFVzrDzHKKccfDbAZiTKPyxPSsg3
Akj2M986E0q/iBnxEBdBvgvb7qb2ZPMsevwRdjjLhQASrpRWbCq993MnmthucgGPITBpi1HB0HUy
qGCLImtnHClsJyqcDHEILMPPsOLpYkYiMIBCq5UDvS5DV6aTAvUiPI/tzByAH3ATm3issKPRemCc
z7OcTGMyBF2CBMialEfYX0vMTi+ZnAJACKJD6ZPhJUc14p1QYY8Y4/c8KvYpGS96qEwga/sRtjvH
8CHKFl5SPUt6+WCDOJoN5SSCpYXtDfm2j3iHH1Pt4ytUdVK2mdTezK/cs5L3IuO/z3/wK/P0sc/S
IwKQ73zjmEKgfEWedeU1AL6suDmFark28uI9y8PrzpAPMP21XQWfEYUu/nUFnnbes/SrEeNTQbsC
jhC/Q6TnNNtZw7ZvEVaLDAoOWgMwO3L8/rHUxIbXLHI1ev/oJaTOALC8Y29rRvp0jNG77ckP2Fvf
w1Svr4WHCSiPhweb3PYia0ErkTR8SEx5X80zmO02WZBHL0gisEmKoIJ1bXJXXpJmy1h4TqrmoztY
XMXTzZMnpm5dxf3N4AsswCoeHtog0OyCXS0b7GbRmvE7V2CV6oFJV8NDFej53icdLZnwK+rAwN1i
zhMvTN6Bs6/SAWM+zDngVmny3vnNu5xNr0qT3hfdsJ/HP6rSl2a+QMi49zrxDQDxja9yXIUuU26i
kCgk9hgoCR72DmJuvteH7obOA4cBSKaTtg2XUNH6hYLn+8Csze8gCMCme2gyUylapUgHnGDIV4EV
PHPmva2L8SE2aYbUq0a1pnBd4e7hLrADqYtcj170ooaZM8cbYoBRrNCFY1XOqQGyc6gvGc4R9yIO
Wb6TmBYoTlq2q0ERJ2qFDb11cmIYDpELDGTA+WOdj52T9QG/z7j8KE/Mn7ZUz3UKLX5vleQ9Atai
d3nlRk3/UioD9rGMdS1omYG+YRSLKQ30YxZo/Pp5iWtbtVtP2B4dRMlUR/V8q4tuNiOl3wo1fcE8
R9sGI2Tzl7ZKLT3aanuPwP/9Yx5kHUrSWhKkgkkl2wzpUq2i2wBStaObxe1UVBFVHPJakQ5j3nTY
+OnsFPrsEyakZlJCyipXx5tArWFiGUw3Pc6etOjKAxVPOeKlVYyNZrWHQYjjvM+YEm9ylgco8+jF
gR84ozG8dQiGWw69/LhF2rYld+B5PzIarlAOAmDizclc00wXhgUPrjVZxBug9pEUt9e2URi8celW
VFT7W++NCY9pL2FMVD0lwZINV1Kf3NKJJHaqonluUO46eUPXDJEoGxyeD2kitpXa3KhGOrqyl1Eq
LZLBjT1/i4lsOZLLXWR+A8Z3Gh5q1B03dRUby3kfoZsYM0+LX2Z2l8X37WTdqC5wXJmLKCNAJxqs
8RLr7TKXiGkrwZdudibFvZEFcw5oSQWFy6JVxGqwWL7UojecfhRrrHl7UPzGugASvIixrLMCxMcx
R9bKoYz2ScxELObhIgKwqAL5dsZGf1PAzRF/vevyaLpSVZ4guqbumJJigFeFsgqxSA48hRd/axYN
y4VKIZLolXWhSF8RVsSLtE5AhE24MaIidoPZRq+EeQggBRrAOPvr26So3AHt7anW+vu+ieSNyo7u
FJI1rFvifadqkBtps0m/n+lJIHt+pNSpSuv7FKPcj0DbXw0Jr7OXU/mgVZkK8cbW3YC02NHH7T9F
9XmccQBWIZ5ttapd+HDbRu2as1X0V3FVFW7m43qtRpQmdVHs46GCtiVbjxJiBSc2wS5ho6Rrqghv
wlDZeL1xP1gsB+XMJpB87d2bWgvM20SSp/SR1/YnPTL9RwmmQWrqVDHrb16g906TJdlKSSna+gXE
oAq2Mv7Fa9gbvhNoTJOZkKDGo7csvPDNiM3w6LVFcqQBVOaMSf3DiOl9lGU1X7CdZq7aBVC5Y1CM
tA2RZy+iSSGLAlKbxvSCCJon/EyEVUP7vaJWEGVxsC4NUtCqjLwwsq0fvj6S4bbRUfopcMt4dtkV
UXnCWk4Q2clLAppvcmHfij7/NnS2hJK4ZzpmAZ2tY1WFjtkDauC77cL0wc/hAliI0HZhN6ibxtIm
x+sTz/VAsq0hXGU0q2lfBostb2rzY50No5PhD4zJTd6g5623ymwcFB8WwkE/Gn6ImQhnoSi1NasU
0ny4nfuQ2pI7ydglzdre27nnDpn31GNrdxDU7yKVmJ4uexRz8BbUyqKxzmDbi+vIlKsNPmOzBu5E
WUnMVse8V4ODrkQEGD6qW5f+V+ObFRH0SbmmwkWLaFKBguqph07qdjJpUtvwi6XcYoNGw2Bg5+m/
0c6hBPpVam5Nu7/bLsmu4OmDfOr9ZJNrmlgyK8u1FE71QiV4f6xpNmI7bLRIZW1B7Z7FL46cqq/U
q27MvAOtceJvumKVr4C7g8mhyUtCJ4CmPonEn+BMl8IK0GyX8WPK08yggwHAHhbwK0FMgFaPP7Ij
vDEK/WIQGWC/0VTv46jd+WVKmUDC3aCLFMdtW2wxkWbLPk8OSW1gTc+zbayG5EAlhlstzL3c2a4a
BPoyzNAsiFIVq0gXJHF9g8Ayov0OLME4TL8Bdc8dUaU/FJoAu6na/x/2zmRHcmvdzk/EwiY322n0
kREZkV1lZtWEqKyGfU9uNnOP7ZEfwIAf4OICBjww/DQa3Lfwx5CEo8rUqcSFp2dyjgSpFB25+Tdr
fcveT0M5Qg6oTlHVnL0MPGPgs+vLPId34fibCL7dJgx0fRc5ib7AdzuyfoEJZchkVYJUR37DHNZ3
6kcMzIcpjtK1rMmca7SCiFXAB2fuFe9AYml0MAOz2baVLjdO4t4HXv2oxdPaEMiyTCtpVwOqhaso
reS1HinthgW6dkwEInOXjEawi9ptyd6TbhoAOL9qwn7RenTikMN7hl+akdmtJA9ZVfjVoR1rWHRt
cgqUSYsHzg2oEAlcmquJF7AWJ6b4CrkizZeVVsbWc2LqEzO4QtWdbkVefg8CloQg4fcpoLZFRDjD
fD6b18nMeDSLzPw69e5tItQnPMNi7nvpnPLwNPqE48CPp45m5bWx1eC/OHE7PgoJn0TLp5tcxjdD
2IGWSJP8JHWd+X1VkW1V0ohC+P+S58GNTyG5hIfwFFOhr20CWrZxX+ZP7Wzy1/PpyGWOVqqtcftH
Zom4xEAdVQAdKtx4F9WsITUzew5N2B1po+WYdw0AoJGC/QmWaJfZOTA9PNx6K4Yr8g66JyI7m9/H
aP8axb4/igX5g17pn49i/+N//9/f/st/++3f/9fbaezvf/RPt6z+AWkvEt+ZIvRXFLbhfsBFiOmV
7YsliDv9xzDW+MBVg7cG0aU7+wz/mMQazgf+XUTRBkpe9KWG/P+YxM7i+9kPMmeiSww9r0ek5FgM
jg8SAwOI4z9UbctRgf4ZFWH1x2X0T31h84jwL3O6+aVMayaCW3ixsEu9msaGqKdpbyKA7fp1jTgo
rDp1S7FiH+NYip02iv6jMcTje0rYV4PS+XU9oSMEsnWATIzYftZnRGlY+oFuJufI8t2j1UG/GUq2
NKbe9PtBmz5RLGcbbGoFIpb0R++l3HXMWxd6H361uornrRWrnVMjO56m/D218BsrCCG3fPG2gZYe
FzyU+5/fn+yl8CzSNs65JPISEx8DtDYezq1IGjbBTr5NyUSgXwPEY9v8U98LhzPRcdZBEeWzNJxo
OIN1UWw7LQ1VFCWEYlWzzCqBDzeOCcGIsvBbVDnFyHYMgE9uwCYqAqKzhDuoZWj0020nYCDpAIEP
wKB5Ya7aO95biLd5cLaW07brfMy9rWg5Acs2inb8uw+91cb0o+qxImrguir06UrL6vc8B9xzry4d
F685mc06WlNcHK+mz1XjjHGXOxo7ahrPIrL2zJse/nLj/s0E33q1lOA64UVclp5Y+Bwm+a+uT0O5
NY+sMGCzifTfGbQXP093fiyPOIYeo1SWS5OwtM5BvKU14RfL+WHix16rBqWS1+7MID05Sb4OEu8b
Td6drBS5Od1STUyQwlywdexPo/B2LTPOxeC0qykYll453Za9yTi96e/auT5zR31NntF6SKxr6PrZ
qvEgOfFIWbDROWSomHoRH0fooXdmrNdLPyLhpZsM8LU9GgpvWAa2IktypgOxHnqWVX9jtN4piNKv
g1RimfTqabSBVvz6C3xjMLt8gewFCSWyEba+HsRrpHL4sW1pZyKqks3cweaOADDvhCGLYhygURf9
GNFQbJIpJpaoQ+tmM3bRzDHZoKdMVkPWXqWBAcm2kHO4Iq3vO+9RzHfTz6cQBzC5A7rLqSvk60VN
1iO10XPLP/sZXMCaFnPD5BMpy8TIJ+jBBDAPutO85LPCckPBL6mPWOu7CYOo3k9OPhfpSpTVE+OJ
fuUlxTFmXhBFmG3MKf6S8y0tTNXcjWNprGYhAyuIaGuNrtzX6CsdSU7H0DHhy6z4MVX2N0sSO6YS
s970JlAmxwOn2GK3Po0usSb+COSk1SBhVEgOPBSYvgiuI/r1pNZebC2Ty66Oog1A+UdEBApIIXRR
IjRTDMDpCdvyToRpv6IjsLdJNTKE9p3PqOOO9hRQcUTR16ZMj6FDWhExi+tIUrrrppZckTtPimkY
/sBrlu6tGHxwIXC0x+i08pHtgj+6s10s/+yGPdAzj5Fb5Iz0oinTyZG/mzq5KZhXYk0K7wM1ESHV
9k+5S0FHZtFyskOb3qJMr3C9HAlbu5HeDBXqOJJUT/gdsqK1aaafLchB16Oyr7Uw/tFP2LU6Pfg6
pONTUDSfh9C6//VV8mqZdzkJTI/gNs5jA7/kq+NGFrnDHFX553xkqDkBXmWmHxZrPP/Q89rWX7Fp
KN65NP/ujLMctrJSssF/Y7EvgfO4sjG1s1GWPfMTZnFdAc/71x/NerVqmj8bqzJh0xTNK9HXi7ym
nkIYL7UFf6iuSWgL9aWWmcnVwK5mmcdoZvrBRhWjmB1Z/Ih3FrnVnGnR3AsDclXRzitc+2iYAINR
wPIsrbs1vKR6rwXaA7gMba2GMXgKVE0ADZcOmKAJNBqbDT5QFSxJip1Wg9GVLAWKho6Q69VmEbIk
Szff+q3fgTSHI9uEfb1H5MLzN+imc6oFzrbnlGCcmMDtcxncjNPgbetatWt7atH9IM7eophXRy9w
PhWD1HahFr24ua+9s7J7o+Hna/QkVQX/y8aOrvvnh3aohV5ghpF+5rJ1gkVXK2ejtegxbLuqiaiu
PIbmlFAiMcRXAPfwrE2rP6e1oR/f+UXNtwWOh2uW5ScXjWXYr9+LYAFXobRyznWjTbvENacd8Ruo
F/OJRZsj/E1ZWw+mxe8xlN1VRcLVnYGfdwPPdDZY06UP7dc+NoM1TN/VgMRoD9xy3OOKuJIA32Kh
hodGNd2ZfXS77wKXz1mCgytJ00TFS4/lO6lx20YkdTU1BER9HEmfamzEpUFaH0amRrNgPF52wXAL
yDVb+4Ha+1oS7i2kRasLdJDsXHj8UTRxmOnjscVTeRKRmW21OH+qzYFIM6PpH5yKbNhsDm42ojG5
avPIvk+JgFpGmbmMQhTQJqr1u3pGQ/hxeWs2pmJ5F1qb2umGm8psXcYbsPTYmKEVDcRIkliTb8aC
Agg0DReyFPMCmWnJ+vKR0hH7TO/zc46TDnk95YLreuEx1OvJFRRoeHN+7VWcUayNEM52ncS0S7B1
elVPfrmCi4zyPQoj9NZedLTMdlj5feQuCgkMePCwX/kYFvYkXQbbsm+vs66Q2ynx7FUSJ8UqtsVh
8pt7A3D9dpw0lkijw5JBK/qrCnDwniAHf+t4QBT6ov9GGDDI/ZKvSUXi3kZvamD7WDoGaDh2V5+M
EXRyXASsN0yWCx0/Z0KgIUz9eGF57CmrID4MvfkoaQfGmoH5DDnTTfa8JMEvk8kF1jB2G2vQviVQ
sk5Wqn+JZPvQzHjGZg4w05CAWzxcFqMTDneNN+rnMAYd3YX2sE+7pDlAF2o2JRD4pW7W5E5O3/vY
IlGWoX/omqdmSh71PmAa1uLpsmuHebCsR2Suhb1HVQLSusmem6jsNtqdHxifpI7/A5b5IvWcOS+1
qMXRGX35qCWB3HqAOE8owcpriQ2BsPbihgdxsMo8zEp1o+Bi2M9hon9qGns36X23iFxdX+e5X18H
rsO4i3web9lIjELENTo8XAeAGmUbvhQj6kBul2hl5cJh4q7SRwVG9M5HaMPFgjkx1Qw220HQs+st
96Iv9bWtpd4Z7RfhfIH95AXq+5jo2nWYdUyWo/zJ14z6Nm4wtpS6GEielk+yLfxtMmDlaDqRbghl
Y9dvNOmqappt5LWQszWHt5JwMrvyrgstsQ4j+86RMf92GzhXg+M2+6mzxf1o8ZfgFCtwjjRdS3Jp
v7XpqO8DstfuDA/oVlx7LkOUIDhkXT4iqiRwel5cO2UXbtvcCh+KLGQshIkR/nPUobDuYQi2ZqOW
ZdhBgahpW7o0foHBcOgY0K/rVK/YD7DBQ+7LuNGgRMqlKZbeoJqdM29xqtgAallSbGXsqrGtN7ta
uueB2d61ZcY+/7B2rPte+NMub7zue9awFYsVxRxANHdbZtyrmhtoK9trqDwC7naH3mQzCuaoAUae
jUKyf/bMPt9KS7krlDv60TJGcjEKvS++OF1QfmlZeXB4ZRKDS0kpt+hKk7DbPNKHRS6N9DGw4WR2
UvKnYgKDqefrqzYyK4QjPj076y7vlGtZ/OAXnnguZK7tybfmoHBkvW9dpIwlbMA9eh1nRyT1spZ9
ucx8Gqyg4zEik9bdgG9LEe5zM4Bj2NkGoSYMvPJtlFNv5R6nUC8NiNV97i0TLO63aEusQ4YcZFs7
9XSb8P4JjuHRTJp9fhyq5GHoErGJh7heOQm6U1POP/T85cHunq4vsFfToZW8fI2l5CVUXXrLsYoL
zIMdSTjURVcN5fU2s1SzIk4EKa4n/St9PoyNpobRy8N4TSR1s4hnteeogDIFmjuRfuxi7gjIn0d5
wSetg+hKReawHJMfKtSqjy65SxBbB69bqaaOToVp3YMzVGssLHwBppjpLYl58ikCl/ZAqCvz1BGK
a4fsM53pxTqTzGzEtT01RvGCxjN1jHZRWvCMLfo65JKjt/SKgRyeOMmXQRN+7l1A9o6PF6DG7O37
7R1Q1ObJoHwA68034LTUDwHEgls4Mw6zS6teJXzBv9cgl9q8m3nCFnuCLz7AGXTVLpOGhj2ZyfKH
TRPz7jGDHCLTjgiugW+UM2o41ZbRrrOWrr2m0DnLkHRcqcPGTxK/uSuUOLVuFK0SSyeqAG4hN8+o
+ltT8SHUBGXTbxpve8kx7xAvPSZG3q1hUbL1ETE+8h+yHxEh18Mc8syVhfRgY+RDtS7cTJ7ozmAB
RYl+mwEivrJinnditiVblWQxpypsEqXapvaoHy+tPzWR910U2bEMrLVSI7SxchKrupr6K+jt9r2h
499jyE7yA1+AMrII1uWU7ogFjvahWdWLRG9drvcmWE1liaSjE9nDMEOzCrUjGKlbTdgtArciuqdO
6yUE62JTtWb1kBo83MxIz5YCZfPV5eq9vJKXza6LWQyiz/IdgulXYddTkSgHfC1I3+VAfwzu01wG
fbf1Es8E2MQhUY2K1tvBeDnaiXtA/5DwbE139O1ip0oYlPFcxk2V2RC7pnkATJtwawttU5r2D0Wv
ehSUwitZjFzzJWxZC6zFYyimYNWjvwQhS8WQlhlj8KJ+sGz7B+vA72RkMf9OtWQ9de0D7tn71s/G
g59TwHoydXYO2E2Ea5VEcuAT89v3tOwDxhBvdK1Pwiz7TeKqDrwU3mxPyGljIjGmnUxIliPn4B6W
W3/ukHwtei3XnjujvusnwYPG6AOKDTaioyzmjjf8boaB2inLS076MOgbi+fUN+GbPyyARu8Ypd40
VURGQjoRCHZI3fPsuf/5C1nBRgAX+mY0ne3R3rMrM45JU0zXqcfQSw2apNGqoFP/ujh+w6LC+Yb3
HcIIMx3+7/VMoveV5vm5pp+NnMqt4pm21UOefJfijnhZb8szCPVikDkPGf0dggzKZxMEw2Ikc+dx
mCds77ynNy0YSaHzwNfF/OuCD3w1aKrn7AFBG3geipSssLjwrZUBbWM5KUgummQ1noemChda0v8o
XWyBDWul1a/fxWvb9gyxg2B3ITLMVuRXbyKhoAgj6ZrnYOL50DUzW92RD3bnU7gUOedEyqMl0UZ9
AzG0fqd/esOPMl2GL7BvQNqjzwX7+fPV0JljIKOm0c+XsvrSPhI3pPZD5dz7RjdtEk+2a4wJw03Z
N9Yh9pikaDEBRPNu8cr1K5Mlt4P1yHRZrsuR9Vhbf/E48G4uJYRbRHewfOt1LC1cL3N7aDJoue+I
lmBcVw/vfJ9vmjBoXNDxHETxJAI4r4FYQPCJgfBpkS6PT0H3sRQya85Y6qzD4PEs+fXv93bahpEd
DAsrBcbDDLRedaCTnF8jCoYzPFwedw6HNz8qQaxIFZbOaIXf6ojnMATLaNnAgIYfWYC5jcW282O2
c5FaRMaLYO++v1QMrfXulf4338kMcgWnZMKuhPTw6kcmTM+MKqs7T0n9RThmi0MIz1dalAdVMFz6
9TfyN69mzuhQi1uHGeTrNF7dE4TrmFF7HsggX9M9oumI5XyoZvmWQPbpHYjRZSD80yjRZaNh83Lc
zqwYXt/HeuHrrqaJ9oy56DQxzx3b4larcYY0com9GTdtGI27JOVyDryK+iemhNQj3d5g1quWPuQV
XM6Kh0yOVX9epqPXqBqLYYmd7RPZDO8ch8Z8W71+yzaLKE4T7PiML37+RWSOJ8yLHHXOIONdTWxg
lzHl47Zt02lT2/aTGwsKoaxg4dheniAVbS4yiWbVp5H6ZKbWncCx2beDznjP3GXRFAAW97juMgkf
PsW04vffTUxkm7hC/ZQ2FGPv/NB/80tzcjnMOrjPeKa8uq7ivgl0awiNM9Q9OOjzriNA9nAM8fge
Qo+ZHRKnehVoaqc3k0V3MGw9389xiQ7uGuy2/hJYJrY2gLe3pDoNJx2V5bNmCeOuYk9HthOCPB6q
iwbg/fOYzYeja51G2xxOia4TIBEYCKRaRSIUZizq4/kGj43spRCZpPY1PzZlPq11clpVnCLkJJZR
z7Dmx+PgrZAoPqB81AgM87PtRCQcGjTWUizH5idT0K4ud61G8OpdNPrxwk7ibKc1mGaXvW3JdR+3
+jJ0We/kQeTshLTNXW9V1pqVEXJeInzuZeUiH+hmuXBdUWrP9fZoUpDUAX/V5hDRf/2rXL71V9fW
LF3H1E4po7tvJouNFSRd7dtnl3gcfMBw9rFEqDWol7vJK6NV67Pm06lSNtVI9ycZRazjwliw6Bzf
uTehNb250unPgSQituWcNF7nRqPDNlKfKuQ8oehZhX0gdqKdqIwrg01golnrINI+N1p07PuxXZNz
MG2g5SdXnQB4X43MRC5DKaVc/SgVdW1H4gVNBCUDtIh6fxlDhU3MfZMa3Y7RfbOVQYG3m2nE0VUu
CrWKqANh6sl6LLXvCGyIn0OiegXAhlVrsok8A8g6JM0TeUkuwewwGOIECggS1ogYD3Z9mpjYCXoY
B/0RFaTsKUyKAAPtUAefEM369qJL58iRtAw3WVRU+2Je0lUzdtRu6W51kbwYDb97684f0xJQ5asp
vtWHcSscPtbAhO5xSPR4n4oKYy0TT7okABIhQLw8vHYZJDFwQMB3aZRDNIBHt3b0FZdUtUdLM54u
dbJvzp0gAxJm92aIICd3N/7cGGZdyo4iMTGNDs3WC6qy3fZmjppPtucmnPEUSj5rQzMuJgyg69p0
CTAEfbm5PMhlZlGr20AkuvmnCEb+k03LoqQMnT1wCWsdIvCjvcc2qCPSOtR5z12UE9j66wv8bcWE
T4O1EQtIFubIQ38+O2Pf7lzRJs25R+i2bzzfJZnBqpZWRs9bG9VwKjOWFgzyr6bYzN553l8wAj/d
XpTy2KbcC5WMK/pVxYQrcSQxssrPuec9uGCIybiBs9xqFlhVWq1NzwFn5mQSM5rJEE9mz7Xlmiim
CJdOwGv5kw/TySM3ua4kjhfHepz6BiV/wwUzKFmf+btmXQFlOxdepPYiR7OvJyUEH4vLs29y/8rz
SVaIZU0TZJQUiQnNUWzSTZXzPfHrL/x1x2AJywAfOqNjXCTQrxlHbjfWTRQGmJybWr/GgMRwpQkZ
OrRB/jULc5JjAwYEv37RC7/ur9/z/KoScpeJvAKA+OuipQiKtB2dIqSdt7AsWH3KLYJ2XW/mcBo3
sRZRZpwp7WKWrtkyzZERuxZq5AaF5RweG+ydvoiZFxfZI2EV7xV+s/Tjp2f4/AbhCrJ0AK+OruFV
5T6WgQ/CqIrOmOealZnTqbUF4bXVaJK4icF5UYxFcNTTyjpofu4sx9KioTRG+ZJXCrJG3xxkVVir
ugbXqieiYLaXTRuAqckBI8KxChGHMYb/7iuWzUPHeTiQKzRHx7AQnAs3s6TaDA3W5BUKcjISGdzF
od19j5X/ELYYhfElIRgoMh7+yVwG6HMXLdKOcozuf9XZzNoHQ/fhDyTuqtYRKVDP1vuLZmHSHXer
V1ybSTBbpnWucxKioqWvF9720imbojQ/J9het/j5plt7RFhcz+kllzGfbTrXgSW6pVEH906ofhTz
+YqGAB5QqRfwRsgK6uqRqVWgNllXgaKJ4qew6INdM6aMdM1ppZx4XOARM+5+fYUh0Hn7A84iBgr3
v9uTZ3Zr6wxhwzMcTq/hJdKXTg9flMsHnirtW52GzcZMumtHUxVxzJKc2rmybxyGzS53nTSZsBts
+Qkqib74BM9uPDJF+MPZcG2X9cK2cv0qzJs184/onerrctu9ukGkaQHyQ01jSWa3P5+DtqehN9Uj
/xQIpz+qocieA78PfuhWKHYyDautx1j8kbYk31rYCDauxgUQZ0zmoqS1kN0hljSj5IXJOODy1JIr
8nCXekkpQKC7wzzSfxARV50vqDuHGsc0wr5pUyhmny0hWVi/A3KyRvcqMUPjpm2QfV6ireyacaZn
jezOYcpt9Mkj3Qh8xhoRLb5xwYIysBhEIptmMqPjudYZiiICl/gz9NTZtsEgnsM8Sj727LuvCdUV
z/Fc4F2EN7oTyH3idtXh11fEBXf36itlSuEhOkHfgujr1VfaSD0WeIrsk1blIL5JR8aKgCq1DyKd
jQ02LfKqTyNCymU5suMDecf6CmBItCJZxCawOc8+i57iOykmbdfPRXvSuDgGk6ZcoxLpoCx7IeJD
o/0SF1626uaCH/G+XBqtcy6mxH6wy6o4hBmwIHIECNosZXKwjcRlmRoCMRjhH5A9M5yKgg3dr7+A
N+MAzjTHwnHMjIaJwBsGJn71FEyLIU/oW5G5GLRKAlzMPKxFa89Wyu2HGw4W68BW+M6CxET2kgcj
glOY2t0maai9NTWNSyxqjkYZPlmi+lSHPqn35S603K9p26d7HA5hGaImpwDq9CF8Z8RFWODrW3vW
J3mOLeDMoul6/fDoba3ra5UAyKAYxj/VHRDaPKjJPCYJ9LKwoHrsuF+viWflnRtUcz0OLJAywxyN
jAaj8O3oCrcozSuP/BtzniEOQfyD2ixZRaRLrpooaZbeLD2FjwQhMeb7qWbpvdlHeFwaDto8m3PO
5f0wl7bR5IMz0QosQxM/n1QOZpEqDsFE8H1N8x7dyyCu1EHAw8Gf3IU+GWwYBWE3iFtrjJjDVxM1
2rIvH11QIJwzxMplzZRvL1ea9Dl85xtatG1+LQd5IB0PMU0gpufS4zV6SaZ2jx/jqonnxY7GWjHh
Y+8mNkiLQXWEvURttGOE3S6TsfjUsJPd2uHgA5yp2E0MZQthq1Urn0RWfWiD7UCVuCrnhUSW6NP9
5aRAUJ4+/r4O8nAvoK3svieV3980orMOeRFX4PVceBmT627DQdHLqcn/xDj5S6KhNbg8mbIpelFk
4pAOzxomsBqqK6cg1MH0vbuKkc7CNnMihUbIWN54nfpswQtvPABnqT5CZp/Xw8MXEVZzGNGcZTjy
sS/zRK0LqJ+m3rgLkia87Ydk2roxFXjvVjBapOWuR4djrmP3u5gmfKDONCxU1BuHWBjl59TFhGqX
XBkR1K2lDHwy8lq+scYunmNsW7UseYAUg/McNUm0bdiZLVHQ8/TuGazq/cDCa54G5VWuP1+WPkKj
HciIW16nLsmz2GbZWKSb3CXrXdpq580ryzxKSfJKzPuy84JVFTKSM+dRM0GFHp/dsA4uz4NjMyDN
awNOJ9Gxaauy+iVVPl4dYv5O4YhoR5dMy6PE19edXjyLNHtp59YFEHO5YbJ/MOop29Yzj2Oad23Y
HaZdbXj5WqTpxIyve0Hqpq27CC6p7TTgcebShDG2t03mQQ+GQcWmKpGYuQxjIdM0ufbmikF11CxV
5LTg2hiJ1ZIb8FLWpKBLgNHpBNIldrUi0ZU4O7w7kV/jA4viDopKoYEHaU/9mHxVVTM8Be3wXJj1
FolUj3wq+KYC5zaaGzbR1vjaJClNTiNfJoW11yyjh6i0v0yO+3tx/C9R9ruibFwZkpr3n4uyf/u3
f/vt//yPN4rsP/7cn3wM8cFGNAN/fWYGXATWf+YXeR8sHCdMD3gU/U7O+CP0VXofdIOxK1NeMozY
kKPW/kOVLeFjIMeeAxlmurIOGuU/kfpKOf/zg8Sj0ZzTkxgs6tK2Way9KrJ87FFt2Gp3BGOAsNF8
0EVOYd5oRYgaYOhnWm5WmEtcYuJ6tKW2GRCvbhvhx7u6Mu905dxi/ERrHcxl+OxyNH1tVVqNzUQi
uZF62X70269V/SVWJjAdK7FIzBNyVfuCZBETL2UZ1M4dnLBpg9+e0ME+fGi0DAex/yXokhPtmSCh
O68PxL38sGbnRjF7ONzZzVHE7iOLF8BoMS6qNKgw+RXhnTO7QOKLH0QBcxS855uoELhFlHLwVFXt
ymjaCs2xWAd59+hiMiljV27wcTfbbkKXkmS4krAf40pBrk1IWKBBKM5BkJPJ7afdYz67WarZ1yIx
uAQNzQwe/XEZz+6XaPbBjNJB5h4HW98L0lVv8/gpleeu7aw7d3ZzErOjJostYFqVzFYQSr8LC8Gj
i02rJU8bBMZ6DOzxoEjmRRbnmRvb9+O1kefWulH+qgom59DZRXoQWgIFM99ns++HE/sYlaRFT261
1+ta4C7BCF9UdbJqhGJSUsiP4+wlimdXkYW9KJ19RhYH3W01e4/QYvNpL4akFPvOE20V4zR5sSz1
QuJe8qf0Ok91ikdmdNVLWHTJp7oe/GMze5/kxQaFPhadjJrdUe3FKCVnz1RQ6sQCd62/L3phLJEX
XKlwAE2Wgfmy7Gmpt+JlnPp4qywec6YVyCUevXjvtm6/q1ThXZtjcwyF/YU5KR1VWANjjsdyS+i4
XIlBc/gqBbPTiDPZAUl61Wje2Wu7zynuY9+vxD7Io3bTtFgE/RmdGuDWXFZgaYAexdlSzzuQeU24
zEuLPbBVg48lAAX/9OAgzejMdWcjxpuCCHs30Xbaoh5nSkHYmFQqyNn16S4YsU0W5oQ214kRGQ8l
XmBXxmKNoI0FhYwd+LLFd93B05ultdh7ZFeeyriDvDQF0znTLW1jO6V+5+SN8THvKu1jo/qPSuv1
x1hrgLmZo3OtOclNUpTJMgESAQqAgqg01KJ1zVuSQoqF3WdPiNDWaVn+CKWTMO6T1nIwkElrib9S
OgjE1PlKsfg5GFq5jiRryUATKHuSJRJP90tnpil5laX4mqTtM6KPtSkLc6Nl+b3kObdkCV7tzEKH
cVgNYEwngA56hcvJBaI3e+xdBt0jqv00gXBqQotEsccj12zp43ybACNctOPO8iG7tfwnlj7eMpbI
ChelRn2hu1zNFc3ZEOjbSFqPgI2JEuSJu2AIcSR26EGpPtqpwnlI6aq5fZKjbmOz7k2UX6MPADSE
roYPfVvVLOtl7j5oUYSiUEuOiHQQs8Nwxam3mSx1FRjutaYhjZU5/62pFGJhUkOtWoal5DkqJrt8
gaVbx0sKvFUIzBAT5TgqJl38KUeHiRYLazzkDq9sCqPfoBQXnwI0O9m8wlFbbBFEVHokEGrhymi7
GysfP5a6rFZ12F7FZsKwT9bhrew6BIxR95mc++nQRtUXyINooEoAX5Aw7m3hLLQpRuWaIccYHO02
ThP4IxITmJB1fDU1br3rUg3FkTOEO9MemBP3Q7yxiaJccZRGfIbuoHTxo/JEflAJ+LtU5QPVlFUg
XWlJLHH2yDketSqYFS/IH6cyYZukux2OOMaozcCZBQ4sp/5LUmtXDa2LTdvu6SgHqKIy7GLYaK1c
iCh/QejmbE09P00W6FCSWbud62qoh8gC8FX9XbUxaMi+3bl19k3jxrnjeDsr9q1LkY72ypfasLFG
z4cAYj/l8YQPQjEnUzGslN4FWtn5m57ybZGzX+80sHHCaMIdm6VgH7JVPRNIMsHzVCUMNZPOlc8Z
ZKazLZX7idnnsMm10XrUZN08mlIz1z2fqanacWVrfbvUIeSO5L3Aopj6TaRH8kYayKIaszr6jIWk
HE/GUBMCbdgLO8q9lVbGTz2tU2w1A7qUekAM71rHIoGZEpZ5fkN293fm9sOyRQxx1WoTMxdA+lx6
qoTKZhifQ+Hfl140LoqwPaQYeOGsJ8RnoiynMmSWWoYAJzXBLZjWIY4jK+0XNATHLG6yBeN9A90/
4rvS665ZqOiLMnW8NZupj+BgbNaJNG+QK5d1MnzkTUDVAH/PgCdxjkMg3PtqhHqJmxfZjoqMFSFb
Rw4nTsy4RhCtylszRWqtyB3+fRj9r+LzneIT4gHbJNhnv6g+/+Pf/+dv//W/v6o+//EH/zQEEoU5
52DooJ/E776/P8tP+YEgVKT5DnY1nQL0H45A64ONyJZaVWdONOsn/lF+Wh8EoSz8pwRzRSDsxn+m
/JTeW2i7wIPANt11kKgw0fi5/KyQ6SZ4Y8gkqWrv2zT09VXWTvE6ccubSEVEliN3rdyGgkGI/Ojm
eEtCnSitqe53MlL2PiSdfNMgjd6V/TxPttO4WjeC4lWjP3ZKVJ6DcsZ7KwqK/RDPZxNxekcMM5Kz
On6CRwljJ+qx4NQeYhx0VAcP7d+GgTG9YeChEKvYYZmqSkCmU1swNGk516fhvsByxAEc3fjEEq6s
1PeJzqvKj2XqI2MHlimw/q4iZ7rHHwwuxNZvXNizG3cyBHJhJqymrnlrj5aeR1BbL7oxi/adh3E5
Y/I6DVChXN3/GsESWRKy/tXt0kcSjh9tEI7rMavMZd3Yj3lQ3Lq29mz4uYddOtmE9A8fpwJQ9+S1
FGiacNbDREKDHcB/cekeB9hfn9u+mvOPFRHWrBrYKyAvRa7aPhI5Hm980HkLn+Bm2lL7bixnvbum
trZbEB5jofIGbrJodfXRkcigx0JZK7/BVe+Ot0KZKGB5ADMy6lfARzNikVtcUGFdHY0u/n/snbly
5E6+nV9FIR8T2JEw5FShdrJIFtemgyDZbKyJNbE+gSJkyJEreVdy5emJbsxr6EPP/ev2dI+mY/wx
Z+liFdbM3znnOxez67daUbi3UIxf297nxVx7pNGYuJAny3h9JOrF4BdvjbTYNfmFVFqgoRqGqBAv
DT3MJy+bAtxYRBCr1IdFnDAaomx4J1P21mOUv6a+jV1lHk+RlnF4Nal9wZt/LvKs/laz/FzVLVZ0
QzUbY06azWDEALns7spGXF0TDWdV2CJJUV998ic/AtICZcuuS2/d+K2+9gr/ZZTOBag5wKeBlaRO
gH/rDhqw89CrznTtMCUc7fSNqFq20/LksY/Ntzmjgs3vEOyb1vqw9es6kj5PUQ9NoqjevCKsDpHH
hSxyzf6iKKAM2rJwKc32i+LddNNHptxwygjG4ag2ZVCyMFzlwr8t8rC5ZmRvXUJsEiCqmnOjtW85
RTzrBFzGFkPGbujUrFYDk/Oz5tC/RvMR5e+yz3ZG49ynOfyl3i5uPD/8FlICcOjywbo1UvFYg1lc
azaqe5lFO62fG2YZg9p2TYzfu/LTo4Xps+YYmW1UM7pjPKgpLshlyl5I2hNExPo6b9W+GgNassVK
gY7DWWoxR5zbc0sR+XGkiGwB8w4xUIHeojrMgS5rq2V+SbDklIpZMwNaWDEhKQdTyWzTtlKrpt0Q
LLOX5NQ3IHfGaSi9Pofeo9TdlDDnwruEdtjOOoC+Qj962PXWc85Yp9FwUBl5CrUIdhkq8Sas8T8n
MW0dnbCvGMMYG+g96OSGOXxit2sNJjsTjfROryb6aEtjM2p5emOWylvXNfUQiVTmJnWXQaqQX5EW
X1l3MtEnELnWJ0bJyONMBges0sP8QNMm6ovtZ5usSb4pHj6bmM3DFc+0dD9EHWZTvd8XrlEdusR/
yHvmobkp14kKB2Kd6k4v3HTjFam/KfOaBaz6kkXTeNMo3TrVaQ3aIJwuZacxkgvFjG4nqjHdhJJU
qMInP3yf7eU4KLSMVqTSxHcKhZ1srmH5T/hTO7Ir7Xny2iM1LyQFa689Dd7QHUZmYijALAd1yym3
k8NdRWytD4oOKcNQDjKe4x3mRWMpIvZ6Xq/MdTUad0Yvdq3haR+pHb552Nx2pj3Yz2OWVHffo8Ic
sI+qnd7NAhga9LRkC5QmIe7hBlFaqE2I9STJBiPwXbQrtyFaaI20mlqK0hWpGDr7Rsf5909FXZ61
jupSZm0RNzDXk2Gmw3ZOjHpFN1AXeL0drYB6a1ujrfjlZQxGL07DLXOA/swU027YabvTo8nCba0o
7mLrZ11hw74O/fYWX5WzNanYExgEVt4UqVtuVbmOG7YYxCv2icGko6n07m1ekg9VC1avadKPZll4
mbFVBJprRltgkCWOLKvZeYkzBEZWds269mPjqMamAy/FZKBeUMF6yx3TufI0t2X/F3fNP1dcv1lx
wfW0vztk///jvj//r//y5//2v39acP2/f/fv476ljhYTIJsAgArM2/5Yby3jPo//7hcCg63/iRSo
Zfp/rMTwmf0x7hN/wsCKMwcSwwLDpfDsHxn3/TTsW7wNGKec718Q4egnZ0ki3LDzkC7vy7B/mQQq
kL9EYX5Yhd7+RU38kVD7szbFSJHOyyWdvYw1hfOL4ze2MmfKYvzhjXXOdRoznOwpR8aBnES4nGT4
xdLyR/oVqHfGQr8y526HVntVWZW2YuaDSEPpTd6mCOgUSmgEkf7+V/T+xnfELrq0tlusgU2+71+v
OyM3t1VuG9W9kZY3rV1N9xU4g8CY63rPxm4h9rjbeWEDQU6rSGbUcmM3XQWIsUH2iCQhjpiUTUaJ
wkJNm77aYTgGOZ6ub6ET0+oA+BKcZHZTRrOzy5I4DxrT+QJW4Ysv+yFgCJZcmcYCG5P+xZ9iAk3x
bK7N0j+EDNeWjogSgmkYbet56h5ody1WfW1jkh7T40S2l2ndsgTKQt7y+hsVhreSPfqqSyexcpzh
QNivewU3hGiXxK/K7hO2dQkq21ga22Yo8jUUygFOP1QvPazMHcmNLXVJO3TgN6q9D3KCYJs2zRO6
WU+00FjiHuK1ENqllv61nGPSdBM5gkFASvRK5LM5WoHxYfCrqtWQgqSfydQ55czz1fEme+OI6kOz
6rdC1OaxRd8ybBIrIaiMnVP3eiBq57YoWKJXhvaSRsT18G7vq+7E+xI6nKZpe7+jvkIrzBcW4O9G
Dop0bI37XtY0yR38LoEW5+RnUzYANkxoEbnaYp57aJiTBXmoP8ejNQWtqG5SWLiMlcEmEmCU747V
J9RPeI9VXTk4ApIIiVclN6aHm7KBnUbgLAOgPvP+wJZ0IJdJhNyDaFVAALxBOG43bl0tZNL+JfK0
JyPNzvFQH/QpswjmeXSpdB3AoWns7qgho2s1SkmaAWdlFDVvIqN4Mp1hgbcNCcFkKYNqhtKgtIpu
ezoqsDwSzxDdteb7dQDiANWwT5KrrIurzdQlJQ7RuOIaGYtVOIqvfmPLbRU7z3oZm8ecu6qrm+sk
QYolAr4mq8wEsM6uZFtY25EV55FQSLPSOnpd+iGPiVPHcl/28sEg2MBgFO5eXvsQO2y/34q4aWmc
kgoOJufT6mDQKb+8kWLQT6aW9jufPAk3L+yCaDAWxO1kHFO4JuvCRgcMp/ghXIi5LkHVlVf1d2PU
dYGZ1mpX9+OX1qP6aXBmEnx2VNwkUYgRNUn0fe3SoqaS8dTIrvlSmQOlVWLYYGcuGaA09B624bda
s7sn36RHxmgHb+VJaGmGV/M/+kn6ytqw3kR1ptbj1H7OepIvCMNklRF50mQIQhKjXTVS5GVkZ/KG
O1+Z9ro1HOiwtd3vJktdaYVV3rAl6LhK4BoSWtxJwczZn3NstFX80MwNfgDzI0yc1cRehLpAvV0X
ZjjQWfeqRxU9bPH0pk9hkHpgA4sU4FdvYkrpSVWa07WDKW7M5N3oy52jpNggfwe1mqlA0lLAjHbH
fSuifaY7ahvq9RlLbhoMkUIxVbp+qKvoLC1lcLVyFKe07XeRg0FmFAU+lWzcWrRD44FwnL2f8Qkw
WEvAgJtGGk9zxPUOdZh9roy69QJp1FtahvTeNYLIH93N2LiKyOw0PfEu4TyTsKlplyaJJ59F5GxR
meW94SwRTXjNayXofrJi+2s5DGKlAy9aDYX+tCSFONqlYKA+eXeqnOWXMimW4qkk3HiD/zzVo+BD
U/quo4wEVTu9YWalUmPwB2zPA/Fjj91d4742VVhssJb6u0T3H60oubh2qvZdN55cLEoc+vktTHWx
rgcQijg4ERoi5q9WE4rNbKB7lUA5CtpHDk2cO4GOg2cn+sgA0tM/zyjRq77Ly2trju1NzdRU9tWN
plfN7VIktqnoV90MseSZaMoHX6AGN+TBrMQBA5ll6cFVubVJZwtfS6keI3qADjSq5atejfGVSAdr
61AfRmVXqJ0K1n6gcKgw8YwEGLIr3vp6Ameb0NvkutG0DaE2btIGWqTr04FUYkOBFGyBvqXHYxuH
YC9Y4KNPpUO0btjkoLKFwyYrp2wTpc6rHZdgVgnUew7wS9YM0yrWjfw8cLi8qvPWaqqe2AFGG9FG
1+FQvtZG9goiOsMU5D/bdgRLGqL2GveaXE3moG8c6qvZOLb73iBtjKq9IaF98b/PDew9BVAkr/ql
kAynsJOWBWYrm9ZVAqOKO6iL6pOYE+1OSSYWxJE9ZTSr2ta/ShzxcaZFW15mB3pjxx38IbweU/7S
EdElz6Ca5kicceHhc7Ci5KrPMnVrm9EIXITaP8QvXHujrhg6eOgO4ESauGaHK+T8mtFx39MOogNN
UB42Qoc3Rdwtrijfa4iFhjUPPmMC6Vaww/mMeFduJuGNq9zhfJVdf05Gn9uMEjWGEfNjXrobU6X6
Nh7wDmgQUF2jrIKqHSp8HhYXhq7O+BmhPIbeQ0Z1Hj48PPTU49ASeFU1/WtWzHd0S50rC98ekM4P
laSHbJRfa1MwHo++DZ6+TWxoijJlvNXKdVXyoq9kEE/2V7q4HjsrfvIn76GltkfW4OpSDDZmwaZJ
DDshOorCurWGHw5kpB7BWeHZZSh2uagIsGG6wlzPybI956m1wiO2ddz4FJomz9FUBGq2P2enI9+e
RO9Zy+a+AfzT+vyDpjPuUoOpW54ROqk6swK2i0k8H5J3iyKe7YQqA6ubOPwUOmrViu5DDfadE0J0
SWMUO7lQEFTnPxhCvZT1/FnGNaVfTODH+GR6xR58JtFN5jPUyxJdenZ844oBEdvLdnBOg+49uPOB
hVq2N9Ci13WTFve8duUWAE/74I3agLIU09aVZB7IREqKzlHYzzDR7buyGFCvJcMBASdoKrhwSK8V
9yn9UkEvCWsuHboq5xdNzBEp1DGeHCCN2yyf0y3rHkKPCdQHUh2R4FrvqN5j6GHnZ91K5j1szxvT
HQiR+SL5sP3hYfSY9HlmNDyPISa8Kiu1XSXKR5HjKZu0s+7R/IJliuGjletsABsOa1sl+guz0eje
irGzi4w+RClDenUcfzdz9DdZtIgBPT6RmFVcpsqjnhaPCzDYtr2voXztbLl3Z5ShZhgfw6LfThTW
7MDTr2wyx/BEpAaEncR81G0TvNyJiI9522xnc9j0ilS2CHl2krDX6Xk+K5woO854fYx7jVsEmNFs
GxcjgVdqQCQUo7mMCL8Wiz7JRKi/ThfNkvjRbbaomGAsxK5blM0GiZMP0x6t1DEftWoubznirIom
jfdxU+5D9vl0uy0y6SKY5ot0SnrnG8B4MOXwO+cGJsuiscIj0DeQIWucCjkrY0a+6LANmV9jUtu0
wG5UugO1hPO+LOW1iJFv60XIRT1q2qM1lNVWLUKvV+isXRfxN11k4HkRhLkV4POiEesCI1BogCAp
sC4GA2t5Hr1mucoiDPGaRGjmXOgHJ6eGz8uuWTRttdS9SaiTXuEAQ7hZrnq+K8J/mosgXFRsIZ1q
J/2Zly/rdZim7puF6F0t6ncbT0hb7oJI8kUEDQIeCcnfjgAyormOem45yOjtGMNmMqI9ldjHMoed
TAsrupkPwbQg2rZxF6rptPBNv2+v/jlD+M0MwXBxl/6wEw3e1Nt/+CxUoqbzm/z8T//xz//yP/71
X/7zv/6f//7TEOHf/uEfko3/J2QZpBk6hF22rj+MEOjNWaw6S5evaZsGu9Y/HENINtjHwI0Z7L1x
heLs/WOE4Hw3E7GOJtTBwuofGyH84hcy8c+C/9HJOxGJW6iVP6armeOOWUvF8WVK6h7LJ9jx1O32
vhbBDsZuaY9+Egx2+Zsd+89pCfhYy9/1fSCWFjaln6N4E+B72Vlhd+kG0lGsBxVtLyO1oK7/JCbK
TBgwwM1t9dPImg5R/1Zj3LfGRfUivXSv9fZLFOffzJwGgx9O4d+Yd/yNI+JafClgdJCafsH5TUDb
amMwmks5Vs9TWp7AQqykO3yROg+9bo6PNp0Evxmy/JTNWA6Ha9H+Y/qkZIh2L9b/H0LuVu9OIRGZ
9uLZH5SFMUA/NL8r/llO5Q9m8V/+xk+nWinDrnA6txeqaL3+Q4jfmLH/1oEjIGoTfiRpQlb9r39D
YU4Zgn3IEjEd91QMuryoRJQEAlFD664sQ/uNbXoZ6vz8g7BEcMyo0uVO+OkHTWWnGklD7KW3Jf3k
vl9OW7r66IqLXm03ZMszNvlesQykIRIh4O9fJ79WG3HOqAj2sNwJD5WdKd+P50xn0TAOydhdqq5s
uXLl2+Dot2DI7i0lG6jnM0caoW50naA0vRdf81da3GzYQ9v3ZQQ3vVkKhn7zrX5SYL+fZZe6Ld1a
6KA8WP76W7larXUlZplL7EIVnmcDWzY06o3T0JY1mwQqlh0syEqm41zmGAwgKbZzWlz+/hf5G1cb
zd2uDThuEZ1/BsTGtYt0QoflpW1Q12DGBZMTur95jCxy8k9XANNUPlx85zX8kvQajJRZi99ebHe4
yqEeK3sKHCZjjRFtNPgMf/83fT+lv/w9/hah9CVB7P80cBWzXbM/4hLvzJcQLcemVvFUtGeanfFX
MWPYzeFn42285HcwWgT8X34rjlOOp+cjBRJwW078D4+IOuLUp6IsL7J8Ryu7dZ1qac31ac9KP0cs
HHm41zWsdU2K6fhgcoIlhFqUMg0NTwuv82EPBw1yrX5y2WJWyryq2nyXV91VZebs6w02C85XG3qs
wRqi1x1MKg9c+F8oDNv2uMDzJZFpNCSjaROhNfuO5c67U2Q7T6uffb+hT8PcMob9YB74mRmwy7rk
JbUWcK7DTmOehj7Az/jFzSf0R/OJDJ94Q9aKN2Xq1jRW6ZVcLCmMS0Nb2XjbfVyObXseLau8DKNl
AAKYQaNZsHDsM9zQQ1UjvzX0D915gkqe3nQDD28mrBRwkm56QOSTG7L46VY3871TxsNOI/y3RgqE
pFRmZKDne3c0T1XxBTYjqqbmPUpxDutuJ5IhSNJoa7vZRTgWUrlOrZF5PbH4TOjbjeIHDR8agqvR
g0kp5jzmrHRULgJgJFb3NEawbseg9gGkdHdAv4K0Ki5KjLtySnHXSaA6RHIpanlPiltVM1rzQmCV
2Lj0gkGMf91FjBTjNeVpZ7/bme5JJs6dwzsbLZat9wD0Kw2vNNCboahPvnySvkuEc2P2eyG7q674
1P2KcxhSIrq0mn1JGG00PK5mClEGEP26HgXuiNPVIQZccjZhw7TexbS/jkO9Mf23ASiY32zH4qmL
jzqTZo2dqtpLplmx9mmY50LsvFvDSD4XUdxdi7o7zf7ZoTTY0r8NS3EKf1mzH8ZjRqY3/syjl6ga
96OEhtnX20hOEDg+p5KClv6uKxi3FQxVugzze3wwcV7RUoQL5NF3GMzXBO+SjeG+m/qDqeUHHyjh
pne37XSZhwebeEOvP/nMmQfv6PfDhkXGmqlhE33YSQXngpCB987OQ7Z30nuVOmzZ1lxJhnC8YtbA
7jFHfB2oNiJitzPmbN+RGON9zSzxyZXnkZ2xPlUfbqEesn1hdNs2CpFZ8TYToVHDCQz7XLLud7kM
GQ/pMOUBlgSxf9VS8uPAX2dAyAXFsH66Kr1jVb6N7BNGyw4q09xPvndVqzvkacjsaCf53kTzxYU4
lx+px9gZmuv0Ul54wK8RenKDv5rHpMymW09uvPBsD2d7+iicd5f3oPbUYMFEtY5Le5/SwVHhp5ut
aetPaz18R5vFEuGikc/XrEFxzsG4+9KwIR8qCvHMN1N9ppWzAthPpuKxbS52dT9GX+3pKbHYBDMw
No0j3eVbncZxfdg24OgLRJ7Ee0gYWoOVP3fYPB3r1KPdl8smi72vqZfrMmJImoGh36dGtE3z/CR4
4pCmnEoKUswu2RXT58iwprQ5MV+m+qGlIdHZieEztk8uHTWZuXxK8rDshWpBx6/uQJ7CFtLe+vI8
u8O2ow+5sV7d6Vl4lJXod4aDgDwwyK4WytpNr26z/BXrNdrzfVW9z0SKVEXhVHihy54N387JqZqp
tm3+4uGFsdh/1/gzpzeNiZaA+EBLDT1QKw5aNB073CyGQ4WQuSnnq6kzDiD/10Z8ZDDDVh8S3wiH
Jkjmcg08gsOqPG8jKrgGR2poZv0otXxjWNWbsCPu9ZHhD+/qgqfinL7StoX5kgC2+qovo+5nKhtW
erSif4273b1ORurfLbUnClqvLGrFrYbrhe1zD1MYR77nxZBE3MD0y5WmZQfsj3sb3dCrimBIPEbA
1BCV6yricDNcdilat9qbjKsYI+LRHRv82DqW+Ghj0njD82fl1sXGkzmPBrUdo/u8rzbhuEeNoIvg
1WSkgRd5As/MQIo7bFsUBc/ldI2B8tCMgBzM13wMT4ozP6cjLWzeSiCpaYRp0qEkvMQca0wgV7Xc
qvcZ9qWsfjerW4q2p/S6Y+cuqBMG0xxE5VsdcQCjW568HKDrLskBfKLnSbCTvP9khg+rv2uKpQfI
OUp+o5nO0B7JGjdfS/OacZkdZmtFERDmsGE4jpKbos23UZLuZr0G5w0AcAgfG3fEpT7dTZ5LDF5w
wQLuw7fCf6oN50biDTPrboWE5OTuczP2RlCW7g4cNWK/fiiqmOqpsD9HmCn86UUbwKNbTcC4fD3K
8qaa4y3wu/eKjqLBvojI3OqacUppa08jP+jNlDefgHEaLkObB4Zy4IzDa0xV5tL44RsPRfLRhQwQ
rG8EsPcGMSRmVoHehJsx/GJ7/ZXpmRjHIrq/LPetGhDCOgzD7dempv7IPXs1c1ijocmbMQURWFuZ
jw3gVnRcAG/vqTbvqorOuoySPheDTrXOG593Ow8DV90PyZ2XaXSZQ1botG3eVh8KTSPRnnRvJFYq
uSY+vdhe435aO7Wxi0HclagjNKPr21F9UsseloiQsruGBNGsdCXvpfPeRu2Kd/mpHvcLzlryhoAu
+ZIQEdcNg7UrnKukvSdRcqxqXgX5eTJn/HfOjlz3Q43VpFsw/C7JApi0GvexcLoXaVnUbDm8ffPx
6MUUkIcQ02e8LhGBwra7MmuqGX2GRW3xAmtnk2KVKUW5brD/KJbyitYVUZVcCOfcD6gGoj0rBClq
lM/joK1HAWK9hlpbmFyX4wR3oWicW5ui6aJHF5/UeBjLPTPToFXv2uze9sa9MrLDINpjV2onMChM
XJ/09jOiHItYMWczX4Gp3bCNDOLYOTCtutQGnTOSaXSdb8Oq2mqeH7SwkjofQ2E1r12dPIBw921B
X7t5IhcfL12UKzoDEY0XvJl3FCYep06NJxPFzuEW8mkkE45OghgEKYk61TYb1uH7PoVvXxOdZKDV
VlTVTGua7/i/cLIqbFcMqtdOBFzuu/+u2zWFeegUCYCW8jn8l8ee4TNNLLdYOV/Mqj0mElk1/6AL
7XHSse9oQ7wCX8QksKB9lduEEiQEAKdZEQTeR5V/Tb4KHLyzce1jS9tWovJrHau2Z6ljPBuforaP
nddi2aqYpNuoIAZxUTPVANlcM/Z7tBq1DN5XKhM7lBQrB/QFLsU0TnXebtKwJGFBqEIqbTfXX/Qp
voX6viIleHAa89lO45EaBfuY9d5aNp/2yPjQof00n8BiKYrqbCPauXA0JY1hiXEvWd0kc3KiFuNL
xbNZACzR6nfCrQi7DHnDJN0K89CHI0ZG41IQM0DuXntQGEetv1Uu61pV85NTayKPsoI0ssrD6jYW
/T6UKUEFxTXRLXAskp0GExwvZMV8YLiB6azbDnpNm6dgFxDNq6KaCEHYR+gJwk2/zTE8eq1FXLFu
S6oqgtFFc0jSnDWDb/G3+mbbVdyOPRNtjHosApJvQ8WmkrjuSjNVYPS8GRwUf7iXV0aYawGX3RHB
K11PfXJssvmJZnhYufLLLOJvnsk5sXRFbH948BM/yLv0mGTsCaYu6PBwrAtl4REx0AJaSUKq6ntg
TGpL2xePO8wnVRzMU3XVtVh5NWsA36DDKOvvNTtGNfKDMptPnsvQth1PtNzuTbl0L3rVOrW7R6Hg
kyeiiIh+goFBNXhKHJ+yr0p/zmrvbEDhz5H9MRyk34hS9Hg21EVYzBF0u38KZf+oORxzIcsPKFLv
gzv2RwjGxoqRNxp5hDMjM1kruTgPNOMzJx4wh86zP9y3qP9mAuPXktap7czTAFGSOB0UjheRpvtJ
6UHtWodR1gR2aGCTdJeW+bUTk79jDZfOFSpP9SGmTeM2PWps2W5bB8z/JNm+h216zZXBzTxeSMVi
G9SJA+glMjSli/lUL9Xw2rflRillcSErs3RB7YRbHaOSt2znRduWaqY2Zs0g+rZYAVzdjTPuXYDc
454t7+1Q+dQf6icp3JdJGTd16zPF5xo+JaKMjt5swftNjZNRRjo1IjD7m1l/X6wmxHaS+tAL5dwk
dkHpLwxHNyDhk8H9hPZvR2a1Qe7h5SjlSFUmJXeaGKZ1A3oLj2ey0onqYwbAWBD30kEJp2QJd+de
VmSKytS6a+c4OUZaCx01v9fL6soqKyoErOF5KUlYI/10LGisdxlp7yMxMRZGzVUuQWB6DGgfYxmf
RWZaV3HYfxvNkgy6p+J1L7OrJC+Yw5uq29AiRtucbtzAuOTTPB3fgg+qSBVHCDlbYm0PtD8Z6yTs
JHB7OosJ440B7pcadx/iUxH5700LcFCFLEjDiIrettbYFqNg3Qwwdw8tc368C1zF0JOSL7kJ2ULX
YKr64E9XOEa74+Bg2wU6+VzJiifKKC6FlzX7bLRv9CJjNdebzxWU2z12Y2/t+iynG5jKfINo+ZQg
aQ0MEbU5Rtd4bWhRXpIpWuO+VNrU7IbOPMvRLbFERMkhkuIjdPVx3zjV3eyPd/C782NEMIE+SedS
hma6yfPBZF+afYw+0qboJAEb1u5F0qdYe8z4Amp/J0OpX1u1fj/rfREgoftn0VGijQkIEI4VuWvN
saddokmDvE+ZrJBBA+7PF0BXuJzsVNvqdExvy4YObduNDzVCySarc7VDtcKpQYh+y+JV7mNVx6eu
SwqOLzAZN0SaGzNaSFPSV7NbBlliUBqf3SXArq/oBHxrtMkCMqJeaHmp927PNKHUyXVXDh1mltHt
Mkfzzohiw0YZ4DF41PhbxjTnQYztV01v5nUDzxzgVmy8FY3It2ih+apN2Ceupr5+7w3KGzHIvyfW
oN1nKcW+fV3nSDZ6toEiy3xurMarFLTahifUwkaow6vIK343vPp1xsyglDm/CTDEgJ5p/jRAcgmw
oRY3l6qqNo4qtjJ0btjOK9YV3IatEF/DMOvJF3WQzJMDlww+CvlVAeznfXOB3TX9ZX73T2Xpd8rS
X/JAjA//jj31f/7XX/vB/i0PxD/8w59q/EmHOAXuinGvby3Qp3/3p34vqkH5YwTrLubQP8Ql70++
hzaKp5NaDaSpH/JALlqVrmN45dMEn/sP+VPd7yP4vxqYwvqhZAJ9ZwGQwT/762tOMjlswmH0LrHm
XQPjYSNJC91FjyJ3A3ZD4JGp3S96njoA5zoQzKIc73h7P/p5dG8mof5QWKi3RLvZs5OCyLJuWmPl
HtbkJeuN1UKi6l3vhG5kfbRUgbopLzs4imsdV9hm9pxHbSbOXqaSKGuoau9oa6F1Y2NYvAU9rU5G
9z2HB/fGY+xGBSiFwLHyd6kL2oqivnKf1ox2W00ca4ftc0XV66rPlgiCzRAvXWZOYzrcVJO5EY0e
kL2/q2duo77U9gnm/9Wc6ScWlutJvMRmenKm+FkY2gUOBHqAVu5zp0hWRo5YX0cnrWQ4yDq+9YyV
HzdX7C6D0svehw7YH1b+yWXurEdH1mS3ogvvmlm74xl8S5P8VpCMzmV8HcXhndbDiR7xBlXytunK
514Z5GNr+44d6vQoJ/qW9SXSgU4/Iu27WSBSdsTFyK/TRof8u1OPW9nz9uzJIa1cOZo4/ZoXXbV3
7KvSFUaX9kq5TbZzCjf8ZjtmtmkWlFnmOndFFD4kOjDQ7/+YdmQ9+M4aS43wwVTRI1QxsSOpXeL5
CucLD/CQWShNLy3GaUxOUDFKE/nRCPlSIQme1aiHG32MiCVSS7RW0vefpW5oe08mT2ys601Bknk3
4wCChu8wfY1ZZ2bkNIWlBDCnfDtrEAkSVl6s1vP3Zijno5DyldOzzU2HPXih1dvG6Y4a2xLNjKpg
kFm/Lil3tQS2S5+llMUKWU8YIhfOW+P45tfa8jHtpsB2Mup0r+csanb+ZFvs5Hv/SFyL0gnieqyS
mcfbsmP/vUBV2KKwLtJIbhlKPMBBY5+RliXZ3lHbq9IMj8T5CamNnE6wQP5TZ7E0mmxsvW3HGUNx
OSch16rKYLmVgCqoqrV3blubm2Q0sBPY+jIyri5xUxoPWe2LNSbjCpPXJPZtmcf8DO3atewRaCsb
mFiEeRB7dCqrbP6IauuodH5ZKYpj4rMCrlRq0bpbeoFTWdfZSJtoMqn40Qz5KGFioB0jf9rhwror
QU0wHUwPSfhYjwn2vQ+vnHK6Uib3tukpmBLFHbcqM6F7p12A/Ev1ZD+r7tlc6ihreimLpaCy7aiq
rJfSymSpr0QQpsJgqbRMZfXCqqCnmD7fc7USI18KMOkPr1YauV/krYZ2eXoyu6UwM1uqM5Fz1I6F
egkOzXzWloLNkqZNtyLC1WD6tnDjsHvjFTcvxZyYEgEUOvGtV463rcNIvSd7/MTvCd/rnmrPYSn5
nJe6z5Lez4qmvJUVYkRq0+mLmsI7NuzWh3AoB+wmikPTpUJU8qdXFq2iQxe6gd7Lz2qK8l1SagfH
izKm3NS0zFYMbkIjpSMidpchO8pnubSXhkuPaZ2nBPHrxKR8V7vH6d5eTQtpw4819+JnEOAtnX3H
shAIPA3ARLJQOqrmLaSIVIj2kYDVbekw9qUI1iMgF2dresNPZg/xiZHFjUBWXwsGvPTmFhr1IIO2
XSJW18QJbWQXLz7hdSWO2ZJuuK0ijJZTJNlpLmlhsxJDUNP/ddcQJTa/Z4qXcPGSMq6XvDH1XoTb
COzf1wCurrwll4zf2YBUPj6mS2aZzSW0HVLM9No/Stt+cYsh3tcknQcY0OteSDcolhj0LKoru05g
6TgeE0wUiBUceCvIGSBsGl5LtDISqpZLvLoiZ10vgWtcX/eQ58xXAj3VyVoWv90S0OY7cLcuoW2T
9DYIUnnrJM29XbncMWNGTy7jrO82bp5RYgiNY+hULINNf3oKPSJdOu+/G5Kh7LQ6GMD/l70zWY4c
y7brFyENF7jopt67k3TS2QXJCYzREH1z0QNTmWZvpLEGGspMpqEm+p+q79AC6+VThEdU0KretMyy
0tIyKwiiu7jnnL3XxkN/6ub8it50aefy9ysv6dpLL2ST2tYtuiVrmh1zGU7FnJ6Q6qZHoHsGd84o
VzWIu3VTGSvcoqfCkPu8ox7qxi6/qXQzuMTWny282AeEVbUXWqgNa+iAV8GAV9JA/vgtqPXt4FvV
ktdaw56hXjRmF8uu858gBVxVMndWsSmNVQKkGB2sRIYY6CEWv4y2Qx3LObDAU5CS1NFH4X8R+P6F
Dq95YSKvozCvvCv2xCBDNKPb5H1mvQG1eJyUZS1JGjmkelescixgi7jRjHVLMve6UrV2Q0TaqVPt
Z9caxuWccr6bwnafhLZEvE7+YysVaEYXJZ6FNnvh6LQmNQQXcCbC6XLSIA3UkcfXNyPLY1c6GC7c
JiVd0QB6sAAL9phnFGNS0Y2r1Z3SGF9JlyGDTe/ec7Q9YUErP6TGEJ1XrXO3N6/MaNxYmI+J4tbZ
Hwjyukl8pyQc8uY57NLi1ZJsX4DpVAC8yu7etFSxSRHxsdOojV2m1d4urfK7Ok67XRyVj1VXPaGH
eLTaFxgFG4aZ7mIKaZdVdnBRymluzJiKWDMfdIPSmkNtROULXKx4B12uojuHLczp70rXevD8iU4f
9DQi1L4EXbcHu3HLSq1t8iQt1l7TBRs+2yRyuJqBBh1Ccjbmxc5FHHFtpdMpr5lhlnqFjr8aKGGL
YVhNpNkvVR+294kzgi+MxqPURbCqlYxXCPvqHcUdIX1WTRiNT8DxYHXLuitb5OTdgGwboaFI26Ot
FY+OlqQ7u2hQenclRffYrpMO+hby9YQgqd48hv5Yrwzb7Ngb5PEDw/pVlqp8F5VJeXDJAln5JDvC
yKBILTWruS8q8Ybsg1xQcpuqcafZ9KxN1VyFWn9o2gltdETOZmcyx2bOUWxNvW4K7jjLz+Qo0KVO
jIi/rrCvhkmLoNyZppNq3WgVyZEJcqPPn0hkInW/IxdE7MxKQqGBAQm0JnDxPgeVET3BTHkeBmKa
koFfAPPuwDglwerbaNqcYbLQVU9bVg4YE2wx7BD+PU2eZvJbi88qxsY5CX3jJSxZLZsSBEQvVPHP
YTUgCnXsgDqrfdO8Ti5kbsJhmbyHylJvsjXQu/JpUbq/d3thQE9NEABOVXFI4/SBnRIVut1dlp71
xg48WvuVw4YTK0WlNG8Xej67P/UeVCTDi9RwuBG2Zu5h7Aw02UaMojlWpEUaaRVzbEzCsFvCTWRI
l1li3G7ctJCXcSudVVK41dJODBLa7Qc7QOPoF+3ze2HzrzLwgzKQKowOF8qZv18F/uW//dtf//e/
QSY7kxj+xx/9U2Ro/zEnpOgmrsczn6L8wyM4BSYY/4e/scf+rAPlH4iEGFbhXtCZ+Dh0BP4UGZp/
SKjRrou4ZqaJWf+ITfE8TAVhChop3ld2HQQO/qQMS+IhpEQcy5Pmym0KrWppGuHn0p3WphkgA3ci
Sqpee2jHkkc+2qo6uxyd4C1J8g9CD99VMj8UpAbJnEIg7EM7aernmjFcv74w47I8gbL6ZODSJXzS
Wcqqf2Ldvwr7gk80jMLRtnYx9hEaXntSjdcgaZjI2t5VUVuXUUVhh74LckqIAxn7RJXn5Qftmp+l
TbAGcUojMuKKmef6KcvGcSAMUZzaSf/WlSEfhuCUesmOURG9J/f+u6fqF6rHn7V0803CmWqZ7ruT
8sdC3bPyzjQiqzjRqr7s0/FWLxX8xOm1G3uIsXwPdCycH+Zh/tyTMk0LcyN+WJ5b81xQVUcKMJzd
Fyd77rwZM9fUTP11plNn/f4Ef1YnciQef85v7pTMz/r38ql6jGDc5VFxGjXz7r3gpZJnY1gJqKfu
oUig1efMCX9/1F/cRQ7Gy2cC5fOQbf14VK+rh1QNen4SkL1dv76BF7kns/uk6TuDrOZ/5mjISBGK
zWrjM+1fFrCfNNHUn95dMhA3DwzZwAC5nxjH3I+d/ECVds4fnl9sZMMGKkj+8ef2Ds0dQxNS1Kem
okzICnqJpsA9UKTuki70NisCba9bGZt0PY5WY0KSY8XVcMax3XdWo+2YEb0NcfQt8skjdDOzusY0
duPmRX1tjAUDwMZ6cOLguiq6kFBNhVDZmaUZIDx2Jid83fYeZxi26kF45SuvaboGaDEusW/JFTZt
5lfsW7a/v9Dnj62UgPRpqVkCPR5y17PbGkS5ZSctZewMw2hGuSORBSzARy/lLCf8frE6P8yZKrhw
wE3XnpefjOhbbI97AtZvSWq8rZR7/Z87oTMpLR08LIqoc051Mt66Xn7D0Gw7JMXN7w9z/jq8nxD+
bPTsXEBx3oLuTDL9Gl3mp3DIlxWqglAw/UvblacDYmg///5ov7xLDksaBHp+gH4GvM/SqgPX6fC4
IR0KgjtGLqve9D946X55kzDJM3lGBfzTQk1xUWuhOeWntLd22Fvu4ghjn8gvTT37QO76q0MReSUM
8muAjJ5nk9TcI9sK5+5JaZ0iB8saJdU6Z57bSWfz+4t3rt+dbxW6ZuTobFJ0XT97IqJiFDLpIRH1
o32kV8mAIv3gY/yL+4PyUrJAAO42f1r8JfsPpXROZ56fpna/NdN+66TVB2fyq8PQ5daFjSiayczZ
mVSoV3oQyMUpJyYQzfhGiZhmQv/BmvCLm2OTy0afk36DhMzw41I/0gWNQyDUJ1uMX2JaGi6cvFiM
Gyf64KPyixNySWED+65LHrjzwBzqzrRkAl6dMjd5M0beHFagwUg/eFl/eRgC59hPCsFyd/Y1UUbK
ot6p6tRa41YNHVmX8UGi0/z9g/aLw2BwmU/lHeBgzTuT73TNXUS5lUdDeeq8emOBgtEEwlMS7/9T
h7HPFoOKAZ6FxqU89Zm4KZS9GzzrCc3HBw+bN5t2zhdtvsDE00F8lLotzp6DOJ+cSdeM4jQUFgbS
eNi2Cs813fBbj6TyvS6Tq76Qx7IZbwiO2IOgvC5BugIQpDdc7viyHFos4E7ifDMq3d2URmksg3Hc
Ol6/JWNk3MVxf++k440xqHGVa6lYGmF005PjzO6JhB1DG55pBeJbm0lesmlms+wXogB2qRlfwSHE
/g+cqQlGyj1HnPI2v6FNri2d0q8XjU3YxtwGt4sXh08nLt4vpHUx6a4YwNfgPqc+eVGRvRwtgj30
IMW+mh6hJuzmFgUQrZ0cdRRQ3ZQQ3ikJ1YqnWzFKzJ76k4UW2W/Lm8I27jFtO6usYBPtBPlNl7KJ
dkjkJGe1uy3JVDbcbFOwYaob41aT8JBUaRPoiUnRSYUkKoQ/4IcxUYi0MReDY++6BPFnVVzOv4xT
O7c+LTmGOk03Kxq+wqar+VPdJ38qnsucn0PkA6dTWIQEWepqUvabnLLLNAqevZG5sDab8oQuMZFE
yPYotOcL0zvupzZVYpVoGBDHbrwN27zbkYNwUXMvssjp1wpjMhojSKnI8WGJ3CuHlnlZornV0vCt
rYKHsvTAohbZC/QiUE8GMQtOay0zyHgIZYdbW6CEMqDEdU2pgVFTz0Y/GMxo0v7YiHZg5oPhnxn6
Qcvc53BCHKxlXAFpbSElIFUMh2ZLlONVONJ+SpOoW8XR5NDfxidjyKBfM642NhmcvWWcGCe0SgSQ
iqLGd5gj6MgIeqdBBxmeNhOySYLFoTIRDMPUYTagI+tUoFg2GiLscTHa4ynMNXlovIhs2tID+sEg
Y1HGYYACCJ187xh76EevhtkF+4SEgVXctZuBn7y0XLLUezejc0+XjU5X/6z0/FuiUQ/m4hOpT7fA
CBhVRGNKtkDrkVGFHNb10ZyUdIMMh/6XaFCFlNj7ZX9f0D1eaHi5AaXKaV1UxcBWUsOJXnTfGj12
95quoGRqHpYNZKCGz4OfaeU90VbpRplIn/Kg7C61QH1pOosMtuhepWa4gQuLHN9Vt4CfEdQwWkr7
9iQZRJ7KTCZ7ASH5LreyN5GmXDAURHOoU/wlNFzjISEobFn0nX5pyiZjvNRnh0LAHxti7xKY3XUW
Vbh/a6u8IErehVHY5yipCrLqJO0tWdf+OvW0moyghLyEtABf6jE3rOIaTH1U0o8ci/RQ21W+cZR9
LRw0/AUc/oUXAVuImJiS5i13iaywb3httEvMyloB7msOgWPn33zf2gfh1waOf5v5LanjBvdZ0hu2
I5paXtrRQ6XtWad4a2IayWEJmRQvAR2kHJjpNakZ4x3jlrfUAxSC6VgBri5owYKEWZc2T38TUuj1
hi9hXwRqS9pEBoyr8jZ4qhlv4F7Z54rQIDRMyY01InGqUhK/U3/f2i6SrMo9VHH32glusK51KKgc
fqmMKcPUlnI7tbPkfeR2+4UX7jrLzDZOk8Ex8eIT0p8vhTu9lHZYg4Vz955DvlWGopjoq6u+UcXB
tzs6iIxRRiHIMg7oHeYdbN1GpfdDNn2m6W2STIRgOhEIsEvffsiLAdANLbykQldRIs2n/sCyYBUY
gw3zqq3Eo1Nkx6oWSwTee10g5IOtcuNQHLJ8ZNhjjCvIlHIR+uYd8Sm7lPiEcWIwOLanCsKDstQx
jsWRJJ+MuVb2lXcWc/iE2Liu9Fvll6sCwE2uNV+5gNMVqB21GnuWhxR0xDKtnaNdG58m8nsXhq/q
nfCHLzrA9SXMg1kAb5S7hB8S92TOdQRQ4e1w5EIfrPtGQv0JGwOxNFocTRF7kwB6tNM6X7Kfh5mT
RzfBxBwRDTgrQ4kccJqSLfURbD6/5NnFobCoBiqx0moeXEMRABS9adQBK7hLL5kxvhRed8sUpQUR
UqMAB3SwFXhxMolvQK/c3SCS19iEJJzwrHPlI5J3h/5WgQCtDfex60LUqIjrVXnnW8a6KZwX5FR2
kdwm1Xg1iGzrocKjp7kNhZvTihfrUkG0BsZzCOriMLXuhaiyvWmVn0Y9vRxh5C8Nu9aOfPQOHR1w
+AHVifxmkrRpY4cFq+TkfWvbN9thMO6mqG+tfsBqx7lOcOsyC1GukZANYRsrSVA4vZRVaAFuKEOC
QoA9+mV+FZfBDVEZ6Dvd4mn0xmmTEstokXMae+V9JQygjeZF6NjcNqcFkhJ9dm3j5ObjsVTeSRLR
xsh4ztRSrAyc3qhQTIK8WYGzQebVyNtIWgSykRCVThCuo4gwmTpaBp3Hx89OV0mbPRrMj7A9SDrc
bnihLAecTfgZ6AdiXU+cpJtcFgVixaCvn8hwum9ldMeI+gsPyxtagwG7Cy4mS0NwNaO484ZeWRNX
T3LmFcDVvhFMev1x2AY5mi/pruM8Y8zCqHqOr2oKD6oFPpHaSL4CKloZ7ZuKszdfIewCdljhr5Os
RUZlvChlHdMwOZlQRJmNXDWFOLm9Td7mIB7MxLsmjbFejv1FE2eXM9ghUvllFdDpfseQ8UEgEGC4
gl91ZEIMIjVJ3+IA/T3sl22MUBaDVust/VLjaxAMb5Y+B3toDZGneJaAQa5M2mKtJ7Z1SDYaRUC0
DHPnnvS0eFHP+Mv3Sx023UF3sq3Zl6spia41Wa/GFFW+6+zrsrisQrlvfcV+IMQ8hpqWBydp1Frq
2XZokdPTeN8pp1qmsuI/BfalhjfMt+u9R1ZiX8p7r2MFgif5luoMpVLbOca1fiNs5C7FuEzZ75CP
Vd2NWF5yGBeKYDD2nt228/z13KeQjnsPaWHbw3o0y+LCyavHOoQ+k+jBG1FTMekt1bJ13KMW91dO
+yLSHKhCcaflweVY+bcDBKTGS1AQt+q24Ifl6YUmU/wR8WXta0h0xxcgJxf96GfI9VleFB88sqP6
HrEcGPwDkul9VGKE0WL4/W7wGvTRC9FF/aINXW+RjoBeCmWcPCwjSae2o8b4J/lqMbiycd/ZUUUz
LSmXg4oRTo7Lot5lOetFHgaXs+UsneSFDuUWzw9jxSjfu+RjV4o5TpAUl+BmL0bbO3SR2hZWdQhY
ZWGg37csrBEcEr8N1wObkszLMcolPk9Itom95tIgSloFFogKY6nKAeyE2McVpKRGEv1ST4+lCXUn
vTPd8kll6cFV0GNMZ+tV7LKcaO2QxARjdW1N9tbngQlktaZ9QGTXi+hZmvjpXXgISOhqimWeP7qt
d2H35DMNrKtRsB7s4SKqPiUugPyp3IHCgfV930RfBzZ/OmLq2GFI60WvceRsIl17tYfoqyftZ8le
gCy8ozsSAVYidg+8/mqq7L2vyW2dYcI3iruZDN/51gbt90WU+/MQ7lgBBzZKFrhAbFE5rufb7Fc7
1YsvPmCgMY/Zs0aPUWcurZRPjg0zmY/Baiz9Q9DZBNXBfW2wMS5Eq/OCgCKGLCvZ03rC2iLWXIxB
uG2mGrV5j74quiMCdt3JG4DNLzy199IiOrLEPDXaDdvIgbViNNx78iUuJ4P3IHCw5aV9/Whbzg5j
M+aj+QuRyPhiwqRh+brPVMvfpvgrMU2mKrhhl/s1qf37kq3xqnfkcV6vAgCuzoxecWxe5/n725nW
XvTyAaYf1ByGF0StYvtbtbX1uWytXTokqNqwlBr9rZ2NW+zHN6pkQN5IGCKhemwwq0QkoxEcciMs
hSAtOqBXeLIS3B9pfaLJeBR2f2tBGR5UfuW1vOC50Jax2JT5a5np6Gy6/mB09Tr09mQZfCqL5ls9
A+YavGVDtNdVsdLqyMSZRtpUA5p11MoLy6o3ehDvyuy1lS/+sXemdVmZOAz53yDsZTbUi0klGJit
vea4OwdJiakZCKL1BTEcN23SfrJ975NedXepqHdTj0ijHrdW6cGBTtKD0VI/xVp5RQzozSTCSz90
VuwOIQBPtIKdbRgDBPNgGvrK4ltALttgh8FFP1XRFtBZtsTz94aAg4pGb+d1pEFDhclkcp6UqiDK
RW+QGHcuZR4JkOlVW1RrfarW3mAxgZXVJhsweoaQip0Jm4LTe9QGBQ+28qYLiEuPhtbjxxb2IjKT
A5TLnbDZofy+rSB/0dKkPUJ3kQY/jNDznjuan6YkfK88zXW7gXYqU2SNzbW2oxiWUhD2C09vZ1eG
PI5cAdQ73X1o1JvCGG8zAwlY7+K5Szw+KOhNCOVrmYIYgj4VxLCDYbIFtTOIGH5i4V4dtvVITJbt
ha+dMctlOgBB+uPg9rdu1q0gvt0iIqX2El9ENTz6YrYP1FT+isvoNt4GjsZWi9IjKyHJ4fYOWdOF
G09I58NNgYvo/fr8a7T78WiXsQC9n78/2v3r//gvf/3v//Pnue7f/tyf+l79D4PeteHQMf9R3IvM
Xsx9JtqNyGu/F/cKi3Y34l7TnYH+9Nv+HOrafwgGX8z3mPoy8rX/Mdi/M48fvh9PEPrGTJeut87s
hyb7GZFgSlNwYXDbbnv2OYVov6V5ZBPl3N/7GXvNTp0wXwGrtrx1k9pvQ9GgJBvtja7QufhVPd0E
cmQXZLRZdoOBpKC8sCt8CnJOdplBa9QFtL7iwNkIAgWXmmN8LpTrL0BUNoH7xU0TjKAA5tcpco+y
RHGfuEl8aVcdpsgGduViqhHBtmUEua+J+j05OdReAd9uGnPJKoFCtg01DIb6ZCCT8+DFa07XYtPt
vQ0qob2LynPbdBpKVif7YsXdlWDTU71LPeMb8mxPc9m41Ao24QSH9GttHG8g3F2wG96CiCy2pGaH
C3sI3iq/1begwwbWXqidqHLI/O67btNkqY+V17GPnR/E20AVOi0+S7u04FotnVBlyN58Az9Mc1X7
2aFLnYMaZLfPDSLoWQ4evCrlZMbawL5Hs8ZhLLUl3MuZ2Zxy00FFXY/asDOCWToKkTZry7mFkuBg
NPHei+4lCzJ9GweJfxcqt9gJkowPQSluvMFd5gK575g4z7Vyk20vuw22gIu8qq51Ky+WeF1uwLRg
9KfztZkCYH5T573kSfhMMaY2LuUMm/hbuyrdtQdydEP1gSkUId+YumrR1bp8Dj2zfkn0gxxIBC4s
sZRmSCMGfcs0C11MFC9hlT+4fBAPwyyGcVObK4I+ZpqFMhDK9nz/3gJPe5C95/EvENXoqGvIhAp2
0Sy4KWzxLFDgFLMUx0eTw/u1iRxtZq2Lz/os24nQ7zDtRMjzLumZxT0+Kp96lvuwvs9iQSRA6SwG
GmdZEPJuxDwIhfBHWASfg06EEDuNxhX5sGJnoS5C4/XMzGvaxe/Co1mChHpswoDCul6+K5RG37EI
v8icZTsLmCph440xITpu+1ngVMSR9jnMekRPqJ8MVFD+LIeyIQPvRmAI6KSKYXxTs3BKuLw/LS0W
+ALJtFKC25jPUivpMmhLnOghIzBsEc2CrHhKzSO6dhBjupmvC1m3UCJgpNmWejbZ3O8igyTqqj5O
s9yLtjyyoQ4JmBWJbonKSof4hzzQ1pzFOOb1TicfngFbH6yGvD+ms7BMhaK512exGTm1wwofFS76
JtIvnBA1v0iGE3b37BrLYM4oGApzO4vYYs1yVoAeA0I7aOHFZco+IbMZ3Vc9jDZUtoJZ/nqkwbkK
g6BbWU66b1CxtgN3C5IvjLesJIvWG4ObumWzmVf9BRFbBynBWCoFvALI51c84J9jFL2L2GhYwSqj
XbZe/zVhdrmIneAJovFs+WJvRXRUsMGNdJ0D8Nz7Aa1Grx4klRcdOpkaeLEazqWkBLaCIFzZevNG
E3EifK+8autcftE73blr2Szv2U/3W1UZ4yrReaREXF3RjDw6AQsSSLsR6mWuto1TPlVRQB0ZlQ9K
TPliEGUG7GWaLjs7pvvtQV4Ne/9JGqhOvaoiPaGoEAdX7Q0x8uauJev0VrXWp0lgiSTyGhyTi4vY
Lww8/DU4fX1iRKnRyC97oBCZrNe1OeGOCy1k/0bPNgPcd7uw+rSkrZveE9Ic7oLGYXaba9FVBWrx
gTG4zwoBQWPEUqtl/Qstp27ZlN2OhK1v5sy9mBzcZGYEo6nuv/SVqjDaE1/EThCtv0PSllbIT5ls
jphFgk0bwrrsQqlfO4PpbGJJBwXtZHwEW6iWpl296j1Kfzr3AE8EHG9NiKXjYGHyoxm5UKuXMhyu
69FgE5nhKCa0nBYh8jWs2CuhNa9NZKbrNoLU0HZ3KJ/3rhH45MCEFyzM/z7f+tcO6IMdEAnzFiPD
v7//+ct//T9/+b//62z/8+9/6k9Vm/WHJE4IzZYndPj2bHP+dDfJP5ARzLIaRFz2LFD7D3fTjM6b
2XK6w2RGIr75/xsg+YcAyAptlh07JFE8Uf8Aff9scOmaaAcg4oNjQkrGx5TjfD+4NGJK2AZP4WnC
vkJsUJst5/qlllQ6312XX4izfnUkZCYM5PmtDUvMo+fvRqRBXwRWVDCLD0f6QR7DpoUx0sDTS1bH
3x/qbIr9flLQCi2XjaIwUPX8eCh7yIkUCXymlxTrG63OZgco61xd6OvEdP4xBcD70TxBsgCzX4SQ
78XVdydmgsi3tUgvTlWTfsXGfpsME87i5On3J2WciRl+Os7ZKDvUe7c3MrM4eYn+aJgBm4b8qGfY
uRwZr9vYvXE4t6pvwRuPT0YlPiMMY1Poy6VZfgnL0WOr6FOnNq+moP5Fz7gXEVSLDrViYuBqs/TL
CKbxP3E3mDAbQNQc9tfn0QshfWkzjJDHyZ6mglXRZfDE8wR8adkJ8+vvr9KvnjIaQQ76HN457sqP
t742sxoge16emtBndziQ/aoH/W3li5d/4kAWkj/sL8zIvbNnzBvx5lZ2V55mRrlBkdrZw2Myj3V/
f5zzVIi/3XZb54VhLZLWubrQ6fqqgGZcnMpxypZx5VzbE6W2HNK3AOfL0u0nRH+SVhJ3vuimm9Rj
1oTTgN6+gDCge5eqVEuHL80Yu/Y6kOIDucAvrznkR8vgShiefXbN015NlVm5xYk977HCOLy1R+Nr
OJTxB9KhXxyIxYN0OBikeNPtM/lDko8dqHwrP5kzIiia6gffpq6wC/P29xf9lwfCYWwJtJYGV/7H
p8hjE9xWA0oyy8ydhV6854VNy8Ki/fBPHMnmszAD8XC4nr3Uej02KpnVcaoIHiBWwMSOys9ST1//
8eMY1AJIq1F3YcH/8YywnOSEAIXFSeTdTacB2PBNWpDTxEj290d6r5i/q6jnBxbgKOsgN8hxcWr/
eKiS0r2GLY5UyeroDQ3eOradG03zL8oguDeBKlIcSX3BtJq2rzfsslTky8RmWxx2RLDDG6YwAR8z
PAZZsa308HNdTe8RfIuhTt5EBbtHU7xpqQbmiuGkzPS3knmzAZMGGgrtWwa/d2Fi45YptOsW4MXW
m0xnYWq014bcopD2/McA8PW6bOzj4E94j7T2g6dovnc/Xwi+4ewhcDGfLxGdQ7jYRDTHKQ31xyTS
IQQ0DZ5c/7oo9H4ZFXS7tI9u9Hx1zw+KHg2qIH+haj17R7q4gWvdakiE3LLGemTf6gn6j9/fY5ox
Px3GkPR1QaRKFPGuc/Y8EcbbF9BC8pNPLPDCHfXkDgZBtBPe6F6gwZyOY2RvAeqTTpKwB9cSvXxW
vRq3lETeZdPAs3eEloUrVJTwGJn14jFsi1VVMycQWXcb+7WFzzgj8hlFzhYwTnYCmO4dolS5cxc+
XsUpY5OpnYqVDWFjGxr0KomLMA952GxMGbyKMnpjxXiN6p6KkFA6GjsRPVvc211KfEZRB2BEpf7N
0uviqlXjg1Y1wS7HdbUA/f4wT7m3dQoWnqBHQl0d70tU5Yy0MpjyRvTg1t1VyfjIulBVTVcfgeVS
74iSAy15lA5tUTtC3TSW6as74v6ukvk0c8KVx7anm1oh5ssH6ifPN0DNQNtfpLh5cxalpZkpImER
FACmMV4TZ7CZRDvFugt1zK802sBWgJPj4sXWdDQrwCJN3liroR0u+1x8acYXF7veLnKa+hJu2oJI
EizQIUpSRZJtZkIKE4N/0ClKVIFwXEbwckKRAlwhq3WlIT2abTJXyRjfu+n4GifJAeP7WyjE8NCO
4FbUAPX8PSxZFcwl+hmUV1kh4xS0fbsapzyS+F4dPAs6RqLVmJbTvl+65jxl8IdwHYbBW40shXjf
MLrEDe8vgsa7aA1scVYIGytspgTpQ1psAHahTNLSGxvDMT8H2UDc4i7Gbtpu8bMdOxr8C1ERNIRj
FMSgBlZlSsbyCLAcshi+rDV9fH3l6KjJZUJSbJRD7vjgxfj59eMjSKMTxS5wqZ/kupA87AAJTg7V
hxvizp4qDCULXth7URZvoR69EEjZLtCcQMyvtIVVMjtgzwyzqwSQVyqn/ehlnVuY3y0J7H/R2oJP
sJAnsi0630EgPKo0py2ak0FqFfnJcXaMouw2bfVkO5jMjlQ8MY5zv4TU/ldRXmE9Y7v7wS7BOFsy
/vZrOLhWDIMN00+lhhd4k48etD6lMbmDUs8xnBZ6sQrAOJWeMpajiF8Dfo9VIGlepoCeasW/oTfF
E8mLUuOYHGtmq0UU4syL7YHVe7jFeJ0fWqHUB9cNOfIvLpxLYeaZwKznf+C/f7ezp7mVZ7ElqlNQ
BGvle1+JpHYHI9uqXi+Xs5jBqadsjs1bpyNCmmIc6Db4/bNtTene4l7CImifXIP9WqDR0UXqn006
Znow0qapieWUpIg4iBgidRvTq/nYxKxhcZW9emK6MHr7xdPycGtaPkyrXN8EpnjwkniHMu+YRT3t
urD/bCvzclB0bepkr5VMhyDC3Y1TIzfEI5NFmmvhOq/V0RsYA/vh+OhmQ7C2wrvaGU2khLKhgUFb
W5lY/HmJ6hCnc40pf9lNVrLsnOgVygSZhSxlrU0rZOySV2NEk4Mo9C1z09doYMzlMawi+3phZPa2
ZHbNIDtftkG5bkYLvE4BwzZPG2/9fjlSyTpcw+k89IKsxLh2m2XeG9zb0NqFlHUbBTaxDVJvW2uq
gD0xXNQlX+/WopueaXpx0Vj0DJPqCYwAvRPdJmQ80bjSTps+DzQfIcPO8yYF2qLN8+sqJfZ1MjEC
Emlas0LPnuEhpJ0TSjJUB7qjNKe0dSGqlyzJvJXrwW7NVD1gjzLhWBLxwFxYI5Gtign21UA+FoXr
LctptDEq2pAsK3VBiyxkTcf5brjTEwXBY20U5qfSrE966XbrzNRZuF1wIG1wY4bmbVHSvzJG7aad
uo1ep/0yLaZnRTJSHMv6U5YiGURHnSz9YbpC2BksQIcsLfJl9nbQtBe9J6+NEKJDVe+QFzLvzGdi
RQPbNxqhGQl/XDkhYY9e5T8b5eQvx9JEbtELgQa2S1dO1V9Hc/5uSorM3hIF7hWtXDVWEF1oqXGj
8kqsEMc4WFNFv2xT46qpwuISvSMrXG+TmFEMl26mAYVSngk60rmQsY+Mrer7bRahRTG7sCMg1b6J
y85n0FvTAEiJxaot41PFt8algK14rpcMGZF7TfTYRayzF5RgQInsXPtF02xyt6HA6R68rPyUTOWW
tR5uX0j8q20yTR2J9tLJ+VsVqGOhv5FuUe5a3bNhexKMGkv9VXrfuggKVVu5n/1oMlaNbN6KBnLE
VNv07FSAwx95Es3LxYD9NAXOSg0Z0yqMnlo+qqj32J04eURozoi+Ds3UTdmxHx1dFoLGg6SqCZ/U
Lp8UIdWou5CQ3k52n2Tb3/RZdrDydlo3CKLzKrsFmUQ6rEivbUhtKxkyRyBW5qnt4ofQFafO2CGj
TTbSSLUNJA4kujUk9Ijh1JYY5p4U975fOUm964lnLeIU0FgZERwd9PoysuPXuIlP5shMvB07yHi6
vHSyDP4aHC+mUCMPEm3uzKGhmLBP5+LrTFagm1zUEuFXr+vHMLeNh6LM70ppXhhBUC2NxJrYW9Vk
6YUDIKspGzfCJDXPqkhtTXN3E7uSNZGtEL/pGC27IICDqtdqKR8yGFWIJ9I3cwDAGPe7ITGj/8fe
mStHsqTZ+VVo1KMs9oU2HCH3TCATQGIrlBKGQhVi3yPcI0IdicKMGR+ARoVGaRSqNJJPQ3I4b8HP
cdfC7a6apjBGYVro5XYVEpkZ4eF+/nO+c0zwnOJpRZLQvVLb+6Tt8SHKK69usAOOrvs5wh5O7XNU
0sOTBVQY1pvMYcMHz+2EAJuv5RD0eE2AjdE1WIUPrhnjoGtwJfZuD+gsFNaDYQt5GeeWWhTEsKis
WM0fSk7QtuiWmpY7O3wxJ2skPR10+rkEhVwlaXzM2S4GlQnTmV3P0qUdGykdF2g9Fp+coRU4f0Wz
0pMas1HXXth1AShCD/CzsHm1B5CAcDZepowF08iyam+HPNEyKlsxRls7T2OzyRzk1S+o8Lb08Zxq
eM+U3TqZ6c7T8oRSJLWWWhVlbzCaX8iZv7CpeWmCKFoyIuRlu8cZtAQV1Vw2o4XxddMzdVi6TnbZ
q8h9QqK+T3AzZm4yrXOlIEQWugg8uiW7v0ujqsy1QNHGhTaPm8AQZM6sCKK6TzELZrvOjx+mMP46
wl8zZo6PqZg2ck6bZS9tGmWTVwsP27IlZbMw/BMVv+biDXzjCXffYlELGuq8C9M5zQZ9Mm3dfpSR
1W0xt22nLoGlXeEkz2Kou2/VvHWPvjGUuOhq6Gd6fedZLFGoRzhoGM4Bt7jlocEfLsXKFyOgESke
TDw5XBPpgQXKO+D6okKOwSG2AOqhQxaKWhVG45y+71WFdIjJZA8P9HWgXTpRNdMUGd3OqnjaUhXU
rVXkez6U/iTeGqqpx9rGlONsMlVfXfbNM/JDewqYApk2FdeMQNtjRut1JCgqYkBbrAwK6FbhQDm2
4aak+6jLzjTd4eLRYkq0KaZ8qlRtmZaY9Z5BwLM3U7rdRtRvT6n1FWBztKnAka6w/X3uUx5XQjZg
h917WLSQhGlbdwXc4lk9JsqaAaLm4Vzv6ekpwfhqBS51O6TAHOXyUsQgQToZugfLx8lqDcOwGxMP
N4dp9Yu5jiiiBBWCM3MRUiDDDDt79ik8wFXl47KuuUvrFHh60pEPsIKVSVfECrPOF9eOPrvBdF1r
6pEvgTVjdNw78URfJeEckhHWEQbfJrWo+uMboNzilpj3bQzYBVjzcBGXEHFMohTY+fVbJ83P0Yjy
gk/Mpi0orPZ9MNhrz8mOLgfSxWi5VGCFRXUww1ZgRilaGNTNnd9CnQLSSHk2naYZvHoM4BT05Qyk
OKGcbTeqVrUbPgfucBHZSbc2SzzgTXGYZAYEn+OcXmk8MHQa6r1kviUsXG1iigSX3ujNe2uooMXA
nygn2i+JsYmV58e7IYv91VSE4aJ3rD0Nyy6zodnjJYvnmb6KHZ2S7jGO/GNi6oQP/Ie3BsPc1m4N
0gFRFXy2wgS3ccv6NO1yxk6QdiQTrWHVujyZLIfTIhnRWwJSh4j/jMvqwm65id3J2KVV8hBVJmWX
Lu+cR0S6Nqb42YJau6BzKjm9tYPp00XU0S7alyFRD+dp1GkY4LjH45IDo/mxIfq1oFf7Qq/Mh4mr
esJS2qbpsjLEgUEsiF6NVd/JM2DG3lUZ2F8DF4e256i9VlCfFZOr1NQUIb602/BL1Rhr1+A0WNEy
Tu3dynQVAjsYCPuRe9BswECFlLvWykyOzlgDObL5S39S5HsSjiY7w+3Q4TJN2Zz25dHK/SuQYDeu
NkHtVPtPLaGrkGqOjTuGwyKR/Ayz1ABnFY8QuTYE9m7q2X2NmlgRI8xt6LNtFyOThzF9zNIY6gWt
WjPbzoAH3KIOplM+2rC1M4gj43jjWdU+jyN3lQvyq14GQAlOm1ZVD6463MtWPjDrVF9Ni7Auu4OV
ZndVTFtawZ6UBvrxXJSoH1Y8wu2myp1hKdmOoXyyw+7jhDnWjLLnmUcqcYyBRHyAoU7uwRB5W69r
a2bQY7d0C+25KrT4hFOBzX1i7UCQnpNBrEkJPSbDK5xvG8B5DupK7XRgX5pI0sVd2hjYOTmzb5UI
MnK8ytLc2eR6spsK+eCO8VPQiYIqvba+cMFAKQ8eHe5OxHCUoBzc4fAhdsQmwv+JWLqvR6p6u36n
cqRb7AIHbeY4pk2co51y5kzhDVQDDg42N+u6z6cLLdNAxbBtD1n4kbd3OWUnK5cnwMJMKODNUh7x
YZte+DSOb6Ms3YyJdpcx4lUj670Flgg/HRW3dkMfpoM8ivMWMqnHt9UE7kctEiBAcZa3cf0qa9oo
q7DzF6Hw4y0Gjcdq9C5nyqz3UnMOzI3v2c0HIJ3T17dz/7/MR38wH6VpHDcWgsOfn5D+w//4T//4
n//+3YT017/3y4w0+OCCiFAjG++N1PHriNT/YOu/d4L9NiL1PujojwEKvRqqIuH/4hBzPsAGDTxA
kj/9uL8I/2irtrR38olDvRnTWN3wKRC31P//OxWg0+vYrc20PRvcgS6yWwzFNY47f4fO064qXZcX
cxmPh7ZIVb0hBVtkOvL9MBlYSMUjd/W4TvNxPIzsM9YCjA9ZpMLNd6nmvtilw/xTD6v0o00B9tLU
i+ZUCTpRLIfMU2YKmOAhniud/dc4VwdHs7A1J1N5HDOvWY5RF+/AGcmtdOlcpjTxa5a59VHCfboA
VIykRzhu48QJkcvWzVziSVpwiM2mu8jnBGcTpCE/qOjS0YDPoxF0x0aL7qOpPlc6Bl8/hUOgYx3W
x9xdWYaZHWrTyHeZUSwqcz7im3scWk3eBxgdCAyxVxwAO4HpAlafU2SwCFvnJmyy15nXTavuaiqn
eDVOkb71AmgKq2IoWxoBNLF3hRWu5jG8HwzO2rEHRSoaTbYxTdhtZDA+0MOqL3v1wEg1rHao+B4C
J6JaQf4DfLsL0EkaJ02bASmVYOQrx++vci/Cde8dpm5WLpi62eHIpjhHOw5msA5SHv0Uk/cszPIe
yhuuCqwVJh6LiqNRiOfCVuYLbCHY7pQhg8fJlYlDI5TesPSVacNR9o26FzT/KEuHobwdVf3cGFGz
5BSUnsj0AUJ7s4KUvU5GrokfGmUUKXGMYJZ6bJWFZFRmklDZSkZlMOnli60MJ1iBkr2tTCgDbpSB
7UEtATp61vRpGoJtpYwrubKwdMrM0ilbS6wMLrayuoxpdWdkQ31wIrrtC5rYYQw28KTbYoCxl4Xd
OjfnTYiDZlZWmty1sdfMTreAPTMsZmW5IZYer1pcOOFg2WdrHqxdgEOHbbDOck9VVSUtykDC6Anm
tb8YlLWn6YP5MjBlsU1cAp+GsgB1eIEGPEF+o1JzyiYkIqII+A9O3GBH0nKYopWpqJyQDoQyGtFK
5N1C87ZfDFxIKVjII9r5a0/964pYAc3Gw3xDhqJ5GmPGSLXK1IYx85zZD5J9itsJbGO00ZUBqldW
qAxPlN5D4B/0+Qvp5mFJb129KgWZL4ISn50+/tpwjSxwLKBKcM1WPXc4L7MJcWKVypIl3txZ4s2o
hWPLxbllVKQFkhqgfA1YdW1GBGAxvROBM0b3pmsfkBo0QD3zOQZ/ptPuW2Xp2dQzjqPA0RogabMn
VaXaJ1PR02we17teEdVc3ewPQlHWRt1qAGD3w8YqtYOuWGyaTSwWisLGHT5Zdnufpu6T1rYPleKH
ZjjZV7OM9vGgQc1W+dWq1WjnHkuXp3yMeF9ZZAeJKeQTYiIN5eDnar+7GtFWtk6ndR9rC9tcC8Rj
5dTJp2yiibZwkvgis4p4I1M32NgoypxIvGVieulFLoJ+l7N5Qvr0Hwrmm8upFPPSHO30nBLWXYiQ
fetcaMbGxFy+bOKEqmkAZ5spCvA1ZNYlKKhokeridpDV3VC7nBKFdEG9Fc0RJid8tniYab/ydumA
kC0ZoRC1CYJlrA9AFeEMm/dObHSrxjf7ywTOHCtYf1U6joatNMgR/2qWKrez9ohSTF807cDmMllX
AaD43KoJI6dPxFvlOpYWJ+eBuOvW8ERwU4wZVrAm/FiZNamqLn8p0K+Rxua8vmjYgG5n04mWw0A8
PRAUJ8xa7yztRn4xsvoZcCuGPF9Cs/GL1dDLL1NlYTKWIR1OhEAXhpTxXhvq11qXFDYW06ks43bn
iQnDqR2CuefxQnmwdI9BnV76ltZsDU6E64Dw3SKOgkdniDaeHOS6a+L2bCG6pqzUyyolDZI4GmKd
XUzLyZ7dlZwtn/B4+aWK4m6PR8/5EpW+fpsZQ3kV9la8r1uy/PmMAGbosj3ESXSXpbBaW117FREZ
z9LyL5vEs7aRFtUnfS71ZR456XUMAQOt2YiP4+h/MvRxvBrZ8KOQhmLb2PplZGRPPrcMmTFXW4dx
oVOKYJXLtOY42pBHuDCJFbwiSVMQZoy0SRQJf7rr4LYPQdTuG31FqQAI06RzTrLo2j381hdcfp/m
vHRRV61siWEhXmL4KZcFJNFQ65x1JBBZEuav7NnHQxqhraS55axli+/a7Gp46XG/TgkKByNOlcCk
Z5tlFBY6QVWokPjBHXhAC+Lo/J5d8Tr7prvmUT8+FNx+DdrBqi7NY5mxZcYZxNOtmmiD6ibj1GPq
pXTOdTYIXuXGLQzM4EZ7GIZSEj9sP/ttc50P6KjCl/nNv+xQ31psf7BD/Rk2zujmz29R//d/+C//
87/+/T/+zX+HSP72M/df/u2//u0v/rxHtc0P7P6UwwWsjIoK/ObjowKXMThKhoPzgS3Qb5tU5wO+
OhhoWJpUP23AVvnnbappf1BmMR/rGPSwv9THx972D9tUD9aNj/nC03Uf/Pm329TEFr6rVUF3bsvK
USmnfkEc+7M3qEl75jYQhGlymFSnQxLpxQrsr6pwDm/DjjwNBRC0k9Ji5uskBZBMtdG60ipSqYZV
DutYNUgMVElQGEDeuu5mWlym10D1TSQUT8Cfy64SpycrmVaXUrVTIBe9yGz63GU0TRgxO44qnR/N
ik4LtkaX3Py32HRpbqL1ws6cmyKYdHoA211b44XvoUjssUUTlB5HKMcUaFA/hM41ADfWZto1StWz
AfiPSXlE9wYHC4ZDkj6ONKaZI7ZVSceg+jqETXMHUpdYNpR5UBwF8VL1e+QUfQg8MRduO2JRluhx
GV/9DkhHcSJwOu/QP+u1JErtj1H9rHududakzGBx6OVSAxddZ6xJ8ZgMO+nq7dG0NfAj9EedHaze
bKeYYGs2He2FCYIPicJcdyVIATMxcEowd9onXGxrXJcBlej84dQyu6054luRpqBRR5h0eRE2XIg2
bA5j7xPgm8R04SGMmo2h7xsQu6JIjwaNMg8efY+LqaEPUAa9tSpiTtExfbYrQWPjMk4AvHf4/Xa2
0K11arD8NEkcHVtdzCtmj9oq13Rasaqe5htf6hdRFWvrupq6h7ah/itIogg+gasvKdM7JCEx8CTv
7yyJhOW7nGkmqzYXuEbWQHeStV/KHC4MU9x8fJmz4hjQSyWc8jK2Om9Jo/rOL/WzL9NjZzY3VsMs
JzbCMyc+Kqri+5FR+TKk9hYkWXSScfsQ1Jg1aLtAqwmZdLVHN4c8E/j0UEmSFUHfbIMymlWlBt0o
jlcsSnaAXtDRwuG4+8YTT7AAdpYPU8a1xXWRY5yjrCa58T3tVtb9s6+Pj7UAH+oHdHANtryy4uAm
ibKBDlB8ZvOUPhVRAxuhpGfPNH28st6T5kyHsO4/tfp88ikB87VTqxqY0glFkezounE5azGWA2sc
+ZTVDgXxYhFdV77WbR11xTHZpNMeFLKeWg8oZMZNSyaP0CV5bWqVfLao6VEUDSVm2a0dxotQwwzj
Y3B3KeDYVakwscX08SopvS8dwDXK5wwb3AifTe559aYBMr6aAyA1U9QtrZGRqzdGDEFip2KZQGSy
UnnBPfPgd97aTvt+0dQtvsLslZrVz7WsdjZGkkVBzGnhlGyja5trZdT0W00HP+CRvRja9oJ5Nn6U
tDD2nCOR+0t9n1g2QRDDekiMjkKUpB/RloKj7XYodiGNiag2BZpUffKofsf5ZV2TnF/Ti8Il18Mp
yAsz2Oj2dMp6bwOQoSffPUT7oAraYzJP2taGzbcaZ8PddqAs1mFoTOwBa8bXVfZSk8xZDUOsIpgF
jhegGYbJaNFPTcwjtZpMZ+yjfYjRVGn3FFNJBNlpwMhSgBlghrTQsqOR9xwf8KHsgIBgpek7e5X6
Bjbf8plD3T0MGapyoJ14TTUePaNnNyyLi9rSySt2dnWZRozaG4rjruxuaLd87ARYglwy9owhJ1WS
nPhAwB2kO01dbNFWETB0kl9ljCwZP6UjH5dTBEyWSH4jlbcsLy0fWQEFOhAMdam2aRyQoKrrRsv9
l1G13zAoqLaCQhwjddttSEWOVLjwDNo6p2X6c5goUqXjM9Qp4BZXnPaBDNlqv5e/WFHJua1XRCIB
d0M18zCvuCpUV09SyuGqH7xNRYWPlnuPQnX6NMmU7ryo3fADGSio1h86LulspQiILwNm91s5kFA9
QZNHYxCkX7bf0cDhMTVXv3uGX/9kcPlX5VDQ64UhSz2w//BEhGaHd0MPkJt8aoe/fSJSMzxSHWik
ZwpENA652VVmmy08ReAtXdnmm8QBtd70st3bPraTJKSx4fu/g/LpvxOPoOqBoLNhWULU8t/9DiMj
ydATXXIO/FQwbSB0FHdeuaUqo11PpUW5pCKso3Niw2kMDS5D7VNoNGx0I9TXlgatVJKqXaZSYxNq
S31tjxQndxkrEHp/u2fIwNDLde5E7YX7H/z6f3TAoO7ppsLNugFbm3c2v7jr/Ci1mvI8mcV8TFoO
wUZHWXHYURwQMphemoMAn+KhSRTGLot7OEDGACjb7ynKbfR23wHfv4jS7iFypNiwcCXxItc157ZJ
Zjp+JSfhaMaApDWmvploC9zqQQVeQNlTR6cwL4Ja068c9KrH77+5P/XerDfiJ+w+k7f37eUxVyLN
Stnm5zLX1gm5qOu81G6rIhtPGoXRl43JoQLCRvcDX5HxB0ERCxR+UJKtpF5t/LLfvrBfJzRN5kXG
OJ8rgV1bNxFPCqdjW3K2inoUmrITwVZWKO+hTiVyp3uoYdq0GZy8u046SNwI8KmQ/boZ6NkAeCl/
ANP8U7+lTfYEziy/IxqDurt+J3u6nVGCMo+y8zAiXfXdFB+9SqaHrCz7TeQKY1/S4Iu1RGp3cmj7
9ThaA3NNo4CTwbWIfBSyJtZFtY8iv3scO7e6mnrL2X3/a1S7629vMUuZ4/GiqiSL4b1Pe2ShM8kW
dslZs7Ca6MiHBzpyzHNmBBJnxdTuHbjMawoT542Of2kTN1WwdT06GurEdC6+/+u8v6psh0RAYFqE
enzQqs67L9fUk6jqqlK7qTxqcPMe0lAs6cMKq3kz6DjYgjqnJzHEdvf9Fzb/wOxz8FkoCjaXsgNB
+90XlnairYnRaTdZzhQMx2XeCQcAhtvTOT3Gu4ruMOaS3bMwagbwloZsB43rkSAFSchQo1STfiE4
TmqbKSNnPBVT169taY/XwO+cC70dym0Vj+GrSFs+ZEI2O1FN/DP6+5ZjYM2XrE2oA6VhXMgffK5q
ofy9idEBGIptkO+YG4fchfrcf3c5iiyYyrodu5u+aPOHyC3iL50PLOL7H6L6dt6/CjxcUkoGhzYW
7G9fpXTpZwqyobsxc7Pd81/odGlYBjLLD+98z29/sMC+CxoE6l2hQjCuwjBPFv7dGhQw2qNSUXQ3
vuBL8CnwYE8iAiy9yef/h3fmEjOw3wDr7z8/j8aon16pprdzmYMc2VY1tU9u7WGWhcH0k97wMv6b
6Gt1/cen7594Zx5vji+L2IpHOOrbT7IYax6GuCJuPICVVFfx8J9JSq+CLp+P339r783ofIr0g7mM
fDjtqaPvu4ds4nQTBye7utEnOozawRXLuabopU58VCK/vqeOcp1kbgf50ORIU4ty2xoiO2T4zldi
CtNlqp79UcaXEE8uaJZmNC6HqsRxZ3FFE2/CLa2+fqtOw8OYq/16Fsw7r4z1HRIpt9JI06sZlfON
lkfubddo+sdc3T+9C82kaEbnlqsXk526xcKACcLbT7YNPErke0rMTNhINCwxdPcRu8ex66+6NrjD
fTCeRqe5tbG9Ymfip+kVRxOnFz9aQpw/fmkcr2xsy1Sl0/Xw3iksbNppzNTMbywBCiCzOZLONU9z
32CxTKjtXaZYGIEKlge7VOuszbOqJWy/yhp+3UTnfkkgB7upUREcv7XqkDC9+gnUrJhn3FE4uObk
cwW3YKvZzYuT9c5FSPJp4ZkuNqKY91R0WFipiXMuXIWwobTJ+EiXT7DwqGlBtQfH4CTuuM1rbGNt
gq0e+ipZryAlI21iGKW0ul+7ZLivPH3m0e5x7f1kThqYarxhrgAN4mIrHJY3rRd0n5lgqVL/wp/x
vlA5ZtHIyY7/+9fp+0cDTwNQQ7AuLDzYioj/7S1RtTNcLEpvbpos6qBLhphD8uH5bZWNgIEfx2gM
7wKbx8X3X1gNQ79d1kw+PZ8cCtth/l1//2jwJApL2xvXI279VUGzZl46nU7HSmusK4FruWwCLvg2
iK5QJFdkzl77qLgcCegdNdFlO1sqpJCt+bhlystkzPXVyOmO3g3+kU+MQYcMY4242EJXXkUZ/7RR
NXRvb+SfbcyuXuilqicy53Hf/fVf/fzCq+f++Zv/sX5TAW+Gr+10/toNef9Lwlb9yX/q//mzlvgD
fdJEAOTr+PPi5P/6j//tH/7u372bn//8t36bnlOFhcMfh6b1hkT53fgco4nNwAPQsgKp/KZMuh8U
6ttjf6fTIUFS61dl0nI+wMQEzIw3liehQ6L1l/f/88LPR/dnHwT0Tb27+shD2Cwr8JfRO3kivBug
Mymnk3mIxNnxRHpZmJoBz7fzMXDNHaZSFBLKeqDbMSXsjJOHhCKEcTJd8Wlu9UOKxEL0FtRIDbrC
HzTmQFH2VLgIMl3JgDLVblDWr2CSuBvZRa8zEsEy0NL5csrd54QycZqQeNJJ07guIgy0mTvup2Z6
SoE97bNee4i1MFtWjLBNTv5rNo/bEUGpxkeG3QmNyTaG+9iljUhpTXnvn2MkKQzMaFP49ll+wme9
m7Ep1nqz6L3+WDOZVfiSBpWLTYu3oodIFTYjuhoIZlRteUodG3yJkRhLwdTDpvSUhkZDeY3a2t9h
GcsW9OkcJqW4dZrxKWLqs+EZ0n3J9T66xtJ7G4+ecbA5Pqf4IA0dJqkvcm5ri4Xb0cYGrzi6E8jK
YaeXOKtb1XRe1Qk9hYBhoeo1GY4Dr8C46lbxZWAX7cac4SdBb2SajPHmglYs8IDUO56gfpjrkvjw
a9DBi3NzlOQpATVgwxwI3uADUAjQ0W4jIe+djA+kVt0iPTP2Ss3aLXOL2tHsGkOwDR6dQ8FcvlYD
+kGN6qMITlhs5cYJWCDvgdZ0l2zQJ1sN+aEUV0tmOrB4+X6X1SweZoC1m1jZA7AwtguhLAM63gFP
mQg8ZScACY0U8eYxmJTdYKqRyETbXJW9fwhwJAyNdcOUE1eRMisAx0G+VQaG2sS9J5SpIcrLRyZF
Rz3FGKlsD+x0sgMDKbrdlCkCC/qE7RnPlijPzFbvw58MFMpKoUwVvnCXY+LXm36Ku4tkMoODZmPQ
QGZ1xx3oM7lpA50TdB92F6kybpii+1ppBL2KqpHbnk7lHZSYBmsvlo/eHzB/QF08OI12nyhjiJ8N
hzfXbWSQrBwavz5J9hNLvfWSj5Wd4y4pa/tFsvuiAxm6CafvCRtKX42HyrPGdYlHReBVaZVpJXa4
EikWxOIobXmwB5gj/hRJOtBB2XSWu85c4zYHlOPGOKmr4sYi7vRR4wtk/hte0ZSVrksx6HukUG+d
pSUcdNB/pzimH8eDmZnl+iErCGclHW5KgKX36ShR8udoWhiNlu0xmz37WjIvQDx7iyyxBMBKLBGd
MOm0B3CysRtTrLuouZraKVzCDbryWtdYjZ2ziPDmGRGdjWH9DDf3isZne1XV8NOoz6t2utLx4A7n
skcezgcH84QxUCw/rdlx9GwxxLWh9EBHKYOe0gg5GaMWKt0wQ4xa9kiJVIuhKSIuGkplDKUzLXSZ
eWupNEhLqZGx0iV9pVBa7hDsJMmgdYp8OSsZU+mZo49RslYaZ43YydH52lXqJylJrn7c2wlXycJS
Gqmma8dQqaYMtNOViZDaBDSc50irHInMZaLU1knprj0CrMRivGb4epBIs6RsM0q5UGtzpdtK5fKt
kHLpTf6cEplVCm9k468m6re2EH9NROBSqcGyZJwswpSQnTs1i8YBSKrU41rpyA6bro3nsDqmUezQ
tNFwH5COSlJ8PRU5sINb+9lOKn06jtsbC8G6hvZM8bnccoQHJwpyOn4Tt0sPAkSbGjeZoz/EUUsb
INrG0kYVx5rQbVt08n/ePcTvtxB/vf1anZ6Lr93bTuLXncVPe4lf/+f/HxsNgCFsC7+zz/jbv/k/
//79PuOnv/TLAFT/4FNv9Nay9a1JL/jgqfojQ0UeUT84f/3SzgWtTXdwYzsuUXADoNtvuwyb0Sj/
wkFoGD4Ze+Mv2WW83+Gyx+DRSFMB2Xa6ud6rVU7NaIeluz8HbbmfW/cq1KdLYRVPv/tI/gmnWvUy
RkBhDvsjh0PSuy18QuLdC5qpP2cYuotcO4A+OEM1+cGG/b0MASrGNcBlqNOY5f6BP9DNGvGAdOrO
uGlWaS+vyrjmvDO/eDw0vv+OAN39YXvGWUSBJXhfAQfg96dnPx1yGZrtOa+UxQM+43wVmvUBL9qC
9O5l61OjIMJbp4fNmvubPnOAfpnGqnOdZZ4Y96Lt7hpiv2uJa4XJk3PZSSu69nsjwCBSfhIMwJbG
zAQNfgO5ZuqVG9+9jLqm2eoahw9yV0xAyzqvCQq103b0iFWxYNBWgIzltsGwd9v81dbHs+4Pj5OV
XepTfiKQzPJW9VvJ9glT7whKKhebThILNnVC/jWha552/i6NWW2HHJRoSCnvnUwtzJs0QwQCO6He
FYxg6FzeCEOec69/7FryBFVE7FsK/y4e+UO21TK3DS2W6Hw8+1mYY5QrrpklHAiD4kmJ+h0R7VMA
lldLw7spyl6KsVCJCEgHvdwFurgk18k8nXctPYLwmgetIKNnY8Fjg0len3zSOvC+JbUPczSeGZyI
dTVr7aZTye025Vmv7wRC7GLEvU0AiO2pVhxRLi5apttzxZBDE2fKqxZenVTkobovgRev29CUC1n0
XKy82Fhh+iG7QpR2enK8/pNbhp9TbdprgX9GzIkXVd/ts6l/ah2iB1mQOEsNhXzG+NgZNngyHOI2
09Wkva/YVS6ngUbeLB7ybdeM/m6c0U8wYcI3m3jyaG4XP+eDB9g2D+17XUblObLYk+pBfu3kCczj
vhLXsQQONsQlGmkB4TjHTpslFLP6zgPnuTxFoJzHiPqDkLkN5sYxQZh0JVzpnOMBKgKQidRZMCUI
T1UVMmm22eo2U1Ai3iRfG+Pearm8pNstSZU9lrq8bsm0WgDX3Rk0Y+4Jb1GTpQNzWGvhCo7NdGiD
JlnnWaxxODBfbW9+KEW7n4NuS3gHp6++syiu8SJ87kO41EC6jaZOGfj42OgZpA3trqYbVg/zs9eb
eMQEVjLO2Qco2lODE7EY8RPwGXVBvSBg2axcz33ydexkRgoEI2ouyjI4+LSCriJR4d0kN2THpI5d
9zxBNur85LkU6Lv4E9yNiaefn2DZnyK/BrVdRAFw9mYs4RZzpPHiLL6NybvtLdcOHio7fh7q0D+n
UbngeAb5UKXgGn24rPuEKJbZE6uWvQEFEt7lciYJt6+ToT7qfXjfx1ZyjpM+XzQuMXyygP3HWY/K
61nn/M89MlN13EnzttV8g/gdmYyiQ/gyZZVztOkFIvwEcbLrnzDJVcsE2YvJS7aRvsfWMwpS/lIO
8SDVhxsnnYNd0U9QhJOhJLrIL9F3GoGC3ikuzBbjh1+OOrmTwNhYvaHtcWaa8copymplhyhHDjut
o0hcp1+6g09lqG1g7TP1Y9tmIQP5iRMKNPYytcuTM8bVeiw6YzeKPCLgaIwfSboWdyXYx2jZ0UOw
oQOgWifMJU6J9L/OY5KtXNfLFoU+jBtDnaeKt6OVoU5ZducFm0advLKSzCtS2i5SpzL77YCWq7Oa
eDu2TW9HOOvtOBepk93UxrejkbCUygqwRBLQ2hE24SrzUuuSk/CeZgvtgli2SiJj0yAqrq2B6OoX
vjJxEDSj6JTAxEpUsCTcytKIgCV8H8oAAlZ83PW1La4QhWI11M+InLHeVhr9x6U/sN51xLVZ3bc6
59ixi15UQxx4Axe4MkPLNnGhAZeOj3inZTueZlcTq4xe95ep6wA0CF2QzA0v4LZwT4S/i7z2Ip3q
bVbX20SreTu6VZ9maeGTacvraSzap4ns5q6V+PwEBOy1D/F/LcoAlHy8FWn1lAP81EJBxkm0pz7K
V6LOLnzJuNlPVSaTSuFZPrFN2YV5dtJosU8b855hM0ada0xfh1Y3lunIgdEbPzpDShAyvuJY/TxV
wYFjA9MSQklR3tyLOrjx+pSjHVaXlm96PdvVdTjY9+RqXqGhEkIqr0sTK68nN7Z+L5viMsORKdRS
Y4h4ZdkhsPlNEjvJwop5rrZZQabUMvf2GD8OMEcDb0Q3yOk0MeJdoPD8Q2seGGaTuoSM7yf5q4+T
fgvgkf5BMFZ45JtXokFUkBafxLgWWFtqHKtjOWNb5D4Jm8UYUR+vZ4idav2xcg4yLt7xrtqBocUH
MmMaNaqtgYd8Es5JPU9TwR3Y+9kRp85VMVkHTTOvDHOEGEJZQGv697YRWBe4YdlWaQ42BtMWa1w4
BzPWGwJXc3mZTvm17W+Gdug24ICNjRN6d6lXr0DjYvgn/OU1Wr6sqoD5l7XX/Wbl5OrrwT6KNcyI
4yO0oBXW1EMgU4LmNDrEwVe3nnfVkF7rmMqFPpxrLX+sc9M8zW7ykiqVpKiIshduspb9OKHnF2eo
oBc0kj8Kj/ebxXC6Aal/0g2OawZNNscqZMTcoxYBdmH5yIbpYysF1dZ6SVgqLT6Nc4G1PbbvKgsn
uGdiazBYfEM8MHqfHFCuPuVOd0g17clsu0+iIPPsDUZJUo7dQsP1uJSzeBJDa7Ajyq8zk5mbAwuo
piGClSlY/1/2zmQ3kizNzu/SeyuYXbvXhkVv3HykOwencwpuDCSDYfM827qfQYAgCA0ttBe01+Oo
BL2FPouqVGdFZGV2bwQI6F0CiSCd7uZ3OP8538GHUV4JG9dRUBdHk9A7Xzrj0Sll6qFRLPurFdFX
hUCbw2vx02jtzLSyI0SxtqcTOryva0fyvNC+Mn+nFTVhXe2oRve2QDPBIxJve8zOi9hsFt/sLP6q
YvWR48cY+/JIsdWDWUQfS8XAUBinKbGuuNMfmxyasYVFN6JkR9lwthObC2x9zMGoaMtb1k/NVak7
jScDh0un+2Bo6WmQYt9Cqlypnm4svb8bOrxrruiubPKymAKpoH6Ow55Ilm48qMqprgyiiF4n+ofU
qa8ivkOeqd0bkV7tRB9DlG+vRMwZ0CUG39COnZOtHMfs5C99Vn6SnqSLwIxV1lhllnEzl08gtGKT
zZIH0FjFffE2CRa84bVJtM0UdSjZpLZjaT8MAMfDft5oZBuyen405/oQRtarqPXpksyGV6tpN2uW
sfNV8rnUSfQxG7aFz4z1kMFGh93Sm32Taqwi8KpgGq81DYywqQqACsp9yS099aI+vG3C8hWpiYlq
tIvJyXsz8DqOWO52MlK5YnxxrmxLQeloT53rbCQlKgWuRDqKyPTp7F21fppzGLylvB2Ec13Bq12Z
5tElU11V8Ht8THf+llXlm+w+mwjCUG6wzBJczW3sR8LKOBf78RdlBWdSohf0TUJ8nETz/Lkd8/Wk
t0xFSEykfXJvAH312oLFANbSPfiPt8yBwxH1d3VHcZgzX2wC6bTD1C/u0D34Fg7O2plXga8qggzd
fUxPwTTlAImAFBjB1YTDtIvNXZvOT51GPgAstsxcznmUEwyX2CdPMFAo1ytnU5TyVA3JVZ8Vd1Gu
X88kSzErHsLiLReBBzOS+hl75uYxEZkmlTtB9KJsSuD9W4H+2aCFgCGKMZQO2Xse2/vOai+6vUgt
anws57r0WnRCYjQmZ8nOPuRx/jpG8l015b02AFoxh62u6fdtllBHF8NEBMKA6P44Dvp2IKdIYhwx
I6heXJcju69e8djy7GbFq5aX1sYi3Yx0Caa4Q5/2m+BmrMq71DAe8zjeMUA8h4EgAVqEMYYrZEGO
T9S/udbg+YH9pFR/zjDOuyL9g0HzT+4AkwVZN3SL8a8ppJI/3FzTsI58O9HpoMuwZg0mkeZ48puP
AHoN6RgilPiWX0Y2aZPD6tqtDKJS9bzPxPCU9Tl3IRGB1GhrU18nTtu8RcK8ZWr1GKdasWlspKUW
P+9WYzk7UxFQnZkBBtT3JEV4mMlI7NssU1s63l+DpH/4d03nX2NuRzxhmId68PdlnT//03/6X//8
X38YH/3ff/fLAMn+k4OrAmrmIqLYDhOc4bNp8dSZFiBayEfC+iWY+YuyA9UW2cYlQ20wQ3LNX82P
5J/4UWD+0ISwANDG/W9Rdn5yS0GL4hUQ9bSZlMkfh/vgLStJUbI8axMosQ4XMt70PNm2tdPvSRXt
jOQPB6Y/q0mSQRqQWjz9uPN/7MOQoZ+VuSbkuVautioM66HNa25HgfaXB/fvDsd+FnrwnuHVgcr4
W34Tl/WT21WhzmMYfI3aYMsg4mYK8zs6f/4AU/vdcfFrbwtfe0x8BlZbEgm0vP7gyOiDmopfLZfn
0Y5J2+S4fGpL3UXVa9GIU6bEAcrOC20EDtat8XmKLUjaf+AqW7SkH18DqVyLHnEdL8+PBoPZZM2D
AizPXZG+mo1iFF5cfvV4/4ZE9yMwFX2ZnyyAjNl4XWj9/WHcWHWtJVEe5LlNncOkdRfThhtG4SB9
WgxaBEQ9vfcf67g6za19SCXYktFke59DyzOZBuA2OwT1yBoooZeHf+RW+a234Fcv74eFuDASSTVl
uLwFmNIjRiAmmCB2yN9/G8yfZT3eBr6Yi7SKH+xHQmMrnIGKCl2eZ63/gKzoFXmHFwNWeuXc60O1
C33gmreW5lBrRgWS07snd14CmJ110MPiMLJFNCpbR+ZS2rCdUjQxV9u21qUtR8szKnsn8xISgvYQ
tDqjUPdKj8TJSPo/eMdI9//8niHYCapp+DYqNjD+/6/MX5UvZdJ1s3n2Q3hIUe3cxH58V4fNgy8q
LvWhUe4xKzqe79BfZw1FyFAB6sCgBenGSsthbSQNAQWll3fl5F/JUD8JMB59YhEthOLT9+Fbnlp7
VIXiUYvNiJCvO+qXoHEt+1rVzrRpk4ZbmCi8Vq8zLxsMfz2W+aPVj49DC73EIrcKiGlOv0Cwd24j
O8/3rVmUG10xlnFMSmorjHmjekscjHixSeXnaLrTymqomLVmCTTapD0QwzXJv5hYJ367eWN0Lbof
+ErGbWBVGr8CuKBNmkeb7TMKS+8BYBtWogwfhFs5W80I5HWg4cpzEK0ouGCSzXkSb3cYveRNcBun
PAMVAScs/Nld3mH71iNp7PvQxegtYw5mCpcpltReu+QFHZdmZEyHPIE+7EaAxvoElvbQ6sY+n1qd
YVzyVEaoNkMtmQ5qHLEzQ+VrayrQSHzN3nMAPZalxogLfhKc1ZBJrlhCdrG4oFmhmLA1rWOje0ot
K14TziO/p4fHMuVmHmJwPYlgtq+crA0oXBsPcgntjLVe3c8WWcuyzcsT6mlzVyZAoMqyoixE3DrR
cBaStmHwmF7aGhe7yHVWNucbdYprOdXKUxU0DtCfUGqypct9TjqvriJ9A9TF9ghQYsGlUMMA/haE
8kjZkL2SQZLx88fbIUv53VkUrFnP7A2lmGOzisKmv5qSxNlEMEGeZDy8J3V0cnRGip0IQ1qcaAsW
vnNtuaXYtV3WrS0GzZ5wl04Xh3rEbqpx5nE+zQyZYlOTgoaR0nwu9IgZHu6p/KRpoTjAq9X3yYAq
wShX7gYDHpmjKdo0lQlMzGBYv8Q/yLW/YaiiO7K8IRhOs4QaqGdTguv+BOqrjW4JR5aXZKhB3pA+
REd+cm2fmoxIbkcSOOt8ptQKq7+InI9GG4LVLCmKrQGIBr39yH02ompmukSEpFaJmX9W1ACeKIK8
KXluqTUN9rJ6VXj+12lW0WTAv4DSC2NQZRXFT0FNsFLzLe4QxdY3ryLHrHYIjad4GK6qBJxC4opP
8qfuZjKixwpVDppo4ujH3jTqW5fQB0UXNWjzoJ90rqp54OkULe/MxqR0RnO7PXMrui6hugr4dRil
trSDdO8TCfj30qQcIhya5LqB7HUCUtrsszqqT0Ns0yo7Vw4MQxOYXmXLp46JKlBiEd0Udv7c1+ZD
XnGdN0FuXce0y3JR7eiubMQ5mvpr34/lOhHcUrqhpI3PjLjOtP1wSPJe0P6mDnXH0JsxEyAc3k98
VNN41+ehuM+DtCC+lBdXbqiptTOVch2K5toPnAPTFPazsr7kRnAMEtpwloJLnQqv7TA1y+03f/Up
3ZpD3HNAZ7DQqbiD84CrwvXTE2HEnYORGEACoindgSafe3WZWvo13QDRSGagbn3q6BKmH2PZVGwJ
rctbnsp1j5q+H2K/4mjE8WjMi/3I35YGbKSWca570HvdVxnrDwwqEh4Z/rGPxJ0I8AxpcSfgWZUN
eozuk93PcmLjUMIeXd/ffHeXDRaBl+Ug5IikB6M3pCjji6EGZJoEFKrNPKpR8k3q5OgydG7C2+FX
HV3OLlXxNgSyuJWKfb5DylwJXMIl7/HGIsmSi+JCG+JFFzZ6acp+4E4awL/W2mZtn2wRdkdaEqeU
YbUm9qgT3VVazeYhnmbrZPgnQ0RXc2O+GQAOa8t/ynKBDXOk/BrP8Bt6H3lCxaQmTEOsPUm266S8
7haKRyDGAthX89nk1mUOiuxuKvuv9LncdML56ic4Dil9mqK1HsdfxzC7kMunGVqoB7MT9IkHt85s
39Oj4+BlGJ9r8yWHvAHKpy6oR4LY6hnO+FEOzWPeIrX3lfWED6RaLdWTg/O1s+tTORkB4yF/zyHI
8cwh/9BkeFfMvI0A9y7xCD+hve9EOq8I1wMvtKl7q2E/rdvwPCYUNo2L87RJ+zetJBxfizVQK4Ty
GRScC6rOvh9ASmynAVJIHz6XyGADviOjRaTJ24S0G62qSUk5ofUQ1+AACVpw6WSgu5I6IFwwi4+F
w9M624JxH9jnqTn1UX8zFOM3Aw7Q8iErAihdNl+VRbWhS3c9B+613j+39AnE6KBzj2m3+pzi9qPU
430y00ande9GNTBiCKGbusY7IvkeM+O2ouwn5tMa60Sucjs4CpWdSuVvRvPVUeG2Deo9W/Gxa7NN
41t7KE24ygLaAZ3Q00POjIqwlFbY2CCU8zTNyb3M9dcsS7ZWNJ+cKLrt/ZBSG4kPyi/olpbqLrPt
td0vxUd0OjIS+BortbZoud9HTXS7vA1D2pJwRNOmz4ewomVtmbXZmwiTi59k61ZH+cgmCNiBnzwO
ZUHFYLkfO3G3vE4MXTuegns7NJ7SQe1HCrrLhBGHXyqwyygRAUps5nZrlWQtXbjvVVpep2n2DWbh
faxJXku2sSf3oZkz1oDkNdbc1zZgshpN7k6p7MNq0ktPe1jFYz/QuDeW9lbTTYJAgwE6gYbdDusl
zO6lSyyv3ZMtOFNCacOcFrfzmWLNTdvJ+Zw68bd8qYSNBn+TJLEFM9J+ICSCR3qgXbijH6J22Pbz
ath0LTYmyJ1rWHeXoG1e+jkljSjH5lAqLE2jOFMGvBiPnsopOwXCR9szp7uhOXOeGjHl2VuXlKTH
3zav6wx3VZ6e+hikSjaIhmB/uC+dwMrpeYypU6J+ySMXiLU4C9udnkSFl/K5HzLB+bnJ1F4LKJCc
3lzWPSe5taPsiiYqlmjj3sHARtLyo0AYX4/1cCnd7roqYuZ3AXgNGVRny+I9qDIOS8pYWX3E9Ka4
NMDv+l5b62b/OXbxNvebb4UsV04nHqqRhtNOnM0JlG+4aMtlqTPipFhoSl6XTk+j6PdhUtyEZbdC
tr/4C1JFdeuhsB+7bNgigX86hbPts/SdNou1FdWXMTO93Ax2EqmHecAWrxpf34yKreJiuCyWdb/t
0vnZxQuPm9Gbjfw8mdnOiPHyWMNnGKuT7I1bJIorSzwkFOiRbDoPqr92ooKXYB+WmlXWUE9FA8CK
hsJgUtU0nSXZRQ+sGybUdxC+D3We3MQ4OmGGMGACmQlEBaZiUFxrDT0xTuoumJ2rvOWQ4Ew7u5sP
Ik8ZM6uJUl84rHG7J3SOOdkJbxPO4XmRUnDKAGUw1CbKmxec6MDIElq9qlR66Gw4yfy14dvrMAHs
WVaXVKnHKRyOSPzbUX206XjQKSsW+tc+MQ8ZXFkA1h/QoI6ANVadzRS/uLKpIGPKdZUx2imbWx+o
E2dtLxzSU8KEpZZOuIoNsvcyXcv4QqX5gort30aAGAQ8MWal+SXn3pk749YZk+dssNZxTJ1e1d42
pLbHLuK+wzCtaG1tl+DDIKUAlM/tWGf7Pj3IHCIwEKlDpMtdPNUle27Awu4np6B94aHZ+ebkbBJK
TPF+Oa+BEa79CeyTtBfmiDrMRXDo6ck6FZy0rI60A1sWGNuWUUJMhxxe8TB7AdqKG7yqVti+NpxH
/UM25O2uSpjCJtnz8hiOESXdaK5aRPVuUnj2mB2oPdqUIRWBsvN0k47yQTz2TeFR+kZu0zPKNuBh
KOmjdd0PCrKvrZEVgWxSRncLzkG3Lp7q3p73kRX0H2Fc4DI0ungTMPMLOGnwe5EUcyTvSvJkhZyB
IuVeDaG9ZRPc4nf8NijnIc7VMV3uCt+zBcYsgWc3t11A/E6Lw1cnIY07+2N3RVftJyWQRGojjILS
eldzNniN205bvXY+c79/6cz81Pn5BeD/cc7srUzSEq4fS6ieXrs+NkB9+QGR2R6ZpO6mJL9jk/yS
Zhsayu+lXe/T6SkL81tJVzGF9O5ptJgxTWgyZSUPPeERbmF4HvMGZg/M/XaSkAgAaw/UV6yGEVCY
5Klwu7nbNHqbb4RIxvcm5f1INHktZhKVEbOsQQDebWug8nXDF98i1K/+4qX7u/LVb+hk9ExYuKGk
sFF1FnnrV/dyCZxJESJUZ7t0Dq7dYJPlVhUVf5D9+g2V7G9+zQ+KTqQHoy66WZ2J9W10OjSLYTNE
5ss09H8gky/iyw/6FAqjxK5GeQlLyg9Cw5AUI90yuXWGenhrzBTIxTpfjG490rHA4eAmpTzz94Wa
n/VNiS6nhEHuDGVJ/fArI1Eh3feOOsdyvB7wj1DHnLX5QzFb26Xv4Pd/228IcH/zVv6gPqEXuMGY
8YkVktPdurKuvv/8/2cJjf9f3ZUufEASFr/6MJaoyF8jIItF9B//4X//5//4P//7f/lJif/rv/tF
iXf/ZCCpS0AyitJL81dKvE2NnEMmkZqxnyAzlpQs2I5FEwtJQh4xhjVt+I//YCLF81PE0r6FAwWP
379Jijd/FuJoQxEAbZgHUMFk/PCFFxHZJhUX2tkQalzpwAPIKxewNbpXMHq7IKCRzIS/J5nckS78
YvbUXEymjseDah8KQeiZAANVJ8adm3Wm1+kTCSymRpA/tZ5rIScnc5MOmLF0TYgHFKaMMJ7lr3oS
TCs9C75NsmIv1ZNs1YdcKusy+JrmBpTZLJUHeAvm0YzTq86Ce5u2HTfykCFWi4iZzXg97KhqPdmp
t5j7BilPOX9iz1nisMD9GmiBu2hKPit8CmtfQN1nv2M1oHvXYbQ8u8c8GrXn3qiCa2Z4VFbo2YSh
XnOs22EU6k6TxUu04KQCHPSFCseVEXK7753M2LRufsRHjlK4nJ++vxojmr0ogm4r0JLsgslfF2Yf
mdCf/ULSimA1X1vHemqNBma9Ln0kqgqoCtGLVdjk2crJuK6PQ/XOHSlFz5lO3/8jclLKaAyy2iaH
A0OzKY+1JP5s+O2hBRM205lmhP7gaYDADq3JVV9OuD2bebjLEpKQtJ33inO4E700NfP/2Km6rwiH
4ddKSVyfo5U8UxDQPSvLhEvnDuilheT2Nz1xMYdJQ/SRA3Rd4N+fQffU4pQylgA+ZoNuxHy/CZfX
WISkVZgjnxK3vetZBHE2UlwWFTDTa4fTnq4zhZg5VePQeB1D+ERUSqn4mdKhaIUCBtY3cu1bc2gI
27TBzmi7xymNYMCVi62962pYsQqbHyGgcchOdKWla2xWENK77B12vcTBmqWYdeqDHZYcVHnCCB8c
pGbvItOkHmMWC4lwnnc5Y7K1rOuNbIdg0xkCTE6cXvJmmrbNSI9WhxN+25pR6GXQPTnu02mhzTMY
Ok2VV/jQBNd0p1u0kHOknE9Dg0lYWQXxhtKApSKebLt8doKEcwo+LfBvjLVxwAHg72ASUxLPJVl7
TH3g16myYq/Kh51pyG8BV6UoXdyqaG5Z0AE6wlElE32bpmW5qjlqwyFyD7i9up2hKXNH98EraVS5
1+mX9lJu8qsoye111GM8yXVagfVJfmlnjptjgjKZWoCWuXKhR7sxTfYzdEpFfmvpVAQHNbxUDWxo
WU2w3IT2Ys3tVZ10TO2zLyYXmZUeprgHwv78/a+YGvmawGg2Oy3wAEo9xVlj75oWQ9gMUAmG5LNT
NOWumd1bfIf3Qys44YkgxWekfU0bsSVCdNTCEIW/ll/p7mWGXsRfGDyFHuL4S+zoj24gLkbc8YnB
eW6W9sOs695FK+fV3NGNK4byGBpY52Q9XrrCXWuxvPEbGIkUpux4KjZaFb8MITHiruBlDBwK7UeK
Yp7bsA2gN7bvThK9g/e4BHWJvUWka7fjyK3cvUzEsVTASyPqFeueTGnYmHgMe540n6KItKknnpSm
xtGYEIMSxVbNzdtQUTJltMzix6Bg7dMhD8bOg13DTyyD5smfJmclFQZZ3Q1QvqYp3QDKtDFe8O2t
dYRu3e/3M00JCKkdcFgmo5aKP8ymemxzOJ0uvGXu2fqTRhh9ZSba92unoWHc7KDz9bbCcKG9YsTN
4aSU477OLLp4LEROrshAKHBPreIMCzEkmGZXFOWTU1WgvW3zRP9ttdInX+xmdAlPFgEaP0wCXJFy
3gwT1/i+ia9ylVTALMz7gUDLhlvzE44OzJvcNEHTwiRyRuMbEe4aODSXN+7rUEJt3kwncVPa8ZyS
b3L3IDDzeBOHYUcvDrE5vraiPySz+z6O1boS1zJxYk9nIJKNLEVWVl1xi7RWhaT+ps4/RK9/qWru
W7kMNm1oUw1d4N/Fj0hAzLqkdKwjm2rF2jUXWy9Gm1NHd9Yu4W3cCMDeJ8cNHdDmerIZqirdpbHK
eR2DdjG7/h10eb2a++qdmmjAgs3IGlOrKEOwG4w3TRqIRvlAoyBNZV9t6dwEKnS35aBcz6gpYE+V
Zt9QN9rtwlKlq7zvbc9GQjHzsdqbsnppaFsDytG9TXXhnugxo8CuNMW18hXc/q7HmNSh1PszFSjt
9NakE408BoVtR57e7GwnoaTCTEc674cwvR0Nh09sjt9kUWprF5zt0WwgIflRDkzKDjo8xg1Ld+24
3Q3z1XbtWuJ29mHx2wn6CWYk84YKPAOfnRt/00eQunrhP6RNzougqQjDPoSk1BTmoe0EZtYh/FRV
mh8os4lW1McFN1gRs1czLWjCnqcM/aMICWYDAs1xfnIywmVswIMDFlNsAieB4kbogF3W7E7Igu5Z
71G+V/NSKz46/YHJzCFCk6maeFo1dfMRAlhnhmDC0PEYMeIRit/MOeLTVT6oZGWjXzE0YrGj9+mO
W5fPJVWLQY4Fj6xGzEsSa6KPpPtSS3aZMZpWydy0t0XQcAfTsxHvpzUfAnbmbdjp0SaufEBu0KEk
+UavbesvYffcY6W0bXJQvRjP/AUbs1aPQy38D2Ah6VXlZCQSRmoUMqlT8Mn6oeWw7dWA61YZ4pCA
U/8wrdy4syt9VddyXBvmO+SIGkSltD1lFs2K4hckhTR8LBj3w6IxPLfqzmE7ah5gD2M1lDU31GY4
azr7aD5n6XoaAJJRyrWydBZTYm+N/4mreilKb15wHj8hPbj36TC8yLKuPeLjgL7wUp/AfTpbFN/W
S+DPnWxz4LiUz4eJ8fsm9M2vkVtnq4668VWd8zSkfmA+2fV4cFgVfMe+n0A/YVRt9zKInjmVPZkl
mQ7Ytaekqu8115p2IGiQhESkHVuJ9uOnIPFauH4rw61uZ9u2jhbXZtjVPONm8ez0rMWVad22GOFq
N/4CHSp71to4/hwj3KQwngk5CoYzA6CvQiVk/03ToyonPxpqeu4TP9xZfmIdh5oyNJuK91sUaIYK
oz1tEVrSNS6u8h0g3Hyye4oUcFLVtFXk4SfLFWpaHYO1lynyKKbYVdKU1bp0y/YQOP6zCUzFy8KE
Xcd0czZxwndppJt3ijlpuAxMcYQUm3QZoupSo1whoWDKjflzmeE+1XZGQHoZv3bLILZM+P7YLslE
kM3ToSY5t04r98KhDmdcTDkRVMXEsKDtIdCyBXLqYu5ruTMcyGUUnDETHnTtmW7XbzHutJ0eCHEM
yFHt7EmY11mUOFs/1i4cogc28gl1gYadOWZU2JkV42jevJm/sdiOaabvGnx5m3yZX4tlkl3Jpttg
vJ9vJ9bbQ5tamPa6oQLAhiTh++JNLXPxngH5zKA8dKKSaU2Q77UqcG77ZZ6ulsl6v8zYFcN2I0wf
M4caqUZnDp86fNh8OxK2Z7PT/ZPVNf5zLGecqSXejSidGWhxrK0GxHUFlGrM0+EpzulnghWBnbYJ
g2PPKEWIAACFIlAaMTjfGANiS8igNuRKQUJn7vcKivKpjFiD5pRTvwl1aTOo0L4D2xjtR70YX/NA
rIsxts11qfvGN2PZpFhNQ/pNVbmdM9A8rSvzk19mzQrSK8wXyhdWWPiRt+m3upXLKa8F+HVA4gr/
wBPys9TAIF0IQxFiw0wlF8vIr+Uak6pvUiDFfV9CqufMQ1GvUTJGU6ifznE5XP27GvCv8+VZBoLY
76kBf/4P/+3P/+Off1ID/vrv/kUNAOyA4QXaieJ6gVrziy/P/hOJSbhcBAWXT5KL+C/GPOdPyuSS
7QrDdCybG8W/qAEWOU0JpkhJPKvfQRE/gBx+D+wgFmXqb8QyEDGAbZcspCUkEsTfPk4cT4qpF7F/
LzW2clbejEvWAo8yHUp3XOvJTjniwCuvVn2jDi40G0wQerrTZw6VlKcUGPZ3TaR9+w57azBFeyyh
XGt7nbIPzvwZhnBfmn+guPHA//zKMSwSTJVYCrEw/vDK54FGq9KUM3dJ3zlRIsJ2oQLCHoqOxziR
t63t5DDDy4EwgL6JLDc7zqnBcJ5iE47wncVsM0eqc4thO0jZHqyqdK4Ms0WD7UB7R07yXFLGcqoW
Fo1fwhX6Dncb8wr+EDgjZhojcRlLP5SwzXZ2bgwHOmhplRrJ7s9t8BGPGfe9zM892q0Y/FG75JEs
HDw11wD6cyfdjlO1nioKDh3UC28YGjA63EQ36MhscjZDQstpyv2EGcFTnX8/holNg8MyYBzid8bY
0UaYPuH1SMZbn6R+3wIZVILboAaimp6HemH/yHCTNepe8rd4pS31ddMoTosLRrFGJzoIbT6NM587
qULCnFSvnQxY6d7oM2O3fI2bzJxcySh5p1P74ftbiHnpLyDByU2akz6YW07eRwDd5WqhyOOJIETo
Qui/5kx8Q9jg8N2vOPUdHI0Ur06FS21jGPyWsNKNm0wP70xyKIXq55XmgpBYcjBuEp0RFMyHXpUM
eRTOIG5kd5qvW/vOrex1PgzGFpZZsMqq7roXPQqDsB+Je7z3WtduADtaV37Sbu1Oe2WYGR6VVY53
Qx++l3whNqXGANbtICPUCmJE0AnQWiEOB4FlqEM/XpGX6In+gH2kXQQ+haRUqdM/876t1zNnyiBn
Dot0r20UvdS7PuyeIiU3+sRb18v2PrV00nkGnPQp2SzMFq9V6mOUsAC/fx4ZGUD2EAai2sUuOX+T
SryksoiXON82MXgOLBdPPLxRYA2M4nnI+K1TfVYTp2WNtByeR7AOQ3DTLBnMSWaM4gLGzwYWIV8y
3pZaOFFbkhWMpLsb6JNPelzjDcwcbYNk1qwsc3kU+GwnY4mFTbDtJqftN5iTbC+uIEPpWakdZccF
URUE7mgi2Npu8lzUPuVsBt+OCqjAOh6Q9oa6L580qNoYt6J3uNObvotOFDAmh36qeY74288BvRde
WeMW+Mt/zUXCbEk26D64e9hcD9noQqy2zBV52YlzF5aGOCe9/Ks1+zfMpt+X4B8WQWex1NLdzizL
cL777n+1pyrZxXozqv4ehtQh59ejtARfOhzKuIps99wOVAcE5KYibALzsKH97ktI0DoQRLkZKccb
h/YBDhrg5DODQSPzas5G5HaKpa6AOMatlWsZ0R7R0tJnkaEEzEgJbIAySlITNnZBzC8BUHzf04hQ
LtUIpU0PWsQp6zrsB4uTEBUKLV0KmhwvShEuMZeaBcwTT+5SvFAvFQzmUsbQ+6nYxp1JjJu83spY
ShssNXNeVaL1MhodkqXaIaSVdB+JJDmWcHyKfIxfgyD0t+lSCuGbdXh0wPysJY0R1VIdQfIQTMxS
JwFn36GumYqJcimbgFup1mkv70TTy324VFLEI+UUNBYHe+KcAZoLZgPNDanyoMwiX2otHKvpCWeW
F9/V3X2pNwLHFg7HuhwZYgujx7QU8VSi4V1HfVq8JaPRftHMMbxRTHyJYer2lWVG/U5G07ZwBhPo
iltvMCYiVcZqjXvqEIEMCaY+2Fph7666proovnCozD6PV/jEWoFo4TIl9nhE5cFnN6HxeuIbBj2l
uAnITpxsLewOZsq01VUtRXdO2ni9xPO2hC7WaWhJztPdoTOnxIuRw1euGsmg+cN7QPQw103tTlCT
tYlaDqT0O8oVO3+BSJdfTRUhTVvIp7kT6hsUQXLv+ZheG7rhXs+hoKQCoBxLoX90NbM6BmVzE2VJ
vU0iLdzVdTUsI2Ku9g11iat4wsYDqBlbBy0U3P/1a9sNvtgR8ex6aF9tP9XuwW7XnlZThJGO/ac2
cMQWuNzqOJ1AZumU+I3aPoVvhnnTDE7D1KMqBeDaSyEPruGfOzxDbQqxHG96uTZHEz2hn59Ggnrc
JLIaRC+FFCKZJDqTlsHVk92J7cQlrgdj3qa1cpsK+0zgPEV5x8GqD7m6BUM2ofJW85NouezoVS6u
fJ5XrrEZqS0PgAnn9NbNEGTa+8hRp7QecSqqhhDoOLCEVPGzhf11rWEZ69o8Ie0/UZpH0aisTlLk
8BiNyKStdx62s2vYlKRqR1vDh8GYnt9Nc6gyNbmZicVy6AmsJ37/uMVt9YX8vr3LLZhONbfG3tFJ
Q3aEcVszs25FqQcHLvzhvtfIOsbNRB3jTHNkvgBibBYsQfK74qAwc2nYVJrzTK24f8DqQ+lqOlHh
gTxFtxqXYMwY9xxqvhLc3dcNR4es6D7dJvxqO9hYbF12+0nlFYt9fjODcdhhJH1vFshd3enxtpgU
QcoeUTByc4TqNGzVPsII6TX4ovHGp/hVVLRsZi1eusQi8D5HDQle3netsQ9R3D4YmcJY0+fjmjbF
wANslAOk0b81NDwuFbeeHYbz2mCEvVUWzr+grvjTU9YGvXFqWuXq+AoPdLFJUsqc29HWzlPWbepi
qTDWedv/D3tnkhzHlqXnrcg09zRv7vVmoElEeHSICCCAAAhi4gaQhPd972vQFmQyrUBW0kArStM2
9DlYr4oEWYSyxmWWlpaP+cBAeHPvuef8//er5V0Hq4cKDPLDoNbPbd8Tkz31T4J+vmuy8pxjEZfL
bmz3monBtOnVe6Npb6pIwRBuOHe5LheVkuP/E2WQXsPfUD+Piuo/M6VddmSBLApilVdBgTwq7CHh
cDR3Ox+MAnKNFz0nzS8JFVRLDbUKkUhUPUUJ+XGmIisOEjKINWjUQhYgtBTl1kLjuO9k89kaaQIZ
LdHBEbO7V0696OJCH3Gqj/ap0Lg8AuGDa3t9tzQogR9FR3mjavG0RuJnr94qElr+IJUHasEC9ett
A/sSDQmbJYe409uP9nPVZVQiG2eyV70SKf8chnAvyyIx4KXBG4TSD244aIvpPNc6b3WL1TFvMb1p
E0IbPsdpqt3rSvWsKeN4shwAVJ0jiEnyKcz0Rr7SMFRuOBqE6OERm5uK/o1oLIMGpH82DE/eVZ1R
7XDMOPtJlcmVaXvsO0Ezjdj2+0uczqzesiD4JA330hgbBA0EjWsNpVI3dcV6YB+s0r4i2rwcTrI0
FXLH+11JA3+ZjFO2KXG7gC41KutqmKxlHDWCHHONf7eqqEIAt82hhJe3i/B2Y9/IqlVC0fD2Z6aa
TWsU2Okhq9m7upiabciQvjjpeN11GcGiRcStHadBXpWR098GTt6SH6nfJbyTKLxzhpZMahZqYr1g
ooSMzlek1UjIpg/hqOha2GSGI4+cfC5xZSe3uYIa1NRAodQNR/A4DsdP/N4AZs1h2pqx7bn0coPF
NPKjzJT8g9pEpyEPmKsZFQA6Qt4WoVpBqYipxquuzahNAe2LtvwWRdR/BtboZsGJcVXZ/LZ1WaCS
1Bh2Ecs8bR2071d6538dwCbfBeiJFmmMEKhX8mhlM0pgv03UZUDfYttI5SrqmoeorHXWzlSxN3A9
G2B1tIRDOvRr9hl7jUXsZIX1ujAtvAwDfKyFV0JTr3qup93zv0Ylkt8aIKsqHZ6T6Ez1sY6TmuTK
+hmkwtq2FIQqbDzXHlGVsTOcOHOS3mlZl7eH16jK6TwAwX7sswRKS+kwgsUCsX27PUpdiIXVTJWr
B9worSqUSzgm9YqY98bNPRR4yLuV20LlVcG437gyMlu60H21xucwPSqxz7tBBO7aRmFIdsakkbbH
yTXOtOc8suUqwlDLECS8j0tC222kQbcidl4LKqOTLVn4u7GDmTdp+7orqyODXsJS/fFVG0bC7HWS
ghRW+7JgnBz7A9UX2Sv8+agcu9gndMnE9qFGtN5kWMIWSYFTRIzg0kRqrujQnTaVj3cA4isO7CHq
rkgVp84w0toty+5qALexhgnLmI2GLQ4Gaw5Qg72Pe3uPG7ZdIbjmOyn91nDY5qzxRoF5vs5F95ya
0yXW6U9hO+CQWRDCHXUDPeU5bW7EOXWpQ82h3844FVAKZ4M2ApdvxeipI6EAgheICMOuW5BTIrd5
XuEWqoh/UZ1A3kiOjG5nGRZhbxZFkVLZd5mXPdMyhZ9S9W7jhTdFhlig0sJkn8Ztso7A8ANjGzNc
Eyh8G3qnS527BdsPj70UM6BomD6bUXaIibV3I30gLV6SbFsIcZHM5o5BZgPuiNWvWHKRNNrtcxN7
2RaNKSeruLpOAIMsmiFl1Mif3Sf2EB0m+sEgj3SxbhzrualYmaz+ysfksVGRH/bS4GgfTV/TvoOa
wPtYlEW1Bdv3qOjK0htwFY8t+lG4gywNWcTwjzygo2WSJm6nJJiaBVfZGeJprxRo9/okWDEvdXac
1cKjqOLpqvEMKChsaSsyN862Ud3HKlxtYZJRAbxh3dVO7jY9i56eqOzGTRyfUw7Qt4BKJHAIEblM
I/NVkqEv0EbnmOacx+um4tDoBf6K6LQveo3rWQ3Lz14xPWUh8b9lnymPWC5IhWhBH/pzPkSZOVcq
ICx8MRjV2x4vc1u03w2J/yEV+oD4ilSIht4fm4N//5//9e//9E+/NAf/+ef+ag5af7No/tE3eOsN
WjS5/moO0uejxTvzxGf37ewE/as5aJKNOiPSMNJBKtOdH6RCMxDWoBvmQLMW+L/+IakQRLT3PTYd
hLqOmVil32wYs6f4x2Zz3VlRKFMvuCVX3NjDxghXYxH0a62iw1e0VFWpFRyjOWolCxKmX+ozqoV2
o7NHMUFuBrfI0i9JZ2OfySw2dKplhPTx9EiQNjPpVH7tWSBR08hsaYfDOaBXeY4c/6r3i+kEyqlg
+ECiqofA/D5JG5iKur/lkDfLQabz2CtsUt1E5WfH0S700Ab30loYCZbfEMfDDpFguCFhJXGr3nko
BEuw16U0oAr9Re96fV8OLTHrRKkYpGHv6O77a18FCzPkQ7qJJk2sYwT/68GKH4Osx5WUJQOCUyaZ
HHTyOYFT3GeDNmzbChsNCTyLWiT+thi0l6xL+3OM6cUuNf2WnoizCVhUdkOfpKs4x65QJjnOH20U
q1AXbLr4e9C49xbbsmKiPO+7W4jQwdPQBeZpagDskgPvL9qy3EI3D1FDFB7hdMlF5Lm+lATMcJqR
Az0T80ElfXKjN3241EMkrkpRcuBtlH3fj59rMwQDLgzKhJLlcdHcBFhqyXmXR3LbtSUEBGKgGoKW
V2qI7aWqdXFHAGn0nGsp97qcGjIC2QXH0kdTEmOVnHdIfd4rNTZNMj2pn+Z91GRDrXw94fTMHlvO
u61k252lubd2Lv0bk1EQm3S1KuZdGhXYczrv28O8gzvzXl7Nu7qfsL+b807/lkmihWcFWsWiDJN8
qVbo03OoaMy1DnZi3sGWuh1yjkJ43qgQvnYWtAsQnN/SihDXzL7EmCPeMDZpUsEeJbvzPp/6W4yf
84pvfmkUemWj82WOEOexQInU9umWGuVWA87vKpJsV1uvXX/e9YagOBk6MuqWPk5DFgXDKiPtnlEJ
3yqY5ZbZ5B0qZrUg0jirBvkxFVmx6ktBSZH5lKDqfefpR4a3X1TQOUEJxbVa9T7ETb/6gt+VbRnT
WdjTpez0WzFqTCMh4diiXOcgW2t12oxev6k6dCoydYuo2ZO4S/Oo4YKGgOgSgtjJcSSV1pgzGPEv
BIR/8ldwGu8pkOkeC755F+7bKcETlKOKQvOwd4iqRZeeaOx+83/NGU81sOSqQP6R4S2yGWG6dZ1O
Kzv4YvQjDGI4ioHR3nYgMyYh+qVuU2/M+navLB4n4LqYehGxD3uOhnwsxgkcKd1B2N4GcCoQWqoE
KhOocG37AK2YPpXcULk/OskInid2EN7YFybgbtEQMl8b5bKOOwbQKAac5MpJpn3VanLZAgKEHVcF
S1+Xq1pmYI06JhpGdh1nZO02WguWOsYIEQyrxC45gmvxp6FR6MQqd479OScKnkANMiTh5I7ZgzfQ
gVdifC4Crlsr9W8ItKG8qbTRYTcXPMKmQsKnnh6a1r4oDCWXGlaIqBmuio5GgVO/Oj7rmdkeHQC/
sZEjFez5AL0crioYwYDweqi5Q78wGP2rsd7umNLWq6QJL34e83WC6EuhKy9tGZ/ItlhiJEb31d5W
Y7sRRn5ThfVtkKpXUUGEqRF+StVjHopPWarvgHguMS9hdEiXAxArFRqNlRo3CZChLrf93dxhNmMy
7AviawxvHZuIdPJYvRvU7oWhwI1WYmSplQLHnwYrRobXiA9OSW9dz/NHtW/uLdbfpWQinDvRPgwZ
dXh+vLW7ZVybzSo3hlXTjFcxnq0Kpfw+UctHwh2AV09pMOf6wcGtQAZOIyqR1Gkow+oLjZhnYCYX
iYoen2voY8W2nnVsvA9q2/EeStVb2Q2RbIohrbU2DZ8RcN3kI6Nx05yUI43dmEZT1O1EEYulLXSG
xiVzYb2maab3PvDCtA5duq1HoyC+sOt6ZIytXFk9Y26MsfHaMIhudSjaeeiTC/Zf4nDivmVKPDxG
qZ1f61BzFn5s7YtghDFjqC+gZe7SiHDknF1iHaGmWnM/qc5TdjpSICJ3NKJjkIK/lrXsd2EgMPGF
VUN+QnjW8uJ1HJ2ln9qnzAwoRj0CwxRU3y7W126jUqyvi4L2GJo070COjdzUg4hPkx3MEsIJOWHU
78aMtp7NCgthE31pHXSuR6dq2cdltvEAUT0ngfWU2CpNY8WM1nbDeVQTaXx2HCLmoqmkqdd3qyKw
UEH2ZK/JvFyFqK3KhJOG0nUPo9nkr2gcu21rGMgS7HxYo/Jj/q3jahgU/xv8xW+wxwNXEhodU0+D
3wvRwHCYWPQeNm7V0PGlmMhBrL4p3VTKHLIQYjFBAMOuSiGQkudn76ThuwB6DhpHx/8Ycf//jbjZ
rj4gCv+v//HbKvb7z/1VxQo4MoZqqf8KCP6rijUoSHUia6hjLfkGpfmripV/M2YcDJr278NvCtz6
XwTvFLVEHUCtMTRzHoz/AyPudzWsjQfJsU18GTwukCf0d3NiQBNRJ9nx3rwZYSTOovfhoKUfpMS9
R5b88+eg6zf5jVXdnGX3PwyRqL3yisLCP0sjfW5K/Vmr5MJT2fmw857QW9HN7XB3gTKfsp3dARj3
k23ZSZYRWroTjSsBtLKc9lm3+vOEy/m5jP/lV3t3CRofajhSGP8MSms9VtOnIrr1IThI9SWhLWQM
06c26N0/f+hvr7vDKWUORZonaz9fj9zz2aAN1T/Pnt88hLWfh9+S4iPrze8+BhUE5xTurW68pzlP
UDc94M3B2ZTekq73d1e4mWTfTTH/pk3qPXzr7SI6OuxVgEkSY8c720RslIXHruKfBzsrmJrIczXG
h6q1d3xP9v+KNNoQ0ywjFaClsEj9e+h/J5+Ra02p5Y8WSFPjpKTKMbPHVaP451rE17XRHusucEt6
PaAUFob2GCr+M0zlJ2nKY2HaH9ijZifJj9PO71/EYFpgEghome8x24g7gymeLKQSFRABp73uFAab
XYHuXM2eqqg7kOtOetV0pwnv1HXdBVGowFGobUlmDTTtUlrRizMXLIZl7ixsvBTi5lIk2UrLibjt
jB3b5i61oEmH3boqzad6iNwKW3IxNltdBls9OCV5TspovKJheW51HfREcYx85WqS0blVAzL15iLT
nM4hu1DPEAvFH9HiWrpA/br487P6uxeEgRjGHI7bqEnmh+yHdxcVWOpHYRxgQPZcEn42no/eUdOV
C/hVtxxbpqIonwPzo9Hz727FD5/77pnKiCnzsJUGZ5F91Ypzpb7M/wHu+I9+PZioKtmPmuT5RT30
89dzJjF4Rjn65zhEmkCuHIlQ4yfbQ6Q7+0AMeuktYmDlg2Xn7ZX4QVzEk8bnavDU52hsVbXfLQE1
01E9shv/jJJGCj2AVGpdRU7oqhVyDMiMg048cLRBF7tsy+7QtU8KNB+/6a9oHt6ZjKX+fCHey52+
/0aszaxKhinfdFU/3midAAtHhqyEmTSZX9GDxw21kR1Hqn6MXwdHbnWGS1NiHT0yOepQvaZPtzQd
ajI5XVJSX5RSOydttIPLsKb7sVTldaDYVJfOB45Jbb48v1w+di0HpBstoF9AW2SByHyqWHFyZWdl
UwFt0TzKxr+SiXd0umo9ld0qnoLrzm9oWBBs0k8POJu3g2V94Dn8dZllB+UuSpvmEmmS724l8OU6
A/ASsmjkYu3lqdvrpFIPw/jBLfrNl8blhpFShYpD4fpO3wgJAGiFX4VnyelhkeXFFbqqDz7j19dd
4zOE87YCauCCfn4fMJePRRh3Ie0mhOpFeVPW5sXglCyTAH0uTvkycAsco39++rT5d393Q/GI0tDD
z0dJrr77bnWmh/oowuwccWrS7GwTWe2N0ooD8pM7Db0P2ot9xZoat9q/57OJiDJZ4MhvUt8HlwV6
SPt4KDMWmYehd3qcSd1RKaaN0xoefalveD2uBCjzRQkL8s9ffF7G3n9vLI2kRgFrsnnzfr7e7VSG
GflFfDY42taq7rSKplLgEejkWLAB/vxpbxXdrx83hyRSEJj2+8pjsiam5FOanYtWnnJ7XCYT8wal
uJ3dL54FEJZfQ1HFuiV9XmN4gkjl0Uu8VVKHmAU1gaXAvBS2sREToUA5gz7b2bRWg6g7dilat0GT
fET2+92zYbD14K+guay9dy1baEFyD8E25RKgjg5tRWl/Q5S5Q5qyCc3minakqkEtyIG6f1C7/vb+
sCLiXabjjLD05/uTtKKPh1Kk50b7OosRGkNZ+jI5kFx99+d787s1TSJfBwKn0d3+pRrvzRwvHxEJ
Z6SE6cKhZGgicl0rfeETVDBXJGZYrMitBZpRjE9Fbh2lmWPlwxXi+Dcf/DacMX55MAUBaXxvrLeY
xn/+4sQu6Y05DvHZQ2OiWlVEWPpMR09drwzWRYRySCm/qILWmVVXyzK5bhnlffBq/u7qI+lWBZZg
h6C3d1e/aECTaJ6fnr0G6rMKTKzG8abEB8tO/h0vIqcwh+WVSgDh48/ft208rfbyKj1nAxe0MJ0L
Boltb+XA4oXywYf9brNlv6Au1zgcoi5+d3UD38RCKqP0DEX7WA/hNRLjdtGVKqHu3mdE03sLvuG6
nfKLHq8DEZ9zzL5tC9ij0bvjGI9ME8C08EIMggZqhyiI4OUHQNmRY5w/eBZ+9wJClOeqaDwIHCje
XRsx1ZYZE4aVk5agaV+QY5GVkJyMUn4BFf5o+oCKg2WhDR/s8+I3D4BFoKNNncRc53u4yw/VZzvq
qh0xej3LFpq08HsQhMmhRUxXNca+MKBpOT4Vim5lT4WE99Xg2Vt68QA5xAheNSMQKzbTaKGFSrQ2
s6ndxDpiM6fLIfKpZ7VdiHHSgZ7zbOfFo6ysU5mkN8DEblDpPLBhUL7gJ6EGXnhesjC4A60zPjS2
g+TZWIZjfcoE2pip+sagYKcHmLzU6LXok9e5kNIEZCdL++CO/HpOQZnOGUVDEEel9r56xM3gCa2Z
sjP+LldC1XEqNut5MVavrDj9aAH+zV1wCPXU1HnihQr33dOqO36O7bUPz4D7Fn2LBnky8hUNNWAt
IzsBvuZE+RoJ++LZxVbSRneEvyoqB8lHRtMdXiVaqw9Yq7+5BlR+/DpSNfnV3r+wOqgKk7F1iFi2
F5R/E7KSGYrJ5AydjNg2gf/BW/u7ywAAgHkflTsNm3evgazrzJmUNDpb/bQzFRXvXY6cXNkrwLn+
/MoRUfnr+kuYqkrWNoA8lLfv1qOBoJG6Ipf3PMfA2mHsyjHbaxyJYbeUKLC7lW4k1yroKr8un7Qu
cW3CWiISJnvlgWXTFQWzEF8/p7m5EbrG0Cu/ydKRNPrWRb+9HxsUFZYz3CmVOJeWArqcBJw8ZNuH
nzltfAsam4wOekJ/ZvTF1vF427So+orjEnYO19sxCvRt2O94uzYdoltkNNa61ioVj1ZQoqLJ9kZg
LOLyLjYZkCT5HjYVuiMHkVuOa9tCKjdb00DnPet9snSa7BWF1SGtcA2RCNgT7kPwXclYMSseh9Z4
Qi/Rr+0+ihBYeldDQ0T2m3XA0acN3soXNoaXWID7c1BUxqm3EyiXVhN5lKsgCy0X09amrXHKEs2w
6kLyOu1kVyj1EYXtTaTZF5U4xIVZEmGoe3gbei1+TQv/3layO6JG9pMCsk8Y4Vc85btcCWBkZuEL
mVGb+fFXNPWhH4lJSuRmEOJEflCJIBIsflYZ56iwdn49d9mqx6AmIkXDVBFnyZPIqo3VcZnLUYyr
xJuSXeWJbeigjXNsH0TpYJ2iApG/pnj7lnlfM2bXXQX0lsxMDXCoSyu9Wvoz7iDouCbVkBbLKab5
YqZZwN2IzlFZGjtTzU9mUhF5Z0le3kZdxiiU+klPADbyxRXSKhhtsDo6I2YPMypvgFmBUCMkpQIN
j0/T7dv60fFbMEtQP986Po1jDJhRpxCWkvrAyGBajhrzAksjJqfNDoanxqvK5F83mnGT9fLYMwOT
SF2suHmsx+jljZo3ZHcjsMVO6Y5RMz7UDvwLXfVcMHbkqZRGyaAkICO679SFTvdh3Zgkts9XFlUH
cUO9vpwmnRGj5VyqXm7aCsFJ0KsPY6yfgzF/qskzxfxJSIcvy0dI0CQHRNlN37NidMQBmx6INcRr
joIsL0eDBLB1CboKq0WF2ksgMlRHc5N0BM8rUMlEa50QL6ARHMKzB1rHVQxlTdRDiYQFBtRYz02v
4k51oGAhH9KU6tGYmmPn8bOyOphZgVNbnpPO29u4Ildx47kJEOsFc8MHs7XXfk9KkJIQKdZ7XNCs
5rlMDZ3fdyaueQNXAiMR4+U5JcgD62h15k6D5bYgUYOtj+aFGOQpIL7EgVnmmNA6ChOqbgmkbm0V
aKcMMnwCEYwoY7k6CCdORmDf5r1I1phTNjNj0m79r7KBIx36jY4rBD3WqELarGIHXyEvdBB26soT
yr5NGn3pB0A7SSjW4U57rlaEr4NvoraVyx6x7j4IomFP4Dkm6e44C4+WssCAr3d8PCghtIKgM9En
ku46UVlOjcw2ocBn+rZswL49Aw0lSpwP6XL8Spz60fUlRnHESUHCaUYUTlaQCDvp2yJJn5ECWXTL
EpMRjdyBz+Cpmg0sth1sLRnAHhvJPCp9gMmCyM4sn6ZdZNWYAjxCJuxwuiNCAvhsI4AV1t2xrLD5
wnfYM//myoW165ntVdMEL76X5PB9x1voX8zHFFgfCOLOhZl8tgRM49hG+BlU9cUpSWAzoAYuIi/N
9/zrzpIyXC5sGR+DSBMutMaCAEzAL8GQWbyIyW3V63dAomvkV3hFvam9CsMOsLW07nC03I0avm/d
WY3muCbB5jgOBBE3IcESnknXMYJmoaWMFENHvQnr6EUOyVfd8dRVhoaT1k1WM+CM1iXVC8bQchcH
ieXKMntuJSxCs8Fuq4XZwlDDT3FEToyGawGyqt5useTxxNaZtUd0nd3UmiUOsYQT4mf+LssobLOm
2Exe0BKBQTBO0g4Lq+sK10lLACV1eqMnIa1hP8bqa/cv/fyytWHh05DPP9e18cUW4S4M1Z0aY+oB
j/dcYbsC1RJvRl7pZ+lzRqnUoTiFBePUunbkGu8xnGnDI64jlbd25jzWSCyXsgQpOg0BuFaHoZmo
jatcRB5yTpSxfo8tjtivQ8+FIavXLl2E6TP7JUBwCyQgT+Ly1Qp4oWJN+RwotGHVabjKWiw+o588
pdjyGHkjddRopS37InLW9Dqww8Xjqnba+op9zHn0K0Gck1jVya20kk3RtsEae9djG8b0cYcCbTlK
X7ch3mYjneDJzzPzBu3HGl7srTKo5YENmrtsi3RppKTBIS5teJ2MlbT6c1on7pQzPDFyyNlB09x3
chALDQsaDxlwAYNTc8qAGEDKLcOmYd7pqOskeTyBHjUPQA3YitqZ/yPybD2k5Ms0iPOeAvitIH5T
f6VJtleFBFzV4dVQ82rcQdGw720yzgwPfX8vcX8VPWKFab7JVEyhW8rswWmTB1MNvkQ40pa4JtB1
oDtCjOx2Dq8V4UbhrijLalFkGCQlD5nrkwy5diZdfXC0EsSEqd0EQALXIRxIW48AOmoh6F/HuhSN
k987KTglzyeeypvCm7xCS+Kj2b+bWqMBM2JaK2HEMZZ0MgoJFSnQSAAtso0YHDSG8StROYhPA2pK
AppConGjT0YiDTKJ6oNjjJa+NEM/39GvHe+QStWLaWqfOaQMS5lEpZv3AVnKNYiJbaNarLEahYJn
Rf3W7OFyTio91bjKiJ1kc1BaoLhRB8rJLm50rWH0PfTVPiZ+4qtwLCLAOU+sLKdDa9Jp1cHOA2c3
9iyZYTD2S9Av8cYpiU4aomA8el0+XTm988ixcMC2rhQDvwhLQiRglYwmcUhzXmHJcMveePmUEyls
HsLA9rjbdbqZGlTqDFvOTlrsgxpudKO3iNQ1mpklMIVKPdd6DMQhAOtdVf6hdspboyn2YnJG0iPC
FtM1f9mQj19DhuZn+ioFb6hDrqB9zgNopyVX2chpDWexN50CbKiuBTTSjVS2akkA0aYmQQCxp3O0
6NZChcdooPtOyGpqF9c5tqZXSfoTHqa0OdpGTfQcjTsFnhBSrSFMlphnhqupMB9Sojk1bEzrVMm3
ztiSJIzIRZIBYcbxhgb3opyVUK09jos0oPTRSnSkuCSA+TxEXg6hicGMI3fSt851BD9dVbatoi6B
jqwsH/RhJbb6LIsg+WUG8kuDvwcS77yrAvc1j2h5iawcEjeeXQWtXubbOqD2imX+2Df6uTaUS9vZ
2qHOmRM1Edi/YKpMdDPpS0XfaZ1m/WPty9HlS60sGITIjA4h72rUYB9jr8GxcwTF5ZqUL4sOwvMy
VRgmTVuiHq8L1OaJGh/QQTxVlOBEvB0S1XgSdnKpBWKVYoCpDsR4x6XdqDBYzYiTLu/tZMnP3viZ
DuKpJ7ZsGdnGVWlnnyGDL6duunaUYjc13kVSaBFcYC+8QFllDToPdnbdh4eN8M5t43wEtqRf2Dte
a73f6aZ6jEm2UyjuSEgjlakqpIumO3PbQnuAv70h++LM2PLJt9jvM/QwiyKdMcod8qcxSJdigHoJ
FWxjovfo49Rt7GnuSRT6BRKJveir+nF+hY6p9F80tBcYMvV2Bbe6ohoFe2xRf5EwANwHtNOOCLxy
qRhfK1F/UpPxesZ3jyJxjUnee7UNGMH5qqHdiPLEPEyISxdjiHo8NOYNGJ5CFRjrKqIAsj2glzMH
qUcJhNLmaLR4XWRHELlB2ZwQ8MYRlQPCqOyrwRsWaUOUoqlgJOyBW039ppaqs8yB+9J0xyAMzWft
BOlBKcC5dmRiRv5rANZpyuWpRMmmFmKjNGLrBcZT7xU7Ft0rq55VKOFaKncDNqtmDLc0V8BMjYs+
03jc01WpxUA3lRcRDsex7q6jQve5a5wscHRecn2667zMRTu+7NuZV8RJ3qSxOsUxsS06OXX9B/3V
357ifzjmzv//Dw0eBX8pGDqOubaMMHxU40U/j5N/0jGd4W2MPmiAz52Kd/3vn07V78YbQy1jXZRW
eFat/MbstYe6+miU8dtv5EhpzjCKX6cJA1omzgRtdPZCez1Dt2fua6Y2D9Ax3EnJvl/A/5CZfygz
nzUrdEX+7Wyo//vf//ff/89/+0Vm/s8/95dAx/obMhhGv2ipwD5K/sa/BDooxjEfCNNg5XijSfyL
zJw8KSkJbrLNOX6GBu6/CnTMv6nm/BP0S+nl69o/JDN/9yw5aNshXOgOIiHKf5J/3r0dQV7kRdST
XT1Y3cbQb5NSO9EoyZcQ9B+T3r//4frcfH8R/lPWpohKsqb+L//5XYdr/jzb1mzBR+rC4tf/+fO8
0Yq9dByKWzlGNExGoAdQodlORnvYoAUOt3/+vN98P6iiJDJwRICxq797HTGKKcRhOITTkVY9gq7Z
+46+w8eH0d0hnaD/KCfubZb3wwLANzQg/dAzRHoD8ur9FdUKRY0SDOe3XsQqnHjKhApVhnByMOxF
Mn0JzFC/hVhfLAPGcVf2gPcfvFp8BOF8cVJB6RWhA7VrNdvICO8hkSUvgdrh6vI5xYaWFZy1zn+t
oupx5k/XpobrxQ5e2T1O1OkDvjdaP7ZNENZ8hi45VguA/cvMqh45I+GzodZegvyM3XnuSk3kzTbq
J1PGB5Nsi7ztnkeMr04N7lIo4kIWFMgRD6plYe6ClFA62jkFmhCabErSXaTfP9oeS3kZUa12pThz
+N75KL6Z+GWHDsvN0lP1cxdSNXKQ4OzliGExmvELyM58q4/Gme3m9MGtV+eH6adbgYPC+p6uZmJv
tedR9A9LfwcFiMRD4Z3TeEwfFL219lqEsxvbW7JGOC+2SXivwLzncBq8Uv/f9nr+ObdQ4eRFhvBd
4XwWt4xkiVaGz8J4F2Uw9MBhYubf2FjzWhELEpRn2p+uw1E3+rn699aZb121U0rkaGIO3yKbLkKV
Y+4N6TPskYScG4ITe5h1nNxS0W+LxmI9N5gHaOJu9IcbaWotyUSoQ8FZPpeIvBYmIP9r+JkE7qYc
PTGswXebdaUIQ19UOXuWRHWg4Ec9iqV31xf6qybBWiqMTE8sRHKTUFQdPJo8x1SJyJc09dQFpop9
jGXCDVC8ena+9/mSy6oIsbLNytioV2pOtH6+HhXiKpMsO4ajFeHEt6BszcLaLjKKdZ5FxTrV6Et4
6G+trneuBKmPS1Gbc6cNr3WvvhaodoNZvqspdr4jLfZCAjsRz7PIVxuU5mgpkyRfwKdhEFRH3yGn
HOciYa55j3U0RxOP/A9Wo45ZdZqVxbAJYqg3VfdZlw5q43AgNjg1rmv8gAs78JUVibKkYTfdCPrO
bg61YaPOTWnoRSZoQTF5t3lif6ry4Uti9be6R8Nm7ONPicIrBSMTeSAS6aQCNaYa5VNfy2kDJG5P
9t02GhsYmI2rmPguAv/T7Lp2gnxb1vqC5QgLKQgTq9hOVGazSVFYI0hAQjjjFiT58AUzKTCVY+H1
Rz0P6XebLXGeSuni6NlVlH1pQW0VGVT3RNNsYy0h+4bwFsmf8vhlqy7IbuvR3nt6REHtr8lwPvUQ
1+leEuRDtm+TRZ884mCMZsD9Kl09z76EIITEIL5KLduBiPkaZoF3T4x5z4oUVtuq0G66ST47g9xj
YyCPRa1rROZ4NzhXoOGhfp9b+w756ItOUc8JnF0kDd7FS9pXvaUtVzXat6SsLwBL3FyHBNGbyUFp
MD3GJkxbJ2HcPGIniFXK1sTLt02BidbPFI+QOcVb+/W1o4KydOzIXhLWTa5MwiuEduRbS14HBnTj
YFX0s71CNzYp4ay5BlY1xGFetXe2maARH66xedxILzi0wSONILkMKuVa7fAF13gxDL15nPMI3xZn
WTaPTUlY/dDp3hLqGN0KSz+gn0LaOO3A9V9qA2Bz7fNbWJp3XfX+EYWew8nfXk8qgbAI6ZdN61yM
GFcpbMr7AZDBUk/6jWdqT1UmT9LMXunUE/8pYM5MGkt7LckAqvxHAMBgNexg7g3IBXFjxOzKfs9Y
lnPf7Oj+f+ydSY7kyLqdV8QHtkZy6k567+FNNB6REyIiM4M9aeybDQgaaD9akCbahT4WIFwo6+EW
3lx3lLiZFeENaTQ7/znfCTU+YmsugcsaNjhB7ZUe2E+YPnjHarIMI2cx0iLyirZnQyldRFJ3+jaq
NoNo2EDqg65ZlWj5Q/ectnnljSqyCA3qz7okcx+Lk15aFNZkICh43lQKvXet0W0Kx7imAcFRYle+
qlsH+AHwa5vg3R7pDVkE6t4ZPzstvOUDh71liW/niuIK7ByF1mirUh1uZOaFXwAQpKKrfSZPxoNm
EaHqZgs32Zcm6S9DPU96vu9s5iHC/jaL8FRGwY6OZsvPuLhC+myL4HtO5Xqq5lOV9L97yLjG0F95
4yMDh/7ZLYvvuIuuCSib9SL98xPlg3TQMaQRoIwY+qQBaa1ERh+tCXovDatL36kj+hm9a02F7Djr
bbkml3pUkvl5pmlmdBc05PwUhNUZDjZnwFR7Xub3bgm6DsBl3MXYRgTVLRFuNKAETupxPo7J3jTv
QRO9jEnDR5MRD5B5woNYOqkf2pCC08n4WLI5zkAAg75uznfS4sdUYlxJLHwbOxfsECJSpgVtxVzr
DfjHFcXnfkA/kGHmJmkYcac0R65FQpo36pxLGBf+FCDAFgk6n+5j5OJpBJSBlG3i58QKV2Ns4610
iNomle54YtHH0e7PaWOBuSxtLxXWDQYeSbuIeHyYcpj+62YNKhDIxWDeKTQhJq5rjHXCK4gBRiQK
Ux/3zj0brGZz2Ld1tMN/eTPsgA4TWqbbdNZ9XYRfDHJ4MVWFOMJgYCkdfNVsCfAqqm62ggcwECBx
S3Bo2POg5SyvY6RIrS1kSTA3/A4dzcvzDVPBX4xGNznUx0XPA8NdOF8aCWk/6wbdN2jnWUPvTjZN
Jdv13EFLo65oDx2i3IJVJkqkFj5N3CMnUgDg6Zycbe1Hr3aPwdTGrTPziFdG5beiDMmRAQ/4Fltd
dWJKDzr8sZXUHVi8/aiQJgP11fZGei8bK/MSZ3J3zhAEZ0tRW68OueOLiSvPzowd86VmPdnMeTKZ
HjqH6i83+J1iukP1d+/wWMBoMXVZQ2pXVvSMrhudKnSlrxDlCZo1DVuoulGNvRJDNqIzJGZuMJfX
iWFgY4xgv5X2Payad9Sp1gd/9lovvO8WYBl0JdgrkGIPjLSejVS+9AAxQHdDjKbOJmVlCKljocnI
aou73VdU+ARtem8GkuhNadxcIdelGnRrVhwU5+ojjoc31zh0Y3VTo+B5oXwUJZOBLgNFbOi3sK2/
GgtKDCrXTM8hd6+NHm+9QsL+tpTkS4TGbQAp5NWS1sSeJ8VUW+GlrVlKVDX9CpGSoRrxpOD50MGn
BnfTzORvBnZhjKpodQw7Wldy1hp6LimeshAF51aQyINqNjmIGYJHOLH8nsHMvOfZF1JG036HCTdb
rvG1mNZ4ltoukWAwK+zhbLbG98p9Kacpgx7AQ8Mak+9KhZXZ6+57Japto093RxGfSztOqAMUUe3f
WVyTShss7U7OtgLmzMWrOAeCBkt61DhHuntJzYG+E53hZxKwK9es8VeorUMlaAByoZYqljjaZidR
7kTm6WNqiw0ijI4zslNLG7V6vmVu1e+7yfgMLn2kNFvclm+9US4zpMbZUZ31URgGwCwn/rJCylpC
1zZ4//PA0Ei3ZOG5zQB9mkGH4RtgL1j50vnezyR9irnUvhs7ZrsVwqK9UHfB/oZ7IBxKuTGEoZ1A
AOgsI8HLMNt7FPPgczSYWnZVzpiM1eUyLHiDrILO2Y/NqzKRaSyssD0GdZceSr1WtqAm2rUwR/eg
pGXn224GG3vMxoOqu08Tu/E67dngFcW0rYL5p1WDbbJzljI7BlJXC/jZjfaFg5XBkd1mXkNrFO83
w60wwMUnRgASVR0f1igOU2b3+2hwnN1kq+uaUctIlSsvcn7wNpc1iDuMPMxrAJHRt9PhV1RUz2Ut
za8kEIBua83yTEw+3uAMDoRY/QkfIPRerYHJa9vGtA17DZRO/P7XCeb/Ky//oLxgXMcqr/3bhP//
+p///X//t//xh/Tyr//w/2ovS1zfsXG/8/BC4rD+pb1Y/0EwCR0FX+7itOFv/hWO0gG8LjkiFTMo
FqB/aS/Gf9g6uX/+p0JQJHnxXwlHLdrD/3s8xSALZxTjIeZT60+LuVHHVR3PxXjL821kh6uq3CgY
TUvnEA/6ygjjf1BCtT8cPxQ78wsZkhm6g3zo/hnXcS1ZW1o/DLfJoXxrRJOdXTrvmMGbQ/ZzNia/
ZM/N2g6uN/8Ha9OfEa2/fjkRD349Yhg29j/sRkZqRbM66cNN0AU81NzzhnyaJKSgTG6NStkxM8kQ
J5wsPfY93VK0TNdnQw8OLfaD2PlVER6lee/+DyrBf/IlwH/FHU36kXv4D4GoBmHcBJEz3FQlP7n1
sAtVcF893r41EflVbUT/4Cr7mwIGmkBFu8P26hJ6+dNrnKh92RZYLG+pk1MJKrzJHd4gHP/Eybn6
9+/tP/1VuOoIGhmkLpw/zK1q1zgm9tb+tjyusnE4Aup8n8NkOwpl9+9/1Z9+0+XrxT8Ll8NCmBTu
32IuJpnljM6LW+3k19RxYn+KEw4IsW25Vwj0qBQMDXdjlcCgU9kqC+jSiFSRe3VK7Vc5cr4Jx+Gu
OIzmtcSpN/aAONfjF0SKmKYXJ7bETXcz6SeCnr1///K1v+mEvPzFIA+7A+udaf2hS9p5YmOk5DSW
Li205tJHa1d26uFmh6FUPaKls7Zf2muTpcd27ruPBmzcLjVGWjcZ0GBOjeDF0izM4R1RBhK28Q8v
8s/wGJ+xyXLkGA5eZeT/P19klESBloSZfmttPrFookjYLq5qE2/YHDF5RWtTRfyzE/Rw8kGt5oFS
ubw9NBMG3hmpaE3i6VvTGcRyuFR7sVNqfUet7sq0Zbpt3fZRRs0jUSam+qbxyP66H8fkKVjqSIxy
GytVhurSca2SITPHetU7AyJECWRukFzCUbBQKaKLmNAH6okmiSh22Ab2JnvH+m0S9SMr06c6yI51
VKT/sMb8/Xrn82GFW5Jk6H1/LjGhbWWVJKx4q9r8RyncjdmHz1lCI3tBcu0frpi/L6b8MjRFIjmG
wyX/x83FOTo0KATSb4kuvoQhtkXzwr78I4mGpyaj4ASam69PYBKgy/3T3cYj6I9HB7/c0aHMYOb/
u6zNUTeaFB3TGRT6XaB1D76Yn645gPWS22xgDF+5uodrZlgnYfJUDxkI2WS414BE1/CIzVUfoR6p
ObNSrprFmmJYIcNmNs66PIzyM2itx3/9E9Mxo7MO4fNmIvfHPZZESENhnBo3I+EsMUl7pwb5FZNt
s9IMDtrkEx9d172Oar4O+n9aof6TWxyJU+AwXlYpFuE/VvqE27tsG3XCkh38MDBJoOtySFyDrDvA
2ll3kbGNyghhJL/MQ7U1lOlgRDY1D/ydO77OSfCEWPgP16zOtOWPL5NBAU15AjPgwhMy/3T9Kjq+
GscV9Q1zCYZZPfjIAXLWExypEVcsDnVsFDE5Tyktqj6M8dw4bLSH9FLbEMNyOnWjBM+FYzx6ahvH
8LRYAhrn4aoY/fBBealBpsVNR1pHQs1K4MrCVYkm/ZdVjFPOO67Fc5zbeN8p9ynk3bbGXRzoH8nQ
3WJEhyWP0unuzk2WXiz42k7RbMaaA3ldeB1OGaHID6cgY0gOrlNfcwhAil7AfoSljc0vjUggF9Qg
49br+5bFKGnWsUiYXH4tMRRcFiu5wAksDlsKdQRu63eVWI2g22aN6k7QR6H72RSnUZsPCTaexiCk
MuGT6FK27NobsTyMB9Sx7Kzxu6T8t0I56yDfJm13znXXT+oKX5j+QfMK8tMhsINDXzW/Tad+T8yl
xLh9L5TMzyOLUlMNRjY1kw37jjDFE8rhNdsgJXkqVBt4KrdpbGCfhe3DtCkDSbOXUrBzirNh19rV
m8ye7AAIqqO/VXN3bybj1IfWYdTM7aj0YDOa5zTPHktrSioShiHZCQD5OsNFJx1UgTi/TmF76UaP
crBDFMeUU+orLMtPY5A/qboNyZMqrTYIrmkKn8G8sMndFkoJycU6qNF4HNR2vRRX2lmxi6uAajR3
U8YvZujilFPP3ZOLFbfD02biSm0Vr+qoV7er97zSj1aJg6RpqOWBqqLHLpyObz2F+ofPaUy/tLg5
VSgn2jxwuusfaBmHjoYLKAQnfurMQdk5OTnm7Sa664zc46C/KHl3ljO0EZF+FhHQdU3ZtDFCcm/K
PZCJdsW26J06D0hQ/YtZwUUZ3fWs6z8ivie7u2fSOmuptQHevaeZiM0jFgabmwJixm/sDoi6olZ9
HjQ3o8fAEMALR/YxGY01KcSpcTjji/sU+nDosBg0jfJZdclBBgY5xOnZCkrPqjNfqBN1NVyknXWY
y3gniuaE3ZmU/i8MLitR5TvY24clrwP+G/zkwjYkTyW9Sf3ZDNHBmLhPscBGNFFYb9iwaCLPvcQV
h8wZ7njTiFhVT0ufhSJPwRA/wfe9F5W6WUiw3aGkyrkItSPlsVfLocvYFV7B94l0+q6p6c+86BbP
7NPYW1uQIL3XKd0jlcETAiKLKKMeHBo1PkF2CmuCnD6tPKe5HAEO9QxzuCBMfaNpdKKESe4zEvbM
jIGYUxT3eqJjSmKwmjSvtr9DkjAzcZkV54Wz0eTHMu42YvqaGbTQMJKQVexsubcpQQc3Unom27y2
Vs1rhA15sbvKHGee8WVnKS+o2QTVuM6xmowzN+YEQ5iJ16kxjE83AT5kiHWSDscOJ2diM80ASJRB
OKPye34z+cWFkV+bcCKf3qMTdPG2NbtLFtvUMiPC1flRD52jpiNMSzQH3MsDrJQiLy5KkPxCsNmF
2ptVTXtpm3xhO3AB0lGWLMEbiawtLMpPrgB8vmW1DvtgAwBnU9SmX4fBGtPnY2AdtUTmaw0LW9XU
71Wi/Jqr6Zmjg5/GsfeX2d6plrCQkWLMHx5sYw+xe41h6KztQHLX0jTu0HqLJbfvhkfqNAdsr/i4
oRqkChYgGb22unqIevsCawrHIvMMQz2KtHmPDK58LDwiJcLdi21J0WOsXEwZ7ZTFxKhUHhxJdd93
07FxNVzZ1sqQGHRqamAUY1tH1gDW52ZXd5F2W6umHSFZrtLuCJfZQBhUTrOjXN2uu2iFDXW22kbi
jBce/PpF0Ikbju+N2p1DFVBCjZ/TtQ6ZLB9jEryPLIEFxX3CqA5J0wMgp8JXqE0I9yq7A5VJLXZ8
lnFz3PJaFcG5wrSV4HzqbmQ1uEJrJhuGstdyg0nTmu9gi093rZG6RJTdEK0KS1oe3HSb0O8ktP68
XNRKXVxpydukynihWOLoMmkIae2q298avU4mju0gaH6HdutNOoe5DgZzpSWbetZeLZO+hY5TZaKb
MH26kxr1BxpqXiesxN5k9qdIZn5LD9bcaID9pWepnxBVt03sPFfBIgAr10HaOOWUw+KSZ46xpsnX
S0Sxatv+OUcrArflN8pvS/Xytr2NkcaWuvdcN/aGPHqvY/4Fe3b8xt6gW9fRIO7AN6FZ6FymCUIe
EWvqd01Pu5o537M5+TFEuR+HxrYU+O5j8hbj8Fh2UYXe3xMOkmp6oD+Uec6hct3PJH9nsuxVMVGU
yNZ9BUuivpSZRfth/IUjmCFn9A5l9NIO33MUbUSAT58astfkuR7DX7k5A94saK00h0OKmXqTdchp
+RsnvTXOb7zhlTdbygM0fNlCRR2kuLXtvF4uVnaXAJ7dQ9EhOM8Utnf26yCkV6fTxoA/sHRMR3l5
TVu4t2PtBa7Y2o2zXx7DoNUvom/h6zGB4EIf8nGt9viCqfRkOLMLgGKBp+IxWe3DoIdyFxyWtIU1
VuciA46M0jvNlzFklpj9jEt15VQvyTzxbSTHBNBuXTR+E7QnZOBtavcPK83pD4kp9SLlwtAdTuHa
0uaNYx1DUe/JDoL2VB6pHnpTLrdu0Gw4e2yymDKImY7tPL7KvnmHB4D6OWLAvtRcMuYU3O2lBqKa
0Hix0oIlHceEIoBVybwgcT616V2FAAPh9NqKBdfbHu0JXJnlObS/NTUtk7Laznn5XElKzd1lM1eF
R0evN66pHlvIa0aHr5TKx5MmKK1skrNiJJcg0zLqJzlP5+LcWflW2PFFL0fPrgCoqiMncQ4IZV5v
RflI5ltRf3eMWfXsZSrYbDkk/fQe0Ef+Q2O0r8cbR008mwdT96Xi/bDFM76Eg9aScZH7skxPGZ2J
uQ7njjBIOAsvKo0dnjuukvSo8v9H6nDvaKpjWMRODwWi/NAH8hj0v6tqAyqb4VOQcPQocH1qT6Wo
VgYeyTE4B6Y4NYW2nolwJVbiS9DO0qk+qP47DGrwFNFwW36zhHlj6Kw1GeGcpB+1oAEmwScarGmE
WDcyWYtg9KcQSCRQ7NnIMsJh7dOy+ZIpJc4ODV4VZeIDggXcdmiY0KOXg2qWKvtmrp9c5bNkXqNr
k08KwDcpXaiNH6lmHIMBz2jPSMRImJ4X68worlwl9FpNP8nSbUbhXEXbvZnqF/WyfpKQ8HaCoxYK
Wk0HsHv63swuTQ6+vrJ/DyHDDHu8k415wj5KgZi77q2D3p6LolzL+MtMRs+Mf9ZZn64Ca2IjQ6uZ
yR80EHJ906+bcT4XSvwZhyM0aYweQjA9sXVyclwVgHsZi77DCV4nPK5J55fauUyYks2swnjPV8VI
4ZZBzm/kSph910mPVa+sQE9u+/yrbyeunv1kOV6whPW6nH9CHZzYk6v3ukY5tFA6BriAU+VQ2cWN
I2rqf6yPXj8oPWYQPmFNQ59o2ncQcj+TusUHtKoy/gi4LAB6aZj2vlKjdGWU0a6ss40m5Utd3gkr
bC0bQJ6kVlyod1Pr2QKLk2T2vR6hiRRYUhfeoBUn11GLH1NL+arEHMIGgsKCLQ4O3xkzisYY+jR0
KaQ0NqzkcoZCtDH1gSeX/m5SEFlFGZD5ytemWzLpT33KZjk0X8y5fSS185RmSC8KITh7fFSzSSbE
JLfryHdW42sIMkD02kM6+SGujdcqmDaunu7hQXuq9tU5v5yhu86jOOMmuQMbx5PrrqZGPVtT5ilA
9hwKiWwrh2nM7CFXD5D31n0Y+hnNEkUZnbJlsi7HzRhyQDHpDPSSrAOK3J0JwCGtDlQiNz+Emj7s
IjgSbthXNby3InT2RkzVREc5bd+7/nJCM8PmnEOjokp34zSt1+fBTg0BRJ/llOCfcY2fnbGjgNVz
Z4xajvIjU+b7mKk1Yy7Yypb70uECIwrjZfIt15b5XedHUbHXZM1QpT5MjHMNswNoKnYiW5zWwQXK
zwrg8xObpDNbTsdNfuOp/HK1dme3mNwnjffFj4qBtQdlvNfUYrc83OeANbCEN7pSx+RnUVV8Jl8i
0NfMjE9B2d4SlZieZW3xWm1Dx/rVVvGJpo+L3oU8nC9zcuszVMQq82UKUzPjk2Wn7DPnXY3ApKIB
J/ag7efK4W2lRydsDnmubeKMc7ld3y2jvipAZDvd3FmKc9FTZYPmYPqOa94myh8BCFqnBe+ESWyY
zG2mR7y+7kYZyAqet2+WPOPDgjSxc66HG+PDrVTyV4tYFz0/7Tf7j2NM/XPRv/fSemEsv3KS8c1e
yvnm7NcAa5Kyv3Adg/LVENHwiZR5dcQ5uMZB6WUdVPDooUX1Wo76jgkwW6pR7KLI+pnE8tkK648i
OsxCO80EproqP+HZcu0rFS3UpvBkMgP6PR12MSJ/kvIWaTAhnBcpncdol0eHBFY+S1/mLCU6bdWM
wwDZn1RrfJFM/auJFBaNXlqinsqaZTuIjnbPhDp2N3lb70oWSxlRcNKar0RB2kCu9PwSutGOga8X
V69Favqc4+5TOnyqDLPDfvLxcO6L+q2g3KzDBRfUCiYHcgNT/5Zh6FfZMyYUQJicbvKWU7e+GnpA
iervUDE2mvUoMPHJSDBD55QisCWwA2IU8pzyRF5NAzUVY/lM1Hk95vWmiFKffU2bfQVRS1xn5ai1
10t4FLL0GvPaiH69NN+sSj5avew25SyJHcCZq6utVksqbJwNjxSSq74ZUrASZ98GFkeb2jJBzAb+
4kLsYjC77m19w3/lhwONAnbHw6fbaFFM3Qymet3v9M7HdXBOKqxwUnstdZ929Y1FwYSKOpViCqKq
h/gqe/j2e8AVoqYjD8VLW34YdBZM4Y70Dj+Geiu8D31Bxa76pDgUc5o4bnjr1iUwObcX924Cp+tm
+2AydjFF8OO5B21LAdGmcQiCkp7RM1/JGvhj4bqoGvCZ87pywCfPkj2Y3bGcQ/VXPAsoQmTsuqTZ
0Fq9qp1HExc/oogQ98yar8pT6sxb0ieIbWSY4ddreI5CsseGXa0H/W7FRAHigzHszJxyrWy5jN7Z
w1PB6bIaaglwZtY7NUz3g0r772jQv9mz5Vn2h4Y6HyzmDnR/lhFmeHlaEkiGSsx0QQu1H/G0jQN6
G8c1wtamicVTG0xXutc/qri8Rk7rMRgkb+pugzZ70UR264IIB6fp2UQZy4mXQnoUTrRcQVo92+Ge
ObmfZw6yFH04WbQr6g0iPYbLX3Vs7elO2Zosa8ZG5xiyHJex6PyWfFWjda3KfSmmB3OpXUhrHNHq
JvWcHP1h6TzqmjWF2K/T2JOhHfBW3mqD+t/xRSSEhbMwu6Xa76HA18ExcRiJGLLdIhoIrGaV6Qep
leu++mlLhfshXNvaOUx+xaHD9izylDnYtJDqGVKxuf5BWQKtVXQHfFQBPovOvEx5cQoTk3O+QW9F
rB4ZHHpG7WymRvFD6R4TJzx0rbYnNGjW8lyOvIZQIf05ozgNd5pA/GE6U/B8hi/w4mhM1CnDmjGU
sxdBBN0lyjbIzW+bO0Wo9Q0RcmtrNTuM9ky64aqnRyuNvDCYd0bG6ct8siZcX3TX6Via8tRqV3Ed
vNJfTkdRbJ2qarwYgs5fLWq3am+/DC2ONT2vDzr7/Unykrr+Ecazb7JyYEAgImOjf4SgkMtB+XRa
5I0fEmEoarEWqDT2RrbcOjyHOv2zE8FTGuNmSazKt4OAJwuJJft5zDjSB+J15vnJZ3qNZyR3abyN
aYtngI/EZBmO8OURyfpoafRmFwtfLcKHFvmN8TVisa5+2COBsIpuML5iQp7dVLxydKQhwTfSPbYU
NijPqcuaMfGMwog7uXfywdhQ+G4AGBfuU4eBtk9/08vQjBr/Zn6WOG6Mgex5GL0Aczi3pXqOAYyv
BE6MMjM3arubSi6t0N5RmfFhEseJGCn4i+5Ny8ExVuUPvQSGrWvvmAkJioqtYb1rGQpsHF07HanN
Lp5Co/W1jp2jjmcltSsvsbgrGoi2aAKMYr67iu14Q70aOVs2ds5W6XdhTEhVnPpKWTmoWTod6dga
O8xxmYYIao0e+FssWITYf+XiO7V+FXNRrWRZHI2GDCR/kyvWjV2RX6Q02mvuo2553OvD1TRJlGbN
u1LnED8FhN6leokbz2NjgM3VJUiWjzzueeiVqGV/2T6BnGCjooQx+VnFFlZFm9Fj/9Uq2ma2kHlH
NQv2lTGcGR6+0U2DaWwcRyxx5rZM5p78/Redcad+do+YbM9Kx0ioio50hZO9QuK0SvOlLVlbRFBz
/idaScMvqgIMi7yhhSkrHgkFP+wX2O1UNH+BLUZPaMpcLEc7n80HeIb2J/08eLXcfRbqu77kzG7d
6KxbJ9T0AdWukL7KE/X0gh2NXLEVfxhCeXV65QW+gu03LZB2t+P8hu45eNlMR5XIjM2gVN2OL4G/
DCr05r3KOIHQNoQPY1MszZX2TMmd4k8Vm9xCc38Qt+RwizinGF3NcIstk0DcUQQuZ43IH2FrV61I
b3tam/5o8/LEVXWyW6KyUtJzLLrPcoZ7lG9AcO66cTr0MFgDe/4sa3xsQ36aZZF4UVcdsvAEpPy5
RKTW+/Kq19Nbpyl7OEL3SXMvVaS8jVF7NEnCZSVgSp2OKtVRdk1enK2apzeB4G3YSZLL4fYvjE8z
p09DhklzJisKhhU8KPxXRzIjLbZ1ZfgVb6wfA0z8INZx3v4KTXVTq+2PwrGpUkVAT9p0LxPjPhXF
zui6Q21S9BX1jzYmzNKZ/X1AFHQjahcy2kLzXi/X+gDCAS0hxV8LA9zs7Q9h4t8UmuQxZJDuqxEu
MvtTaysQ0jRz2jMeMdUJkTIaFjEgQqN6zJKEypaCtnbUijBCapZWd7eJoSodEpAztfAKAnp3ulL4
E3u6jTM6vVc48kgp6kUGXG65k37PUgFvUKBGavTP5SEktqAnNxJA/fGaICg3ZtK6JADvnaK9lSaB
Az13P2RyKXCyeLkUDcONhDfZMedmWT1TIycRkFSLByNOPLN4wtXKrIr8LJ525a2bJJ1k6rEMKSgz
o9jj83miJOUkVPMHPlG2tzWdiSjnPwrOqSsC87chMgkwWhXnWzYP5BW+dQncwwneiBetrVrZTIGC
ijAjSy3u6HEw+URx6emhSjEiOKFVHQ7fRRHcbJGdA5LCbNz6tRmw1JDIwQVM091FTdJvJgzmvpOl
ttPk4BxBu8t3odGlCbCrAoTYKBeXJaLO86u0RkSdwkUDm8vyxE5kOml8aWUhf+VRuEstV9vodHQO
Q7tDDD4A6dZ8dolv1EodgoE5Z6gV1ZaiGZ7Sr2WgfOi2GW0JTqXeVCysrpykTsAeueze+fyhcwht
I1zjaqojhsPm4JikbNoac6IhhBe26QbOSrdPEc68al66GKh/J/6a7ik/ZF9C0iSXtGx1oQSLHuqn
mvnrunSc6qTl09kqPvHrLDa4SWzGSFRr/sD5X1gkfJRoNSgtY7Z+OpRZrfxOCkPlhY/ppitasEvS
LMRWdWmVtOngXDmhkXqZYWo819VsDVxTY0JJzxH22nxFbmbfzfXPPqNvIwUCucoNDv8SO34xncxK
+Z7L6tIqQ7nSWw2XMqaBC8bWfle2enOLSUQiv6OLGHgF/a6H2N4mUClkmn2Nws58PcwPTo/9fCZR
zUOzdF6DcfiVVi/cBLRcMSfzR9U5xml5oGa9g+UhLin7KJ4oO1tp0D3EfBJOzUlOT8WTWUpMp8yS
oviLOFGIAEctrqK6X5YaekySoH3MhBM4k67ypFLWgH8eSZ+9t3nHezBqdWdq3fhmhmrDf5ZdmSK8
DACIfLvqINqwfYvXadl8wuKPaKPQ+tc057twIh7URt1r+yEYfrPdrrzaMqe7GxnmMYyYl9F7tXUt
1L+mA3JMC9i8b223fOJ4vW0STja1QQHEgEtkLfJ5rzmdum46jo4Dkidnd/c2NMYtETXnUds9WLhC
yO9m8OmrJSEW578DAS0AykPtj1qubN0RmI2aV1g69DndOu2oblTmjauYPT03LCJbrGoZqwbeh94c
L6PsafGKjefBDM8Zsx9G10wQ4HnhsDvlBje2luAhLm2cmwXAYiT/5IvD/XHu3C+QJi+6bO695lBu
oa4C7tCwGK2V3omOWWX2ltXWUaefQhX0/fWCrNU4th9Gq+3qxvBTaT1pgCS4VZ0rS9Sq7uVJD0YM
uYIWFVVDHhUFqeb5U58czK3LCbxMOSpqTUZPdHRlF5bRi1zQFJgkxgYKzz4InGpPg6ECuUEmV1gz
HAEisGiT27y3oYi3jUGdomIUTw1WnTV/B1OfKshTFXSZFyoVAXwX3JZbw16BE0KFfLLWK4YB0FOI
g/RTxllBPTSdRl8YOCgPsYAHUoqfdgzjXxyVqv0wc/J3mXm+6YvWMZnjW6on8wVkQML4ihOVXpr2
URd9fbAmLV8r3K4rgE3Tj2BKQjo5YHzVVgdYubHGbemOJxVf71FESfc6Y8Ge7WATM5IjXqJtKmk7
IEsSPh4xr9yZ6GQ12P0GbCsfroRiQyKy2RRBLZnhVZjE444vxabdkd6ME/m7L7U2450089OgkqvP
TMHIpLXlIYin77FgGDdyKt6ymJXbka/bLfr6iCBA3eeE/Zz4Sv4xEYzik0mbdTo3S6yGA2yRWQFq
fH5RRnba2RCAZmtTmjnUSfPDiJZNQ4+4f0sY1nOSpxsOnDcaq29LQcVx6OxqM1ZOtqVb5404xMzd
4qpEfPj50ikfmsO8UV7Jwv+sVc4nNXmcrDmPiFo/59AALo4G21Ptt+uG6ihq990MBmMnu/xO2Rj9
bXlD4goldHmqOnMf+LK2f7itcneGFvAjobx9bRhPIgkvCVdv0DUPNtUsmkVJuy812U7f1JeEmII3
JfHvvhq+cTgpO6Ouuj3p0NucjgKhI4GoZjFtzS0j2JcDYyrybGtdi59yfhNDPqlsCgAHW9ig9FND
KVm1Lj3TUU7JbK8bx456TS/VnFOtAYOyRUyRcHnl2GOjLxvHcfhJe0e2pvvupRsQsIr/w96Z7EiO
rNn5VYTeM8F5ENAbnz3cI9xjjsgNESNn0mgcjOQLaCet+gGkhaBtayNAz6OW0G+hj1VdfbOibld1
7e9dXCRQGenh7qTR7PznfEdPj3lkW/ABtHKtBbW1dKeCIvepvOiNqkFmHpFzsCfxNcXLghYhMIWR
Wo95NW6SZC6bzJJ+FVF0vQAYfRnhBt8aVTgcu8x2OBr+7Jf6m5H6D4zUP8Fs54Tyvx1h/6d//Mf/
+9/+xxcf9b/+3C826uAbaFq2VRxxdNOaYaLqo2n//u8My/+Gn4sSCR2/tEWG/UcbdUBO3dEdx8Gs
FsyO0V86JpxvhuviYnRM16A2AKPjn+iY4Bn9xUBF7QM+bosIRBD4luXi5f4x52vTy1zTg5bdqFYd
fYylzPI6RGKbQ/e60pGG8IgTPSy9eMsCuKjCKuaKHYuNDdGP+q+y/D7pWXQFioSEGg3G+6bKPkRG
aMJJNGtvjA6ZJEeqI8kA0FzE4qFR8YehzT5LwVZS6D13cmZyPg9nypZrnhoXr1EN4//Ka9AtMQi1
i9B3II6YTajWPgCfg1UJbWVN6Ysy6DNL8yY/0eQaUnXjwA1yUDGuOY+VhyyBNcZoeXwJJrGjponp
MHftnErlHwUSckmb+QD8KrvWG+thsrRqVabpdVuqG7cmJBHmRKhCRU45kFN8aKFM7grifJushvPR
9E27dWUarKsKuHozDuvGpEoyMWsEbo0AuReaT2aSrYgfo2doRG1kEk3bGDkddRe1W8fAsyCQG17x
p3LlUfIaaopInz9uw86kxW4y010UGR9BV9jrMaCF0XKzNwoLzK0gvroOHeemmuNVVmfkF2EfLn14
RozImb9ZhsRFQk7ZLfA1ZgPooDqIn/WGGRSZO5dOrmJciYjcu+jiZlPLipBNw3CbIni1ThyitNGA
wiS92D5l0WgtgsauoFzpJYp/cfCN1qMqDumTUxekxXDPcYVNlkcjl8xPkxz5ddLqFEnVrwuVId32
JmKzYKLLILinCI7hWaCx0SC898LnRsoswWSVDWpYOWl2nzag3/ICnl6e6xdwdi4SgPh8BooxY1oC
AhPQrjiDBHeRYvQ9akb2pDJK+GjjpJA7Hp1HtmzeSkU2OTGZPAtRX3dutNSa4REyE3KOWZ6d0qLl
fa4qbcPqLCzsJ4Hw7qiNEoeIOPkxJ5NJgCul08EYoPAZRy9I3VUzIEwVYAnZSc7+rPiF5HB+1NnZ
YH4jYweU2VzpTaVWsuuslRi04Z2MJ1nCigLBOe3Vn2RFPRFPuZStPioDslRZ6B1fmsvmskXCmxy7
vVY6OWTXQIoY+FjvdItYM+qpEx+numBwhEMQwb7QF/zSO8ze45OM6C7AybxtsuozmjLme6GB3XCm
pxtxrR1hTjDpUMEZIuUKbsaW3PeF9LtDMVoRxUxFuFIeG7KxyPATNU8eTKD11IQfwbh1dPYIzG44
QEZnOZK1DHXCcnGjrnvB1Z44I8UmFsNkv+6uDSjey7K0r9nW3Sdt6i7blumQnGyPE5Cgt9V6raU9
MDgHYot34EypePBmFMbepmphEZbEK7TMo/be1j+nAdESHr7OLB2FlEIuiw16Gb7Z0rnXSxvAjzlc
u57adrDPou5xCKvnyEw86DnOPc4+bxF1egKrsCk3qeZO+4J6t6NyB0adtdWehiEZaXHs7osBx3rm
jsuygb9Ek+H9YBFdbUY7hKiuzZ79RMXsITiwcUBpDzLS6GVU6YtpmRemTZC/l6DSuivMLm+iSYmq
TjkVd9Fe+f1+dGe3TC+h59ndFPxMI/7b8/sPnt8/55l0wgr/9gP8//33//J//vc/fHmA/+UHf3mC
u9/m2A/MFZqi0BJ4RP7yBHe+2Y6HB5lgE49iF0jGL0Eo8DQ8T2mdgIjPAWDOxvzlCQ7lREfIM/FT
M7j6U0/w3/r26ZugoYq+KfIjUDR+/fwuAI01hd7612MszkJnTB0k7yhO/44aiN/mPDh5uDYWWdMj
e/U1ApVbITCLYUSi7StUM8oEqateAgg75rDgGZ5GfxDamPcevw558YIeZHk2QA79C18AO9K24enb
tXk9g5q8Lnv3avk0jPH7D9/5+ed/8Eeuzl97GRexDITn/G1+/Qh7IsB9VPbAmHOX2SC6q+deAYg4
//7LkDH47fthmO04WNbJcen2l70WWeNBhXWhXydOzhC8bL9TnnCRZPaz01Q3pT54e8VIfGEEw0WA
4Uqrs13ZFtgzwMv1m0GwbA/Ce4fCNyzjNNsVHtsKGpOSVZSXzrU2weh0JNZjg6e3DiViIVo0CCsI
xIrW2+rkSMpsCstkMly2chmUg1h7+OUuKcuMHmRuBfu2AJYojO4Ymhjak7K/AS9+wQFRrYFlInN3
nD7kGG2rUXtqcgrPs8QVhzoI8ovExTvcDJZ3DFtFQi73sdfDGw0w5R8iC7zslD/71ngIfE2sC80i
wTUE12Yb9RjRIZbGlboz9RcuBtxG1IG3Q9fhAOtBZNjqKUUTWKWpvEx9dYhV7e0Gz//wQQ7Y+snH
Cldxdl8O4FhX7hToa7MRyR2NGvQ0pAZu0cZ/m0j4LcpwwMVigRjJimevh1KcM5pWRnsfmtBUU8Hp
vFOasQJ/e4IXZ+1qvdR2Om+zmaJP6gWjBQ47oLxp+RRPmPybgD0Oc1mxR4zymMxGV02inAdKZ6/t
qhtQUNhN4EvN6o09dWJdjX28C9Neo/y2yHb6WLXHMEgEqo+yLrPBw+fZd09jmLEBnxu8EUiwsAmJ
7DiwbSTHz+bsvaZhFXCxAoTck4CvKchaEIy8Sp3uEl8cOOJM2auyTI50jKI9hD10geLDC5MbvHHy
WPWInBYs/Qu3z5qtdJxikTvyozCtR8cumdfXZbpFwMTGnTGaswKoE3mKJubJcEdG7SaEwT9Ywy0C
4GMW6Fd9m4o9COU1e+AXkWXI41P7bjhWxqhg7Dae5kH0dvtF0wbdganVyfIpulRebW1LmAgr8hd7
eFqEIMLkgsbyhTEbdJzo1sQ4SUrZYUjjSm/VFkzluwILb176S+HhLDNnZqwycIXG3l3dIJx6xU0R
oOz4s3F9yCl+V1ghsso8uTFG/XKKGOdJjudJuildf0MRfMnOfeDQjtsnGWOLHVF7h6USlohNQxru
xHCpwizZtDb9KqPbb8cm2JopDg52U9iHxrHeU43kQ6qgZB028TkrNPNsN1Z1GQ6pBAncl4c6dC/T
0q12xTRQUVaegLVAxTc9hVm6Sbhvkd8c6l3XcWkwnqfF6MEOpu80nQGpViPr1BygFiZZ6mYOVTeQ
JkyCR8AEGaXScqmj0rjW69gaD8novvlqblZASs9snbbbGH6E2Q+PQuYezabVXmBpaFM57Nxg7Pf5
UF26lX1hUt/uV3wJGHROg2meJDBR0A4oGyhO+UpKLtSMNLk3jP6imgPmltR0BiTauwcuh00nUXQz
gscwigqSaDVwPc+BdVadbu2SrbjQO+yQYg62dy4XIqby8JB20BylqO+LmiA8HdYcwOZwfJ8C51Vu
/DD38XEECJdVY8bbaLAqbsmx0G9ji8rhIhl2o36wcrat0qkOYzweErw07dQfzJ4QfPoqGkFYxcF5
HXx3irxeDmy2g0oxOfJ2ZmNQ3THWO49vIe+ctZQ2AO+l60Wfrls/TnX4hs+UvtrDaKTf3dE6CLvj
aAAccaFQ1kllTIs0sphQdQZ78ejAQQ/TSyssVhb72uyR6e24/4wrTseZjdCMkJ4JljEiSv0szjmT
eJJes5lgsoBhzs31qOTJdb2tZpsXTQ7GtMB7GNautk4hWeBL1FfkWaaeL6u+mlP/YMnTXeJ1yUbl
/H04Bo+FPftt8pLZ6QDKwuC3CIlDVNy8pnURdcOHFWjP8/lsDTXtqY4xzWcYXKmXcVZ1DX4c57Et
rGsbMPTYGdWKNZA7SelrwyvEjVuCwTQqWpIKWQAiL40SFAKJaLfL+h21RHdeH7xpIHRhAos7utU5
TXoMlTAa5lAdhqpe2LjCAPrQjDAWuIQYTNqgKohCKhuNsXPaLMNjnGtnmr34r9EDB5JkjalIMt1q
LzgiC/hK+plPhsdkvEvtmnUhO5lN54OIb6Hpp/hia714DFqf4bGdfCIcHEqdX6YecL9HMX45jIuS
yDc+7uC5EfouDEqADqSPiucmDu96B4neGJJXEenHOvP3sGrPasBC6ev4tMtdFsVH3RyuQHY/ZIm3
MuE31NZZVf11EzLSsDm+YMq6HnVKfV0BKUJykMaBkr3kXY2HBebRfG/hH9XvIlpu84jaYn8mdrXy
6af2QjMEyB4mW1Pr8bWV8pCm43liiJ8Fsb1RIxhZTO8XQlV3s0O86YeHZCD44Ts7Jy9ea8/cs4WD
DRKFdwI/1cLTxK1f+ZtCJa+agcLoimwzDXRHcyZFhqnOiLa7gpmvDaB7n1lg49OKwIqhJ/iU2BqG
ORSa/DFkX+BPwJWcXnJ5+U8dtqpIEVXzxBH/4MYxGq553BcK4t4CY4DXTq+lEUe4mZsTQfZ3rbZ3
lRZC5EABDY2LxD83pr2KouwuCcMdWj26RMGk1M+MS+GMmC/E/icGf1Dg5dOY6dPhwNJl1ETIMGaz
+ruR/abYLiE5nQIyW7WdvmpTwzUn6jPG2Y+0RnTtqhKGlW3eBoliHs7egCvt02LGbziEYe3oO9P2
rUabNAPUrZLybHQWnBET79O4b4RPIUCR7hiF26AIxmapouFVw8+wgf9Xo2cXL1WLmaPMmLvk+RZQ
ERRahrS1DgMrbN9Sc7wbcvqvtWnVDsB9KsF8sIoJV2LSgoZ99pv8O4fvA5URGnUOwyrW9K1rZmy1
GNMwpsWUItVGaHzqWM3RuZii2/6El1SEF0EeXMlmuldWM8cCRkC8DTrC/KXBnnwvbQACdpptgKlj
2vU2rZcIHNTlBvsPttpyQ1v0uWTgWklVrx3fI1PBh2tz34bsGjjGautJFBdujGehpQkjDCK+HqCu
Mr2mwS5dZdwFbqk+DC99nOMo0stfnbQ6U6J8FTbOKa5LBC2CS10P28ws1w7Bw87RDzor7FSJOV26
M6ghaXHSxThUR8e6SXEDklW55gyDcSW9EomxyebpIuz1sYgwWJTyLpwBzZW78Bk8QnOksoGerm3Q
hpexLu7YaGyM7oM75sMbUxKQpr3QRLP37XFhS9WyElOLYNaPQw/VUGbtFqn+KVBzo41gHfSam6zo
r0QfPNYhbkbM7yOrtMOGfeTqH7GNd/MlgIGSxYNSNp7fdpPcVzPq0u6eB2yK3Co4hLyzHB5MpwLR
jasEahnxJy7NtEq2BgbJmC+VBY5pWptdpL6xhWNwpdJWJ00WP6jKO5nkglQGC0A6Ww/fix17+4m5
gsXsctIDpMc5e2UcMaFe6SnWxTbcFn2+99uNlbvn2brQWP11FzNNq+Agy5z5l20c25Y36gf1gcH3
ugzVua8+3EqdJrbOKsJ4CQjjwjTLI3vay8aDz5PETH/NERWVeRsDVxzNwOr32VRcQVG+QRrfmiV6
n7Ah1VisrQQvvrcRlmBP57oZh8tEoBIK/y5I/X0GtJn86EffYmQq/QstT+7isNq6nXOlE9QyGjZR
7NyIa0qDYzC4MCkfssC67n3cuY6FXyerkk9An7dTm5/jTruh4dWbgpPX5I8SbJVsx13vpie/htxt
2ug7zr2fi2OARVcJY5H48YvDmEb3Gsymdn4UU8CBZXr2YC8KzPu9PV1ULZ0mxm3P4rxkaM9TpYg3
JUQju/av3b6fdhFs+6VhpDa+yeJYT8l7ZeRkhWKz2Q4+ppKshBnpOVgLyaqYRHLYoug22CDrhlpk
PrDJ3Qjd3c/pph4U9DUz68dRTRvQU1s7Zj7NXf5AV5mFno9IZ5/0DE47eSm95cfDTkB6a7W1D3QN
wj/rGcfDemCLgD1onQzmra1V4Y0ZeRu/b5eMIy77rLuxRH1RycHcJL57GIxs3YbBrpywW1QwPZcM
q4a+rheV2+UwLNguVcVed+UzQ40rrYatZnApdLm7T1rtwm3ZqHhTyVw5Y7ieiEszfM30q7xvFD8d
b6KybC7tdEv+9cbBN1/V/pEUCodFQj8MpFeKDHBcAhfMiVxLWNrOLIqyBB4rIlNjnb7Xo7YmZTxt
wBzgQU3P5nxfcy/B/S7lRQF9jLPFTPS2rezdUeMdKsicGNx0TOIXGXX32AqcJTvmTYE5Kbaaq1SG
rNkum7X2qk6L14DuZJA11IIMa9RoOjaKDxRiLPfOcc6/scm+kkxhV5Vo7/KkxdfiXAUVlpMM979O
cN5pDVLf73DVo3lgcpsHeEPbKQo36Si6y8zRHzOMGddxqV/XZjYA1xyuuwFDhJP58kIl5Z3p68GC
/LR92VVmcxcltD7lOWPsAED4Bd1514oE3TbLtHYfWY2OIN4051qzxmshOuzr4xVk3vde0x7DCiuo
/5h58V0hRpqLAFU8h21YXAqz79ZFYGyjyrsxs+hvA8ePf1+pvWuiqv0gKq1e2pf/8PPPXr0UH3//
d//8D//rn//Tf/6iVwbev/zcL3Kl/83j8oSvMZcl/qhWAtM20SP5D65tOxaMqF/USu8byXfTnvEo
oNEtByHzL2olXBB6KIA+8K961p/CNrkOuucXTQ/yRqDPSiUzT0xHv9YrlWt5pT/F2rVw+xqIPq2R
qm3OcH3EEed8tGyzSN4AWIoPcTztKZKILoxownBYd+axtev4JPX4UFY6gyuXEFpidA9Op3krF9zh
phcMzwq7W4fIWLdmlk5LuwJhCmwW2i2pCIOA3wJ84rTUJc8zIU2Co7UVfySVkiS44A/WhLeOUZ/V
rxglczZg3rgR9gDxs+uHk8qUB6uhcw8yzZOtkxuP5piUBz8lZxeVxZ4QMXZnslQeqJwF0fVpN+Ed
+ejLsmSvUzx3BhYNyz0FvQmjzqoenRJ/vhe5t8Cf3AMOQZYCj0ZDJrOUN1kwVJNGOzC5cKH7JlSp
1TDHA+9oC8xqAOIenCh55FV3dYq5WfO9m8Ce1r4c9rByrYcyQa/qQ+QCggDQgEPrfTSkvw7HfoI1
OrJpr7tjBRdRE7G86UQQQH+Ejglf/bsjpFxSav0k+zq8ofvSPXqan2xVQ8wB24E4lphy9pqjv7Wd
fFd+xgKMWaI9+FxVDI0YPM0TqGyeRYUMwcGx5neIGliaqtC/Z80uOQtqIYUV81irnwdc4zzqwrA4
00qhbUwDxuVFG5pMxfRuqnesbdky9lj5tCDg/ziSTRNB56riAV9pbnlboH55POuDZlXqVYI1vG+O
WsYsbpqncikTNprU4D/XZcYOza5XhQHeuB8BIHckRqPSOk5kh7FrjEu0Fs72dTgPABkFiiG4y+fh
bRzU52IeF9rz4LC383Phx/2mcv1Ls7Y3Db02KbPGfh469vP4sRg15zGaR5IKS9UimdL8KUqhhbY+
u54KmOo+VVa6Ts3wxOIaLO1CE0+C8HmMpajw6sU4TleQ9PLrotNarFD1We+6176jyifyDXnhFUzY
7KykZMp1Np3NnrPzfLD0CbpyF08kE7Pa5V2blxIPzqqLunucjuOD7pvuWjbFZzKidbkVkQSCy/V1
S4EO3TkxN41J+DwcpLoh+7fu027ddbAs7JH8RpJbDvnqpFv2aNeuhy+p8jWM+cXkrIvJxtbolfTl
ACxtO6RAPYj2ss2eXJV/RzB6G8gU7oekca4mhvR4hldhIogPR4y0e5xxnPQ8Iphu6JR0Kpnyc5yb
hcsiRJYbLc7RHT+C6VBbBxV/OTayZ2nrx6gJ0efmHlZTH8i6R+73LtSOOZZvOoyiLj0bU6kvYy0S
V5Q2Wds08o4KG+au0bVPOiybVZJEdw6AUrJb2AprqcROa614r2OPPjFd1m91pLP3quCQ4I7le6WQ
NlzhuCSf2OynjpbhgYPmnmU8hierXDdpK2/KQVeknxV7OAFRIm7Mmj0/sWJBf+7Yu+6l31MyTzI2
XZWNE2wmv5K7ImZfhExBWl98mkrFe/gr3oK2R2bEzczhyaZ3K4zLlT9PCJSKnhxTvtjx9K6ZFFD6
PRmZtkNc7S2W2kSz0ZmMDoszVaxEvwVWfIXJGiM3SHEUeaYM7CdsA1miI/USWAT/R2loT1MKX3OG
MxtEIKym8/ZE094EetmqiZh3YhzzV2z5L4sStroVetWqnUYalNC2FuUYZDcuMs61lesFICHuSEWF
FQnyBlA6KCLiVihxXJt1J+b+QLXq5koaOu0mGCtpchkarClRrbAuO9544QmoIMGskxPiLjgw1tZl
EsLUzTyBcCaNEivCCKrdQzHUvKdAj+WutvoHE1PCMmvUe0SABJKnv6ywFZPAOgiffq6hdl7KsacW
Kevsi6Gr0mNamc79kKbwxYsShWGOjgQT02Zllru6bl6mjl253UImLX2Cp1UaXYJWvYunlGNLy7qb
ZZ1k6lIejWHCy07RojEQubHajhdMkCIzg6Nn2wm6GZklEUMr802futmFEaNpkOM+F8S/lI6gUYXl
S6xJ/5ZHE/vLTnmcs+nrykyOLfDUJPcnaNpBhyxS4eAGcmJb6J+4ip1ZVc06IpkgDQvaD9qWvxzZ
a4to4r1J5pYVgD4dngdE4EZZwOnmUy7pHRd2/xJV+fw5nb3a91di6ndtVBjbIU14onvVRTVaIZ+n
NyKgN4BnR6RG5Ax21H19mNyoWbfYUVhP0v7AUAE7fqoIqJul3/NsUdz2BQzTolfrPEyaLaek19Qy
y9NEHuCdgmDtUtqmuZNB11LHgCtVgJF9qVGIbjONwAxUAYrQXK0yUTJyY4nmdZnXSG5umMxFwUGG
p9eil6GK1fNkZ9pFKOoHM4C+YrSK3F9XG9vWdR8cRx/AQw8N7T3AboskvetcOulc2SSrub2qysJP
kgYIv33sXuE7jL8rBV5gNPRZC+w3mYJ4MNYVvu0hb+2VUppYZWVxOTiDtjVEpa0m3dtOdXPP2TlD
ZIpqsvVDtaPyrsan5NsXyLaSXBgJrrJEAVsEQzBLhG09cas7dD/XU7WoOBkvrRFJw9Vsaz2Y47Qs
Wdw3tTF8iBKSOUfvdJcqynfLlr7kqcZfL4iBMEksn1rN704eDpN1NpNnBkrUdpXfvZYBQdw8L2kc
snn9gppa0fOhMIpJtsKkAtvWtZPVZQxuWAx3SnUB7hURruGsPYHY4w4b+mlVeLLeAYmPn9xcNWSe
qZQ13PAYWe5tiEq99OnIWHmxHq9SoP8LZeSvmq4dInMsljmUi7hsr+IwC45V0dyzFvmMCIT5PMlJ
HZi61lARWpLJZZJubVQupaQER9PfSDOvL4qkNN7JE7w4FP8tyehC66JoRFCHJ13nmOJkPSLbsipG
IayQ0swJRGrbVE+GMwfXM5/SnZWyhsvOvfeV9u7Xw1GavlqOsqestnyGKTRddomRnpWgHbSkxetZ
oorTdmCaGJ6nig6JyVpOLrsX1oWAp3Jj32DWvesFVzCjYYhFLDLAuaYZqI5X2om08ZbtdLnM2pax
SIXSlSLUFuDRIaCHzGTz7iiFLl6rwL2XgeSc39vJMePYzCgwmiHJobbXdfvBF8RmiIWXKw0dblkm
3QfHdcYPmRZc+UY4nEz+Vu1YB793CKlJ8yqLTfcmDq3XImEY56T3cZiPBxDF0MpTKBBNZpUPE5gL
HUTipqPUbq0Ct9+4wqCrj83nmjsVQ3kabcuM3IfF3p80bNRxG4JCsyHdLO2aOLkFtnqZSlYL3/90
q5JTcWvcJs4EcS9QWy9R191k/owT/Zs15g+sMQEODneGzP6uM+af/ud//c1J819+7peTpvHNwJqB
bQLn6M/+jF+MMfo33QLxC6aN9mp/Zgf/ctS0v5n4WvE/4LgI/Nm/+q9HTfMbET4DKw08X2yxtvFn
rK1fjDEcYumAMt3ApznOsqEY//qgSUeMnVm0Ppwj9FynsE70rohl0syia5c//PDh/BULyZdT7U8v
Fui6F9g0QRk0g//6xTw9y8OQLolzZZbGrnMI7kgVLGuNR5oGhKS07jQmJ4vff1XriyNnflkbXCxO
YUjIPn1Xv37ZwaBNmhVdnvswpgSCuFMPIdK2VppJySeZk2LEmel0S1+/F1oN6ic/Bq3YFfyiUu2C
VHz38PLwmL0ZCPmGkikDQ5tV1bd7FoRFTjlo1Qw5DZPWVdVyjKSY6c6txLbQp+tGvzGaeDvJ4LIB
4wROzn/pSv3SVWTufv+dfgVQzu/UoacH4jSgWd0w5m/7hzoix09izea0CfB2vOnwjdgKaNMw3YWh
uiq6YB/X9h7X5U5N/mnwCCa60rnyOudg+c5JSwnvgVtdWHb9R7/ZFwP1T7+Z7fE/gnKwwewZN/rD
b9bXMclGV29JHJC3QNdelYH56VNVQKbrTms81Oy5NKII3hvba//g5f/KVe78+Opfr/KEDIVjq/bc
OmI9pAHFmFN7Q3xz25HFWf3Bt/AFnfrTe+VBSpoEaCuGsy/fAh0bOtnuCZCHjU+8LNmcyT7fJVZ0
w0z5+6ATAFeMuJZC627T2t/mnv7ZTg2dPc3Ptsa34T9GH9VfueP+yqXvzKRx+tBYaSir+vXHTim3
ZTCJkkQtiqPfZTxL20dHes8jyrMeF39g3poB6j/qVrx11/Zxv7KasKj8pppspDc8sqe4OzdFcTRi
AHDEhXvgJYVaKYPUsMFUgqHv6J5UAYBMkIr5kwzyn36HAHatZZhoJ6ydv37PeFfHnKFhd+5qItFK
XhpuT+NFt2dy9UbHDrHHWUbHka95hAx//8v/4pL7+cXRDQNIqwiLXxGwJYeHOmOzcfbyxrwYp+Jj
Zs7a3JV//oW42dlSYZDDbPn1VocLiYVcr7uzA0ZrWXuSzFfbEe+PnfmPv/+uvi7cWCctfH++zgMH
l+bXFdQdTDqnELXxEhB8HcVwozuMOBv/wejSN1rIzlVmqD940bk77Qdfo8+Lcv8guGI28/kiv3yP
NYW2faZZTDtb4xzmxY1InJrAW/SmOn1NI5USEEso6Xn8/Tf7m1WUFyY04jHD9WF20/Dw6wtIaVFV
JBAnz6kPsYl6ZmBR/UGPys04m46QjJxloJfnwnSBDImcSY9cqTz7noSZgFfNmJpmqe+FS2QYwGjz
B58LVrjffDJ0YHB1m0wrURXcL59MCnZmlJqZn0GhtEstHGukwdpjRDopuHWJD7kns/ESkd8QlY6G
yBqwqnjirIfRvpfKvO278QwIoFmG4DkX7qQ4t2Y6VakIznglo+oU+rcaYQJgqwFwmV5PYZw4z3XW
It9hEgr1RixNfcyPbW1AYBwNd0MHEcRSu64Rn/l14kl666IrWHZZMj59s3pokrS+sU0eSHHhnXIH
TktMg97CEXn2GXdjuyLN8hoE8o3HiNhGyLXrht65JWWQ1j6zp7uSKfJrSYIMXAV7Xw3/DXPjGHZc
YIhrZdoHW3fYibOnuJoilphZsQwQVcB45Pp2HKznNCsunZk3KuIZ/oRbEkOMWkaFX/B0pq8OfQZO
gkZWUJs+SS2MS9tqQ5S37OSkXrfVCo55ATU3DA5pvwkgWAoopXtdOuGmDtzs0jDxeOVSty8HS46X
LvyAJZVGl86ctqgTyD50LPorxhPRVotorDOz2sZx6SZ7C2ohQ28XWhvEU84OUZ6tak3TTthdyElW
iC8AXPc2wXpNjuI4Jf3VMDoIXGV2qQctPGUOcsoEgNmnRGDjLh92NaPXZAj2jouuqDnOETXvUEmX
dCNuIUR9ufLQCPogDTjwN9YK7CksE0kPuVWSxdEM/aYY+qtoMmAyhobcgS5vV8KyJTaeAI+pJg9j
6oN8PI2Zf13X9WUthhdlyhuZZA96aMDroKGeGL4AgpKTyxl4REB6n4j+LUyk4gWeukd/yl9lMO4S
TCvUjTV3uYCSkYIjINRPDXo4EFNt90LyHTrAAazW20l52zVy25ag+5vSBdBjxJ+zX0LvR5arTAzL
qZ0e9NjCyzBoaysLYO/0N4ldb6spy1fO3F1EZ7Na6miKIMxXBdC7UQuWlhY8Kl2FkCHSF2q60V4i
n5RHK7ehFl+qEdBFmlyz+9u2o70rsQaL6V7Cayk5mzchAkyccIV6THyVCD80Fz/41DND6ZV10jvc
fuS9mh2mwIMDUserrHsUPY2DbPpm1li+ODKuevdN5eIcdTGxjQxdQ+tv2WKvtLm/ipbtheEW94Py
CH5p3JBj9maV0KvDCjBEjcLgd8CfA73zbmXhpYuegjx8ClQZjsVLLcyGBJZAIyTnsgz64A4l9bGY
possq08eVtaIWirXia/0OL2tGBS3mXU2J+PcomYcuBiIiPvwzYoIFkkup2QrdbEFKo29iBCHkSZg
S9RjG3cxhigoAYpAfTJ1h1TmH1mA67HNXmi0OOHPYlNmvEIuwUPb3Wj9dG67HN2SdzakxVtWdj6m
GMB6QgdyFaY8jcgfrxAIVr0fP2u2gCAlH3qRvdkJdA+9vAHrui8T62KklcKwKij1AwP3Mp2dIy2t
0hrHfeGrVRG1FYSDkTApV2nhDStA0SOAsW5P4gHWDq3fyrbvdelDqwMdLegA03XgOEO5rSxx20Hb
dKrufbSjty4dkBMDPdtU2DYtF2CSl380rnxkSbmCFvvQlc5LDHMa9nWLvTm4EA0kUhPD2s6U9i4h
LbhJVBNe1MIqLy0zP5K2vikgRjIE2FKg0NxiPX3y/FRQp+ddWsKSm7D5/+ydyZLcWJqd30V7lAEX
89Zn93CPeSC5gTGCJHAx4+JiXPcDaCXrRS9lJjMteyXT+7Rk/Rb6wKpsSwazkqp9L8qycmC4B9yB
+w/nfCd2Vo7dn4eEQVGU28ktvv0zFdGGBLnPnV2eq/jN7Wr4EclBNMV8Gqcu3OYol0ATdi/GCM8J
ogJCT4udO2VBe0wsMX6d6vZUiY470DPiO/4LGDUA0JAHsStpQE74qifHczkw6QHKizWJHVPOdmsX
LPMDyPQcpI310PQxQJ+JeWPcV93JjJtP3mg9u6S5rdnsNOCzSi5V9s0wiYuY2o0z9veU0LsqcvaS
K8uhjQMSQuN2+YYMg8vULHOOvcr2MrWP8YDlqMNUDctgRtftvvlu/Biaisi7mMFJkyhE/qTRd5AN
O+Vdj6rBRQUmm4hktWsyoGCxM9GP0iCIxrzyVfe5m5I3z61u2uxj0DTPUw7coiehbFOFzk4p475r
4r3XYuKaEe7IZTjsogh1s3s/B/cTFxQNNpmpcdJEF+l49cE0TEIg47G8TRx9MKCkQUeqDn0/nctc
fIC8AiOjnBGsx8RcEJIFHnKKkatiK60LsGrGeC5AMXWFaa5nI4NkGBPWJnCL7hbIhdD9vpc583Ox
t8VNI8SeXeq+9NKXDnEcbZ4LejydOxQnSOtqzkkI3YzUMkRlLLzccdotguM2ao+Q9K85TS9MBL/F
DWCbqu2fS9h8sYd7wQHBpmTJydmXw4YeL2M26d7aSFHyEuaxDPQ2a/J51Q9Gv8F4bj+Rp0YuYVw/
pGV/VaB3m2wUeRFbqSK/NV0uLqU9vNbawVuP8GW8HXQdbnXGdVRDMp0rhzCUBJ5Ga7T3IuAYic2Q
hQHCFHOkfbWWQqdikTAC3Vj7sjNPYIXrrdW3YPoBNm0jz7zrmq676+D5VpP3iBKHEzrwdrhcPcSQ
YfslyWAfTR1KR/h+Fc/xpF8p7vkGkdzaQ6zuKiwLOIvitemk16w3jtHQXRkFmYQDTY+neC91Bek0
D2zuahCea+li9zOQQhGeWG8MC+lnmybNHuH/ta2SNwneUMTyWxZBj1i0jr7lP2qPG5Mc0YkCXNux
2JR+fnY67gU1L1JCEGVNSqfpxeWtDEuxGf3oPoGXsTEa+6M/xzE0JW7Y76chn3lJPVQn7LX0Ev+J
MFKT4EgFmC8+enPtNiMU1ZGEFhRRzRqfsEkAYPZNpspYK7vapyHI/O9/Vyfc74TAOqitob4Bwluh
nEDDq9kUlzAqM6AmhXvwOqAecyq6U4uiMQbugPY9fas1OmSeScMsXzCojsxIU97XxBOZ/5nYSg00
a8OzreK7VLMxXBxXx7kfxBZFAkV4AxmG7MGXyKbUrj0BsBArx6az4jeptNgYPIE3+BCuCVsQfKn5
DhCXCl+ksg+VCUyJe+RWq3rfI+MRDn90zIPHJeGGRz55FxHYqLHkachyFoUjx80aKAFyrYp6BP8S
9wKp2Dm6xmGR2LaqvfcnejBCkHG49lTeoR2+Vj6SxO9tILo2Pm9sNRiYsbouPznRkKcq1k49Ucdu
2b/0luLMDKcvBHirwxSE/jojX2HJT9ENW1U4OFXLtyP0ACkGaLsJhu/3gVP55yT2ilO2JC1U8yVV
CLSYW5W7OnJfRC+v7ZZUI/gVX6YKOGTtl+6mssZhz+opWFM8OXBsBTsgqT+TNL9m/D3sAkbfL9OM
OHXwcveWuElwkqjDT1NmvhS5RPlQZp+sJJg3vgvd2uIoOWgD11tScmga0JgiYdRrXAcvZRt8dEOo
yb4k/RAy35F1IutSofx1GSEvU7WbflDzqJ8tw7b2akKrzx7YPiFwxDguC3fjjV6GhYXTdWbL8IKr
u9hEEDRXJZvDKxJnpnWoUPTFGcHNfml+AUgBqUJPDw2CP8Whtmuiatgjq4+QRMcwc1y6ODXR2HVm
yt48Qcyfz+XOCafPOa0iuljBKqfVbwsE2hR8zunsQL+sEBF4Eq5gkA54flzM2nPefBHN/KEymyvb
Dl5yc4ywLkm0gzVU/FIa+ca2m+obKszHRTM4Dq23ITQM5tfkfNCmir6m+IuTyorWhp1fLPTK9hh+
NgBAYcjxh9cKZcCh0JIxEjsGjQ5kX2R+BySVh3mMxfZIwKT1rfH9G226d3nnUCbCrFoPavZvam6G
VYbTggwKSn4qoU+FGbZ7Qsyfx4nG8Xsr/Z+rg1+sDizze7yg+N3g4SeV2r/99//x7//8P//tf//L
f/mbeO34BdrFf/zB35YHLjI13JDMBJn32z/GC5qI2v6qXfttbeD+xWQaJBhgkOLFpJ1Bzm8KNTYK
rAzw07r81Vl+0j9AxHg/6CMojAEJLxLy+kSEvJ8INVkTlK43tndV3VKDd9WDK4tXBE1i3QoYCQwG
ttUIqA8egIwJY5+ny++u1h+MNt/NpL6/A4f8RPocDxXf+3SsOXObtgkDfRdp59ARn3T0uvRbPcx4
MrM53s5SxNss6OLtn7/uu1ny99fFxmwygLBck93Mj9OhRHU2Ewlf3zEpOBsOmteCSvaQ9Iu1zIn1
/s9f7t2sh5ezWfJY7HqAtLFBejdMTksi1uu0h2CqEueLqjLnxNHnEu5CzIdUyGNZZwzlL16VSduP
M6bldbFdQ0p1KLYE35cff01o/6mMvLBGPB4+mQPMyLSJiVNPWhuljv+qs/Sx6JN5Y8Uda04TJtTk
2zPlyLCJk7k6+ZCFozq/JE7nHPgqwaJN2i2bzU9hMryJEpBI2VQ3nWsXoDIBNNtTNa6NJAH76A7k
GFlUOYPAvmICnp9jTmvbGj/3YXiCoNrDG4mOBlyvEIQ2oCYzu1UwA1aSzPBjppGfT8EY7rowKNBO
gsMjdp3E4ZhBULiMFgamHFuEIjTYJBKfM+JqN3Ha4BcVEzZNpW+MOECQnzvVwBsitzr1wtUogLt4
CrWzE1X2tiUGihm0QDglOfXbgYhj/Rynpn4yw+zzLB24TPb0Ocmgls5S3UUxUV99ycRWoB9/mQnk
2FVxM508Mu3WrQXdrJx7kKN1dT2TFIbMDQ6sfDQD4BvAfEMAuTFI6N7lnLPnYlt77lsTfU3KSW64
ZUcAnPNujupqH8hgJuQjqB6GwjJO0AOBLYATvTIjNA1B0iFy7HSCa7MjUalJSQcBJLcKRj5JZQ2P
gOAY8sT4nljCP05eCBDFISrFCIBhyLFYGejq7mydfJ4G9P95UwwwlnvipAdLQMqQV0afnqqOFbrX
PS/5wCub0TKXzwzeyrwoqJ26hzwyzwypPrnDOO59MFq9D/xTFdFDWnT6bDdNzY8WT41Nt1iZ/X7W
kFOQwHVrzJnFpp2DkZquW9lNt5YQ2VJscLhEp/XQW9bW6cQeDtRtPheSlGpOei8rXv3YaOGzDa85
GrKNHbRnMmp2GnR43HvDts7b/Qzrb1Pk6B+ZIWACdZgZdHkA5MzqKsp1KFZyjJGrK0IJClLV/T6C
ICu7WzQK2dYtzDeVlGqL5/Kq7WW8T/vAAo8TjAstDBL1FLUIb1woXjXyI/70nYHAmCQXwoPwlRUr
Am8ien7worha/c3o1reg+us1m0wIG0gLSm4HSF4aitqMuSw26VTSxA8Y5jCMsesZnIiKPjqdpslo
XHpfhGOrTpBl7EZlykN7fMlsfYhHuepD5wbmW0iXUmFusrJ9S00I7Y35KbnVtiQsfa7R6ea0PDJ1
2hcz7fajbX2cW6ZmOEZ3YiJ9LVDgYnP3XnXxbZajzMhtc2vWciCiZ7iLCl+8pMJ6toIZbRxeRatH
xjI71ZXR8YTRbQuYvgpwchkp889U0DkIeyPGCktyzsA0QigMFClUyTEHY7hxsvqTpVJGeqNhbHhC
GqtuhPUZughXcthxm8kO1JrwB/ZPXYk1EbUw1gvs0RMEtTJOP5rET61mL5vWUZdYlHRZfOla+HUm
5yjqmMWf1FIi2XnjPVCc+QWPnBZlMePnlaxtwnoMj2IS8BK04vkT5PjhEGXex9zM5Q2sentV9+FH
HnryLjZ7dcyBplSollJI1SOCUJzzNJZazuvFod6ODIc9vJlBPH0OPLqu+lakzh77N5aWiXEzcDPq
ScbT65DM+82QOepKxuE51z23HEwi20SBOWGlBHvKbDylM4tx5/WWvwOF4K1CnFHrgedo1GJ5SUfn
uuucb4bt8j2vcIx4VfVAIvslL0Jsehjyo3xEadY6h7wszzq0JMJPEjHIKTvYfv6JbwaOULGkAs6a
YVOI4Gcxl/aGs3bbYbswHnARmzedhLIQo3xuB3lrVCRdeaW517lzLEhJ17FN+Pb43Krhkk/BY4PX
UzYpo3EiAxjKkdKEQ3nLCY8UkAgVTUI7T6Ph3I7AB60heOxHbC5qIsilRJE+KqfcuXNAUkvlPyRZ
TUhl8pZVxa06OQIvZTCTyJX53yZU/ajku9sYldJ0Yn8ApUaTUmKEU77K+wYEORRKYYTzIeefGK0m
DCAs5jvb8GfY0nkEeSGejINRIm0LVQj4nDErqu8obj4UfnTVNvI0QPsMGezAyV7w03jC1kOK2KJh
YHhTJS74hPwTk60PwmAWMpvDM+v0R9vT7cZklAIlKDw5Sr4KD2dZnBgoNNpuQ7gEaVyWc5qG8Vti
2PejY18L9bhYdWAZrSK/3SdOUxDh1cL1K17HDJntnKR6n/cxsv2BMdlYtZtBIqafkjB8snompabh
7BqXkCbRksFqXzm+cTOy2kbObd3kOt0vYQ6Fcj62xD51OdvrvCofPAMLnF8G0Fxhq/j1XRUOBABE
ikYEwL8Tb/y8+2IG3sm06Enr2xLzp5uhAWnHqxENNQ35nU8zEgAcq5Pwa53O/kbBVL9iqPeg5mLX
x9NL4NY4+FK486Mjd1VjSOLueVThZgvS9LNkd4j7qPuAjQK8+7AOYnEZ+uhpiKZ6VTODABrgX5tM
1oPUeEGIcrGN6S0L9CWewuewhEDpWlpcfKW9WzmUx6npNyxUQGYhKBsdfR4s+U3OOYEEYKNXnW2S
DWaFu3TcUJMySfquKS1xQ5Dx89TUcM6N+JM/05nqmNmBqudnocZ91yG3rT17rySjpCS9CV14sO0Q
PTSd6W06ld4myfSUVm+m6T7puQYyrPc2UtNGdVdlGu+g7d77XTPtoc1VlIIcJk3LU6wqrrWyniNh
X8jmLfjvoFM4tWes7UyBM2HdVDC7/V6s/me/94t+b5GK0aT/rrL/ud371//67//8L38gFfv+537r
9vy/oBlBxeNbIsDlQQP5m1QMUlKAu4DWDl/Qd7/Sbz2f9xek3sSuo/dxfMczf3QlLSoUkykAkgRh
hf9Iz8cP/bknCJZMYHLuaQkoR37sCZIeA6I3RM5drLv2oD3LOGslsguhrQS6q6J7labbvYo+tXbI
INk5tUxuMU+y3TswfoDhV6iQYRv6UaObzENZSarNWuFtn7u4vTFVTuobpbC3bsLsCXZsuEW4+3Xy
TLGSA3jUrj43DhECRX8ywmonjYhpbaw6PCBNvxe5FBvRMomhpie5CEvixm4+BUWMRHdgHhxO196c
NufULr8mIykbyTw98CuABircJ6ua5Rph/Z0yqDIsGbylHWcmiayAfdSmlc4u8CMchRZuodkgxKun
yjDZ/bTypp2s6Kp2WfdHrgU4ZwH1BSGHTm3Te+jPbm3QwEhGl+wCNr7hQmqoILj5Tu/sgZOgYEfu
cfCbRhw72TIVzc0Oyl1e2y8Na+lNbjn5voS3h+bYxQLBop4xYbKwAwySZfCIuWEt9lYUXHBegn4R
rLd9k0c29hosm9Mr0JX2eUIxu/Vssz9xNo7tyusjf8v0lSFxUcfreZhvbHj+O8/HGjRY7pXBjndP
GAZS1TEZdp0BwjjIHQJYoC2wCiyfsYjp63GRu8pF+DqhgO2m9KQn75VIZu/eXzSyM8ATT6M0Qz0b
LjJaks+W5VkF3g+NrSJgZT0F6BTwIJtraKDYupHkSry4a8rdJexCntvvyl0kDU89C1GSYgN9ztH3
lovQd14kv5Dp402OCngMQmTsizBYLxJhzxMkGS2yYWMREA+LlNhDU1zEDuJiV4fXRjRkDHqRHoeL
CFkscuR2ESZXi0R5XMTK/SJbxhEEjh4l87womiEuMYcezyFa57bznpxF/DwtKmjU0CgqxlsPfXRD
/tIpXSTTziKeNqSPjQo9tbEIqytwvovQ2lsk1z7aa4j+1hcaGuTY8XQfy0nt8Amd2rLG35uz9iFe
gPDRMRiuSmWLj7XZBci026d4kX3H6L9REe+HQFCMN8k5rqtXu6fGMZYpfdDT83TRJNdIHx9Y9hhn
l83jxEwZ1l4mPxQD3jEgRWjm/YKKSLsffA5PwHykiFl6nA4KmjL6g+TWSsNsNzpJukcNMbIcIIlQ
zuzH/UUIT1P/WqOMnxaJfL6I5YNFNt8tAnqGwx+sstaQRmfilXusOWVextuxhuEZCmg/LH6+Voss
f1oE+v4i1XcW0X69yPergSw9EqvLO+2imXchLrRrVSzgfId+YO0uRgC2Gc5p4P+tm8UmIBbDQFxj
HTDxENiNt6fZMUAiYC/I8RlUVkaokwXQJCb6sOhbSqq82MgS78eoiIYLG0tAVsbk1hfDHQ3Aa4AL
Zj/ZdIms1A/VaI0HvIPOE7PfivgOBuBWmY97WQ7xeiIVL2hMf2e7nbPLy6bYDzMgc7PI4t1MjXws
S7KN1djxvlxxyiLn1eiLYE2aQbLqc/95AU5sQbTJveyC/Mhu0SBdahF+RPGm8hn92kkef54HI9g4
oT/fxbK6Sg0RH4pC73B5Rk+SlAbKWmoMwiOnaxJSTlbRh3cY8u4a2JBcWHQaNF1LlA9Tu8KePtgS
UGZEGNIu63F16yl9s/uSrtsNiTAfq27fzuNnEHtvhtd1KyYkF3yTM8MV5gwNOosdAyq56fuF8hga
L3EFIsBOtnORh8cyD8MD00zvSLopU3zXrXYgpZvt5NGiWsvee8STtAkmh1bZc61ji/cPxFD9QcLz
3EaN/BqW0Zea9eV2hupHTIIcdxEbA5gPTX+YILZ+83MNtg1vToINnScWvYspULsM/aYOImkyA6pe
Jm5Y7eTkU9Rzu2oql+TYnErQHJvxa4IPjjxOooJa6V+ZjvnRtSCYKXC3aQnYqA0AIky0fCcmh2Lt
lCXyhIkfERvBOZ4xcTg45nYObn+CZen1MMWP1/wKl5YcqquoQvLg9Lq6tMYsbgGOzbcFZCx3QWQl
PLeP5oLNEjkQHMb0+xGiFnTZYt0vkC3bJ4dQRIQXuQuCqwicR5LGiNEYe2urSvlKRli5KyB3CQhe
I761PcIq0s1xV/KVvKkm9j85PJZQxxhWFhQY4Sn3NWywHkbYUA3dBsw/Ni0XunzrAypBcuaSEbXX
VeETro5hVS0uRMawD6PJnQMMKzbkaVoQZQWssmqBljlDCnBhAZkVEM3MyiRYbKD5LQfvyPCu2yXW
zL8Lmy+5Fw0bGzYa1cZ2WGBpOdQ0oileyBNB7OMejSG5H4M0OtTmeHQW4JqzoNdE2EEjVWg9NMrA
dVRbL4SDfWXGSQzqAm9zFoybU+EmtK2oOeNzuue4+zolZBbAj1q+PudywcF1CxgugxAHj/h6ihHZ
VAs8jtAPipOgrZj4QmyDMCcW1BzZZcFfrXXzAqPj6o8HfKXcaAHDpuWMSg+iXHbMC9KuIvVhOzNd
3RkhS7tVQITuhvg8pOOSrL8EKyXXOKhvJ2ERJJ15z0GbKjJtc2vPbEJurbQV+9keEibfTntx++pO
NXAa7Dp7hCdob1QjkfAU95zwxr7P5w96LiOy6oLwYDvhN90HN5W01B0wM72aBJEuGILKddC29EZO
cdO1wQU7HJVNU9zVS/yUju+jMr4igyzamJVHmhdSmdSyz8UcgJNudcOPsPqDTxWzAywYrW2w/k5l
MtdUznA12Yt6sxjUUWSVdfTcvl1bAV2s8l28oLGVrAklmu+yfNBXjROkx1Cbn1sRI7upu0X853p7
ZeESmEpW39j6d/XwiLJhXBUM/62BQVIdv3lLfEa3BGnMiXxVbXfoyt67LiS/Q2p359IeWcgbLv6u
8skjm4M0SRJ5R7o4g2frtrdRakXV/KWqnwPqr8m/Q5PTHEWPb68iBaQeMG7qJRhELBEh9RIWkhjp
3Tjrz7TAFfA30kSGJVfE0pa7apeskTJvb2x0GdjRi94z1zz61rDzoIgvOSWi6t7CWB6HJcGkXLJM
4jRC1VChnvrPBu3/jxrhwm1jd/L3vTz/51//2//9X//0U4P2tz/3W4Nm/WVR3LoWix+E0AH69781
aAJbDuNrGPUs35Zd3X94eQTYiJATLMTKszRhiyb8b0s54fzFxH/pYf2hHOTnBv9Igybeq+/58TYg
3dDmHLRDWsEf+zOrzgnqDkp1GQWSXBIHi41WUXWOWYlvitlm60AXuWkL6e/9KFwm651+pFaaTyJ3
629eXVJk6L27yD5FHQY88O1un9bZ1qeIXiNDgoWic3H83YX+g1Xegvn9QeqNiB2Zt8n19IXDtaXv
/b07xMybirJiNK/HAoMcrNAaPWBArUeW1DbV1sc+JVUniiIK+pzc7y42j7OiU+nnWZ0qIx6u0BRG
5zZisjQW9uPy8UEiHaatx0RphSxob0c25hvfnC4S9v3WSdvpsbANZowK57vixx0hWqhfyPR/+kyW
Xw0LiGlDtGV7915MninRuoMfm9c6bvI1EyF/bRHfSmZYFl7XjddemVpYV14/G9h0Y/MB5Y9FcLh3
7zqquGkxK+zJZXEOCTO7nWYhey604SJEEOLaNOrgxknt+PT9v/vzT+W7OeT3AnyWzraFIBj9vR9i
T3u3esyyeB7KqOyu4xpzVqccDIhpNm00o+m9Vqh2/YkZbRU1bw0MMwRnyj4RA7StawJD/vzN/MF1
9Gww0YB9/cBE+r58hX5nIGqNLkyySDfXAZoVlJFOz365Zx8lW2+g3m/D26XC5O9Z8SF9z+Mb1FXj
ZzObGD6j6CammBiAxK63oRzrU+yXyCjbLjmgowkOllVMh4QdyqUZs+njn7/5P7qSjm/bDiYcn7XB
e1eIxj9fJfHcXkd09vfsQDs4cYLFjW83h2gYidRU0cQas46ggtZt8VyB0NtkEBH2KXFffz0F/q4r
aPEHvPtgeTs8dbAPOOyW332wluacHbXTXpt8WBHqFLu8/8VvzOPu/UvwxQGEI8Bd4b97/yjKi2ga
+Siua1Lo3hqCwaBd2YgKDYRMTd95q5QFMYrvexQ993VRBQcQVPYunCGZ9iY73MRq1FExrd7zvKUq
lGQyDb6D95/b5c/f7R9cD8/FUClIE3GgJr/7bgFYtBy+cxOGgfy10eAROv/05y/hvjcGcTMtBCLc
nra3fAfeXfOk7i0cvX17XaZjhJK1Spn3sCAsEqAPVJfQwGTSEGzY66cWlsJWG0nerFILMoOoS/fV
N7X6hqg8P3uw3s4Rta9ac7uk5kokmvLUtqboE3CM/jBzAz5lCbA8ywjGR8kW5ZjVDKWwnA5wAwoC
jGlq1mbmy0vtFfWVW0TFPZFUI7tTbV2HcAS9FRAbJLyvjkTUOiuEQ1MLO9IpxfxEBG198jK7fSPH
U96IaiQ4HEbmRQZwTr7/Tka6xOMZLki6xh/3UR8i/E2Qfa6SbJTX5B7UJ6stf6VcEM7Phwm8JGye
GN4ATXrvfUMavKxjNZG+Lv2+X9ddb99gmAQP1g3NR5yX8lhID3FY1/OvTSsWUOTIPF65Xm3uG2GP
+9bsTTxq+dbKiBivtIRKF4NBEuTG3Qyq9p8GIAnIx2rIHVE3HeO+js+dHUS7wbGKPU5Lsg1xRBys
IFHbugGR5kx+ctVKzfsoSTqMRpP81r416bogAJYHMwnFeWBtdGigdhxrAsAvQ2ZPa5VaPjsiPo+O
6fAiTEeM38p7sMzWLqSPWyPNb3e5GOJtKqvpGVoaXQ57fjv5EARS3RgUy4v5Ydkw0LwZJRLp2e5g
MOlQbKiX61uscST/OdW8hSnQrsM4sWBDmfZpTNvspRUWcL3GwGyUKZY7ljm7a7nI5Il3xRIxOlP+
Jenm4TDaU/lJxpchZR3Pcnc/SOl88CbyJtHXq9PoGgDonAK3f+qkh6knXnGG0J2Tn3GV0sS5MT25
CUZkQyGlzymxXUc1tMkpHlOxhYdUfFbz9A3ZKt7VHtFFnQHqYdyiCXO1EXfkjkA+KW25Lpa8sMxD
82hl9nxfIw89sHrXWICRgJroefej9o1PxGQxUrMsaZI8H9GX0bej7ouGs7lcjwKvQ5EO+4wDe8tp
TtWELn/teEXDDtq49ccIBCQjJYYOo8RTGLHJ0kWzqUosxlPDeckJvxGJMoADaaAv2vySYzQAO0/D
91TpLNyXrV/vCrNFChM1zdnMR31rZWYImAJj+Tqph/KK9GZ5TTqHuR0Mp7xU9WAjOY0dRBA45baB
gNkZ9z14kjn44KU+4xjLvrNs7GhklTBIJ0ljBxhKX4VS+pecnT9Rt4H4NpQeGSMj86j6ppsZp3kE
wZ6Mzrrqh9mfsXoVwdb30TWnpkec8YxfRMXxFQkpqHyJOu6rFhYQoWs75iEdnR55dVlGdqVR4ntS
Uw6mPRT85tzvRzeLt4hr23vtlnhrCkg+pEDYMDuJ3tM5InwYhAyGmuRLFwJbSbijVm1dpRtg/DCZ
iqJZAacFEc7z03oy497ceKWfXjXLBwxABKaXm0avLcyULXUEmTJsT/INaaTIUaYBDBo3YRdbpEnn
DK/AdzUb38tILZ9ppY05bq89EPS3ujHm28kvjC3cbFicQ6nWtLrGEXbIxRtzkOIza24/vssSKZ6m
pXQt5pKxlQrCcetL4xNDS72OJdwtUmoIJVDGhuRdfxuaUoFwJ/RzhsTDYKu1whUlXHslFI4GJXp1
8MpquP7zQ+idlixArsbACKAAZ5CNUXc5B39XQ3Hkm5UjgFp9r6LjtGMIPKW9vsrNvuajHIDL28r+
xen6B9UPrU/o44XBsMqE4V11r8sqxlo1WZfG7r07zC/6BvVghL9mRvNjgiJPupF54Vxw1BFQANzc
GHfof4adynJx/vOL8JO9k6uATJzLEAgU2s576aI11Ex1kmy48FdiZcVTOUbfRhMhn+1E9t4MR7kT
pWSGajIKaOrh8+jEL7aOz0aYfi09sYGTZ61bT0KQM5Cl/eL9/Vw68f6QafLmQpZ976sR0hgE6anD
8NdPKR2ZouRhQpBOgpDDs76MXQtzu24T5IYgkj1Qk9VINsL00fRiVC43HvY82K2hwloIJNf2WWIZ
nXR/ZbS2fq5pwFnQGcC14JwFffjj92nKpADTm40XetH62u61PAVu+TA1i5OE/HcGcUg3hjmuToT3
wW4l2Pmh7hAmDYm8Nw2J0mxIS8oScswm2xg2hpuPKx1CAjBCI2dy2Oe70nX+9o3tF4NaUdQ5DyYR
nH0FRiC2ZlyBJqwYAjC/hkz7Ty5OiqPFNoh6A5lK2XJada3XrkuCjNaTGX6dRP5akdgaVc9NDq3U
5wM2NftzHsbJxmIcY9nDHQfvM6md9UqVgnC2pFkuO5I7P0QoZhNVyc8k6ltkw40fDZ8itjCb0aGu
wgKAiRatwZNskVIpUXr3WIdNrGukyybdKY77pQyIMUOGAJ+CiERMjzaGXB2D2DH9CY7bF7NZwhea
rr0KM006JIP/g4g10qxxeIrV+EpsbHTgCgOkpfXcgKXRm2ToXWwf7YNR6J7fP5+3jYsmI9Bc2AYF
k5U4YILaaOcY6puuMDZlLI/iqLqzdT7BUPTjlTHGZFpIMoclNIvH0Ieb7tSyuObb8ChBJG0mgPqb
sCLy1/dbjV0VWT0CrR0cpQCKXTnfjo5bsoL05F9pNH+3d/GXzuHH5oVbwhNAMfnqCTYAP37pKs8o
J3fK+wtWzYNDNvkhV0zwzVYtwcvdRCqveLZKkd2pOrC3QcKUWtYkHzfCOvm9xJMz+YwwO5Evx7m1
zmpDUMHFkIMRKq2KDpS323g7z1t2AWPJOFCpCIR+qo9e6JTbrlcYZFojxrPVDqeRhNJNwkMXXy3w
TYgteh36XcC4Gh6g1qZ38JX/zQwUYDd/xCRW8KogrKKt3bcFx04Niy3p0r3b5ObBjgLEKnlnXKIS
eaCXuO2+RDmzk3jX2OxCPnNNINR2l+LzA462WcZCR8AG/d6YfLWejCw7SIjgqMp4qVtmCRyJlF/7
oEIjhG8i/FDN4JQVsWy3ZuYhLutqLGREhP7qWbt8GO8+rOVB61oWWnRmY+9OHHZSWW7XZn+Z0fnu
NGkcF/ijYNtmAwKjKgHUOzrbjAaz6Z4EDyfOwHx5ybTz4qL6haj5jw4inqsW+BmT5a3tv/vqmOFs
WdrO+ovPjmNT2mm4SWTYbtOkoJKxLGo8UPbYW4YzXvd055nplm4+W/n59KvUpj98M8J1PET0jLLM
94exNttgEmavL9/74gCwIm4eEC14kZO9QyIcFu6wOs4WS7wqzR4qyDRuk/T7AqHmL6ZUP5+Jlknf
iwtZ8JbI4HzXnXoSdrKW0r0woMC0pxQJN6hNjEMyKfRYRvsW9Z5zyzrQe4u+s1Yd6ybrSyzyCGK3
OBcsvuRlt+/dpNlWQ88mN+0Pf34yfk9++uHbZDGR4rPzuevRvHy/pL+rXxpXBZ3ZJe6lM0baDu2O
9dGOi+LJRSW5JEQTLL1LNWk6pRU+9A1IdBx5C+WuaV5VOibuCol9zgOuD9KbkUk8xL2mOhVY/D/j
A82/KAY1+zH06223YEtDqrmbSdnIDchxupdWE5/45+rMGG7cF1Z6NeTpeIaTm38JSp2sp1GRedM1
Hn6tItsQGUqui26DO9FoZ4W9iZ5vdvuD01bJSaQNSPcpMJ9tqw5PHarIO5580S/qr5+mGygVIEYF
lDsMIAJ/qTd+d9XsanQT3/OTG4kw50B5u3WTofjFfOMXL/LeFTFEIkon3yBPq7HqNbYE+q/xF9/S
5Uv4w8cvmJKzg/l/7J3JjiRXmp2fyAgbr5ltfZ7dw8Nj3BgyIjNsnmdbNSBAaEHPoZ0ALbSToLdR
A91v0d9NFqvIyGoS7HVtCBSLEeGD2bV/OOc7hkS7UFJ+siSYvcq8jguM5RROSsd8Mwh0rAvc0b37
R8Civ/N+fvO3PpU2Tc7eysKAeu784jWvN1EzPvz+1fxj9cTbYdotQSPYV344jeLCUWxobf4ZjIid
zw1TkISScALNMrj3xmxQhP5io3lYFFkCrodqXUrbIxrarmQ/hL5iZFjOSviah3rATt1DtfT7L/Lv
VHhwbx2TFyopZZ83CmYdqWTvBP1x5OAuMYl+sW7f/8I/JIN/KBm0aG0obn5nI/V///u//u9/+nEj
9fPP/bKRQv7HbzJR+cmGQcYj/yIZxDpmqw63irz1YQT9dSNl8P+oOrGLzA6oon4jGTR/YjwNs1ZD
0ijFhH8KZC5dZb+5Z6WNSNV57gsTIBQpzVJS+KvDZ2gplPUUerZRZjcAwckpCqNLBh8CO/cm0d1d
FpdYSoF0z/VK+VYNOszUYqvhcA0FGi3DI6mFaPGD1MpFrncZ8sKfMbk81bWxHFNz43TjCzjeEN2G
1s3bXqwtRewVO3k0WtGeAmjlMMlNwlFV9GzOe1u318bPb6hnUYNPANTTtwj90jyzsROpURFSwcJN
Ybp9gF+xNvLxmLWJCTDSP06hca8RGTSbtOkcE4M0DwAvL40I6VYQO6AEqIZmdkNBDEAlXk8pzmdn
AH8AOVNh9qpUy3acqARF/g0qGo3SiBe7sXjgAoLYZVQDBK5ad8Oo3OWTdD+1qPIQOalzoanb3koI
WAWCM3fGqZ+plrIukrw4DVM+bZ0J8G1QUuk7BfqvxmdqUfko+NR4ulJPlwtmVd/MqtPIHsaIVGck
2BBm3T+UowiWtWhBwxpVOCejaNjmXRwsXT6oaiL0lxYLTXQ7PBpGpW7aFCFd3CXPTuE+tUqLADEn
Qqbsb9ggtFUuV/RdZu+cOLDXvqYbW3Yg0XLwjS+liGNsBVazn7DF39ly8V9LCYAuxQAiUes5PFte
YW1WjOoQDXjIzFd1aSYrk16YBBK8sb2rrlTFYaInhQeMxb1ZyADmgEiN/k3sSL7wGPmw9Wn9a57w
lgadWRgacnxjx0TLz66UOowttXeiOY9WleHhNfgHOOj6zlXdJ3RRjxZ3yMbSCZfo0VC4UkyRoarw
DJe3ZtpLE71FLYUXAgUGrtzmqEpRRuHX5GsMAkBD5EoWAa2jiBsL5BoX1Bh5r4laEg888ftCKfZA
NabQxfmnyCEYEUJusW1kWGIoYxMj8hNzFcVNMXrY8PgsiVfUiFmsZN7i0FnGRhDBqIdCW3QAAuBa
hITRNNVDpXNHKFm6NrTopTU1gEM1nZBMdzR1612tAP2ZMvlRY+pws2QaZC9zIbOchEiVGEu/PDtk
k2mh+Ob3JElmebdnK3WMZcZkZvbPOjIOLDdIKEaZRAlocmOoX0C93OTzbNZyB7KCte8SmWIZ8L6W
TjTgjX4OZM7l4FfjPokNnntkYCoyDVMF6n8IK/wqYUVIt6r0xV6tqviaAoyKtPo+6eijhHxxg0fa
JsHeOzgSV0XmcCZIbQK9wkaoU0n7hak8ZCV+HkcmeFqwwectN+8yKUdKtSRQQTz2zUIGS51CPdYR
fXXHvrFbBgpkhAYyLdR2OgDGdEoLCw8a4AgGMKntQ3Nye1LnQPTMYvMLI3vo+SEUoazLGaTDdQmb
qt91nbkHRzGDiRzP7RqfWD6Uu8EbVSBb471RNtYXo9cexy6zZpVKCILalle3IiBF4zWy5DGWIR3B
m10bBT5GfH2Qst2FDk1GTYJl0Yx4wGxyugZDjNsmSQ9EVFZkN7ey+6smfANxz8HgNHMTgMecXKtm
lVo6QxflyQynblsWWMbMKE1WY9/D/yGEbZUZxs0pzGNCEQ7TXBvXRcqVqjv+HPgDv1nL+m1MWGTc
2lzxXrSLrWGFTSndYRNC0NU6L2ngPUL0XlGWMMa/lGzHNqovLn1dkfX3PWk9cHfWGBIDVjZQJ6IH
TKfHVo8QvvBKU6F2C180EQGgIfP5oD6DdG4eDCv3WDzjvUsnbe5pIYejsSmGwaFN6z5cQBFYI4cW
cyywDrevDiY68FkuBqnfZYuFUHkfM6/nq2IRksmIdCcCylyDGu6K4U7142uSRvliqkzWxH+p+/5R
8PxxwcM2CsnKf1zwYIn/l3/+rz8WPD//3C8Fj/4TzbKQZEDcyUIOHX8peFQSqDVoCfTTTFlkKfSL
R8L4yaYBsmwdRzPVza89EvpPNgxdjVkrsh4Grn8Kp/uDkgXKKE4c7Ai2fHU/DG+bVG0AivfDxbPi
j4EDdZ54cNVjarFZY2NYbOp7bm91JlQ8dTVui4VANruMe/SjqRs8joLgURl8ZOHhW9q1fRrYmEtA
aqg5N1t02A0V9ishpHi7E8vYZGxBup0Wc6sCdPqDLuVT/QaEkc9MZ1Ek0JOAtPw0MmmDzMBnqnQX
iFJXw/S/1Bl2yV4lOvBX3/Tl5zbu1/HS8kr4TXf3/S/JcTc+FoemSHZkv6oU42qw2ijo+wtn70cV
91eiSh7RBm68YHykDtgEVjqAggKyVknDA0aD338Fn7cj8gW4DECoibHba5+Duyn+arMwku6CWBzR
Z7sBs/PVxh2ZWnDqSfP6T7xjVtRow+jPUY59XkS0GXuFquWzxXC701OHrzktmiUwKZ6muoANM5Sb
stGiFdnRJ3LtXgVxCL//pr8LMX7dVPOu2YZIarDF0IK75rcf+2QFVWmFGr5lB55hE3WAbZJxQU46
HnkBvzFRj4qabjBqzFLARXgTcFqAJIDgYt+wHz+zsn2BCi+sPoWj0m4GrZz7GHcsGSvUifIZr8y7
52Sr0u4OdY+tsPKUGXtO5J9AiRzzooURHDJSHMM03MVsnfUQGmDWeq+1WR7qWtuGUw6NB2j777/7
z6uWn988ezHHMgw+hE9dvhOmnqUURntxBBQqEGd1hA6389agjq4GcWxpd/3jwHb98yCDP4t8zUUQ
xEAGtMKnm8pPcM7jTe4uUzvsSxoWe5rOrc9e07V3RTOt3P7iReVNpG9Tbq7s8dDbyrbskC4l7bUj
ezHytone3UN7PEoT6DhA56yAvMSxAdOHgW5I5E3yB8SN70zZT9eKHL0I7hMdNurnRV5amDFzwqK5
uIH6kLlX302XiUxGgmeQ1NZt8M3HAFago/UPSVnQvLnWKstGXEIkgvgCyWt3/f1vUFNlH/v54HCQ
GUHicEwTwrr8tH91cJBUXBkRaqZLNkXN+9i1b6Iot3UNgsdpLj5ARD3xV1Qdz1Yj7iX+qjYkzu+l
Npkzg4Mil1MPljhqb8YgZnKrHXjnLnOkDfwaIeRPGg1DCPt6E1Tp2PRsPfIMoXN19IFXu0l86svx
axnla4Xmx47yrWU416moqmVGbE/q1Ms4STEcI+olp5jWUluWxbQnNHsbjNG2Bf2mkaGSknujF/as
4Cgn5HnNQbf3ao963jvEoDbGwH9whmHpFr6C7i17VSZM73TWuJ7fDbiEqqasaxKq0gZKUQakyKnY
CfUZGe1EVtYJJK9E6a62a5xF4q7z8DmzzWWoaVcVc1XRZDfHyMRMbxuytW3rqiX6OUrqXaT3jxoc
v4iBeNFUeIjL7YhBiA3QlcToVzTUa3cawANwhli6uSxIqJVJO6xFHkvff4j18D2Isgv+CpTOsMhI
Z91MNhjAYWK0ZRQtEhtVnOJwOJtGtQsH5a5WLybOfrNjI8CKquo7WJe4762ypRMVtxrxxURen5Fg
cw49sEyhojMioCLvg3oXd+p+4G/N+rQBfjs+0aPPFFvM3Ul9Yv9A0npPYIyj7QOE2OR3Rwcictea
zwDOCBNcGmq41KGZGVEN5yW/JgmXmKXemr48GuXWKoIVtcgKVswOtfdaQ1Rie+X+O5nSKtT91PPH
Y8fYhIV3JMSLwhOaRzGm3/Ax7AL0feT9HDPVhiemomIXhfse1d4aL97rlCnfdPCYK0XTF336mgzO
QrTON5Ea23z4UnfFlmhBkCztxWiqDYv9vdOrB6tRUeeU2PF1i1lCcTCyeFVDyM26Zelc/ckeOZq7
BHCJtvXigfDRYdm5CFn6bglLZ0fc9TIFZxaOhLkOyaYly4W1EwKM/GuG5BIw8Mn1wkWmu7OGbkZN
v9kICBat6y1bm66SzM9ZY5LkVScRhg+A1EtAC8dKH5YYTDZ9U927ANTYz21Io1sasvdEAqWo+rrE
FUBm8qlyglUfaWsarAUseIi33Y4Qs1kRTCfNZzuBTx6Zz2EQ+aKEJOpr2oPW63d61Z1Sc1rDXw4o
/s0ZSLPT6NIOmzFugJH+sO66U6y5oNmUM3S9xyR0X7rQekKKMZP/PmyileELPlsGzHn6jll3a3np
q3An3F/JCa7dDE3ybuQyB4C6gBa5bol38bN2V9nmxtfTQxR0T7jyGqJziR7Tm5NDh6ZFS9JY9n4W
vMbB+ARY7oo3Z9M5JLjaGPHEWRv7ZadkG/i+MuMznXU0zI3SrHvjiUXGDTTYknC1h4ZqED/iSvfL
azp+EbmYpWDySp1EYGGuRPyQNC4miqpc1KTm1v6Jr4No9KqdpZ7YxUa4jj3xIgogB17rPrd6uK2V
r4qJcyMxjiLR+LK6e0EIHhJNoLWoqGbqSCaN7U8GVLe9WRmvhc1eH2aeWkMJzfPi4imC28ag1RwV
A3itTiptmj4rSXU1phiyTvYWNBm6XGupOHBzS/sp9TuqiWHusc+aRZa3yVsF+Gai3ukoX7AP36FZ
qFHHwfcp4nTnNDgAjamBQQTBkOZuZmN27yp33zScTW2RvAUAPQM9O6RmekCvc9ALNFsiGh8QphC2
oyh4+zyyrQ1UeCUpQXU/MuYKrzYmDl5CP6+GbkW7HrcMHYeC27U1KGqcDNyk752wqXak0yaQA5n8
KCevNBBWNPeE/H1tPA6fqjZ27G+vth0dOkOVoF5tmSTJWzaUjxYPai9uVolya83SnFW28F57n2h1
wybE1SLMC8IOekmMiHOg0Jemsm8mTb6nWQUeEQuvjyI4Y1HCO3vhnYWUQnUNgcKDrV5E33yJDHPe
MjzQRX8VVggeoyvPQiUhvRyyd2RsXzBuP8VhxoTQgvohvmluBDlG2WI/4SLJiivMh48hdIOFOXAB
MGqrK2srSIrT27SaqcawmQb/Ix3rfWqpqyxK7zjOd8YE7jMogpnWFW9lAtROLZsnNqwdJeV49pP8
SUEGtyhQEQCpiTYO68yFHSNbZWq8KeLwQR2aTaEYfCITZHeYOzaSKTgJG33wFlZwjbsqIeq3XpkG
nUhCAxLn8ReySx7HmP8yzhZE5F0G19xoqYMyT50Fmk+2nto8pFbwlbxDwXGl3vlieHLz9qpHNDIp
sCcMPzY6OvR4UxF+FJZxU1LWMam2sciJw+t6CoKyRWQnknkD4xlUyweBYF9AfJMNFUTOJuuCI8nv
e43lfqxTI4hA69ZDPWyiaLoY2XCkPCn59dXNKNj9+XeK6O5H4hlJHC+27eAvWfjsIdYCE9NCrvLm
ARW6xDav0rpNCPcl0dcqurldWgtH5qAb+sEEej5N6oNCqnAN/MQOP4gEcGYyGtoOh6esmz6CHOHb
tGAzWMysUFTLuiu3bsbJhE+aTiNdIvh6IkZ0hRTx5EhDKSocr3P2OVIdy0Kbl5kJZOjgoyToHuYG
Q3SeZ/bczwWZfuEHQ+tVbdb3qHrOTiNBLCMpbV1brfMueUG4RP4WnQK5iyMxhL6Sm3Cmgjd8kPdF
CR49nV5UtAo45vKLpbfvqCm0hfzFE96ImQtYe1bAkRunjADlSD3mrXEfebq1dKP4hWnpXHGYeCqO
RzYzp2kfJq9eII4CO4vTDi5YHhUCZl/snAD5isgpoc1xXmYqaKbInos+BR1dwUcZ2uHOc8ObguBq
q3beGXD3Nw820YyMu2Pr8NCxEATik+C7eY5G690tnQgLJ0BOMhlVCDi9QwwjqCIM4/Ei6SFm1bGl
zlz6prkXtN+SyfjovOg2+ZW/HoryNE64kSe/e/RysbUH9N6W4W+QW6IeAqlr5uO5jZJVw/CAmeUp
7Z1LZ2U3Lc5fBxYWQj5K08hAMe+UX13d22WpPS9EfMvl8ViHCmQnoWwsIKVFERyM2qjmqplfHL9V
cc3RZWj4t5WMsFJoye40NfNIcaw5OgltBV+ZXtwUC3S1i5jdQ6VXT0VL8Tbo+asfcPYFxtlJU2um
pdlWHcjNw83Yb3ot/qCJuqmlN1xsMwvXfIqXNoZaR0CBxUtqcMTRVdPEW8XbgNDoYAfeQ2yhXNai
4WtFeIicduCzPhjw5whPhfade94Lz1RwBnrEl/G9jEyt5KOMgfxaBa9LhFVwoMujOA5z/2xOBtmQ
vkJIuZLMv/O1TSOyODchFXtK+EHOG8JO0wg+ptB1ZtAnDsGg6sxUuI1yj+t96s16lqekyVupCYaf
59A8Z5AE/tm+RWNykYxe/A8nIyRT1SGkcimPiM7ix1gLjEjBs3Ht19kl6abu+/HRt6y2DJMnWxPh
uye5g5INhjF4qkMBAQh00avjAzyfWqoQN6m3sUaIJ56fOdj/jneKIHhM+CVmml8KC9EQVyhwqMgL
nM00TVLv6pJiqdJdN00P5kkw/fUbI1mpHsG9Vdgn83zgxZmRTXmsRGIb8ylvWUeM28EHaVS2vBF7
wHtaWoypGsQ7W72RaIsCgm2Qxx9M6ckY4NBcjW6r7Iy8c9ZaAqgg0HW0fDIggDDDEpFrd7LH8RpN
zHD9RvdA23bTUs0zg6KRsAFB6kBfprBIS8F+LrDWTa3sfNgICfszik9nW6YOeiZCDFCVEwOg8KAV
gYt7gKyDmMyDUYYfAOA7+TVxCLmA4gNCYktI4Vzvob/iLVXOqohiVh8sdU6WjxS+ciikbGcMt3pN
iK9dRMOzoaj+2igce1GSATBzpU+eOMVjSVEzp0ccj1bGmUUSSjEvZMzDJAMfcqgK22Boz0rTNcvC
x4PkyYAIPt0W/Xt89gtQhagoEQaSJ1GRK6GUlKWB0qdLBeX7LBFxP48GyOQxc4i4Lb6GRFSEofbi
WVSegwopLFWqwyjzLBKZbIHnxnjrCLuwu7K4M2X+xcQEDSpQoN0z74EwhGfsDUGGu6ob/PNwI62Z
ZWY0k7IQNcN+ODlOm8zxV8iHTuXPUd6mM4/wvu2QN99MpbzGileBoB3CXVGRATnwcN8nTe1uIhcO
GZmB6UwfuSFlP3os2Q3ibCcotnT8YsVA3p45wE3eqHN25BHunIR7LAmAPJaZOZybKfVmqdpRiqgV
/h6cEFSnIjorGiAqzQve0hGuQB7Z1jezpK0wEAQTgSAuWsuAjCzJC6b7YV+7LWPVxH72izHahJDc
+6a175p6EKg29BfTbby72A27fTENE6GeMbCERKTk0BreIhPeuAtKCMfzxkj9VRIVBlmRIL34oB1C
KozQJpdJEhmtbznQhHmfuIAJONMhxRBFn47Wm6jSG5L/8VuST+UJ6Qi9pZtGgG36aBcicF4Kb7I3
dRS9WJ4OC9hjpzUQPjBI5GVaIojzQoCI1PmkIwVDvQFeAiAvtM59oSdHROXjMlTwHSvk0y5itGKP
QrJn9C75MkTmc4KqpyOoYyxeAviQey904l2KPHhDMi6nQBIt06bUZio6WRSzVHeT6z4m+TCdlCap
2HxzB/Ww7BauA/Ki9MJoa9SVmNm1uPmxVS38QfVXfp49K8Lh4krppVssRQ9IalUgfzC2ciUzT2Lo
v7X6cMiU7PL7g54fDIByaGag3JMuLY1wkU9DM6uIkbp0QXNhBLUOLLGDpSHvwjuE8uvScLZRi+A1
filyxual/VpZrw14O8G9YHp06jAP2Ik5Q3QpGkjnkAaHcvpZYP+P3c4f7HZwLsth4H+82fn//+d/
/tt/+X+fYcc//9Qvex0Bu1iYDOBRdpmSVfXXvY75E4Yu5FgO6wgJPP7bXkdKXL7PIuEBSW81P/Q3
3rEUv+C5VtW/ELP+BO/404wRGQvSX+SRbHQwMKCF+u2MUQN7ZWe+pd5RsREzbp/FUN53dTHMfvWp
/J0tiBw4/2rC+v3vOCgxiZCyGC58drni23B71evUO7UN0SzE2mPuGBCETgVRPouaegqv7h+MdT9N
o7//Tczx7HaoF3+8sdhiYRGd9Alaf4e3uhrQenZXpwCm1PVm8OffocWGB1EwHEVclZ/2DQEep4os
RvqwOPkCg+GIO2ifmM0VxBPNom2vhm788qc/VfnloWzVNPNHpV1kp9RGmT3eWQ1q7lJxF+QAX3n8
7nMFHhE2wKrLFr//N93P+r7v0idIaYK/zFqFK/q310zt14qpxtlwF5Jtcxk9Vs8pT5AD5h8kfqMi
lvXYNCfdTfBIZeW04T85msxh0iq5tVq17hCXRJbOJGmMgJmN3nMYuXtbo8Esp+pcyVAN0PXVSIiW
6xmLJqXfUZWB8N0OHqNplPWybSJli4+741kjkld3EtVscDpS6MdNqhQchjXlsuI55ZaM7W0Z4cFF
FrJL5QKc/ch1Kqe7xAOPpQ7pNpfLcjAoyDRwAcDGiPe9XKn7VBErS67ZA7s4jD0ieaa0ZPXKZbzD
Vr6U63nBnh5i8zweWw35ko/KmVV+IJf6WF3PbQdKFaZNtMH20aEJx76HwRsGbnsUqAMGVAJCygVs
dAOZFBAMUkqgoSmgxNDJXroUnX80PYum2X/KvOiV/IcO26Sf7bBYrDQpVEhQLCQoF+rvEgYpZoik
rKFE35BKoUMqJQ8u2gf4ljdLAaw7SVmEJQUSlZRKMLrqtk3znDp2xtAJOYWPSXceB0E7ZzDUbxnc
Te9QblAXCak4QZMxSnGGI2UapRRsaAx1AKcCt0TKQXgOsGYp7xjVbnrTg5JMakNH/MEgR0MNYoic
a0OPEC/32qNZIhkx0Y7Ab1IXBWoSR8pKiMKL5yajqx7FSSSlJ64UoeSoUWAJkW1gosh10jdERUul
3LdBBYtp2A3sfhm0FPZW1Pk1is2XyrJ2yN9eQyTFGyP2GUjaV7LVcMZ27ZL4CQrTPG1fsmKctokd
3PzuSRP6rUizZ8uwvprmeMKot/T7aLrrXb++AKNTF7mOTRPntr9P/PIOS4+2SxNIaX4kSIlq4+rm
1I11NBwVyHaY3VyS0nZphgLNJkO10u1+LgrzLqnd5I7YuKcOWOhRJTTs6rX6Mer9jSOHSbxqyL46
CQkGyRipiSDPiqtloKY7Vd7/Rbicuv6+TinGy2R86ENxLCvtzgQtYbUapAOqpE5trq0LQlU8j6J7
EKPFcrPmTiuqlQl/3QuI4DKqaU4EKFKUdty7WBlQqJgbW8gkKaa3QcU/CFYPZqx/fbov5xrl02Pk
4ZYZjGalqdWqJ8Nx3uT2MavE0U/aRTV1FvdS91A20dJrxteE6deElsswnXujad5bZ7oElf4uU1vF
cEnN7CnQjy2n3izFFz5caiIvZhnxGsy+1o1Cqo+Kngzx8mOpThdn/JbF07dC93dJU821ulxSUkd9
WIMQY0Y+9vYJw/CyN0oDYC9swb6U9rhgP7rVauT0mjOQeVexDCHxLk4+smXiM+RwsiN/zziERbBx
x4oMEXxSuS2eexSB4cjUFS5xKIozLEUs1wi/wuLkxk6x0lKmaonmPqoZL7oOd+hInwRW2TFm5g0c
MqqsCh0Ur45c2Xu1s5FQRBe7M25lGB+V2L2wbYQF3N/o2okW6275JC4gsHT0PeZ74JeHEPt1oTcv
+kBWBssGK7B2NUpABWHBWAhGOOolho+0NBVSYGJnmQljMUTxaxFGd5P1SNDbyXOV11qx7LmlpItx
0u6MCUW2U5GKlCKTck5FaL6ADCNUxJouZkmGUcY+pGxt3nBErqERMN11PpBzHwItIv/I7rXNGNbh
gbid96Rpb2oPignPkXazByZJmoKHuKVnLIxNNk57TGQnbCubMWB4Hfln2tRj5tskBDWMmPx2PakQ
XXzGpBhr+i+a7vOvIy1YOrgfOATNeZmXi9KollWiHzFALCPNv3cU2EjEZBF0NEEYdvCg0NhYC/Jp
TxXBh/5wYzfjbRwx3Pp0WGjJgxoEc9uENA+ovcTuMRsGl17chDVr34TX7dn6nEZ9BJRIfWRWL4GM
w/NaLm3krongLWX9GwFUR+QqW1qHte3GbHSCdD+EFoFGE1O90Pbu3Tjadgp1UB2Ahmun8oF44HvQ
H2LudNXV9ATmvsGBX1Wj5ooC2FAJizg5PESL+BRNbOSMtt1BKyN0j3H8ymCIHjcQ2cqweiLBsp8F
9Nd+Nu3D3lgxSOoXeO1W0WSVdAoJWL8EansqyO4ywPCvjI5JpRaNREdH4mVwi4YdSsPysWZz5n8N
eFzgDufDxFXLeNo7q6O18rV0W3QmgtOe1o3ZLaHSqPi8Z6toViP58zqbSgRNh6R+a/xuq3N1WG76
4k/KdbDobXVWN11/GJP4qVPVpwldXBt/HZLsaLnZOVWt5zjpvhRNfQ06FRViva0ncdIFa0DPsYdl
aLuPjE5fArbEhSi5aayNO+WbJhAX8NEXtewJm/LC974pdm2gfu3YQ7OqysCf8Y8ktlJIX/kJoNte
0xHi6ObVT8DleCh3R7WcV2AdGO3Vh9Fi2hU2yVqvHKZG2kYbQGGZ5U7kL4bublrwAMiXgkXgdDIj
RN8QHHjnheadkgQoLY7xyN6og85Ts/ZIQvKp2qWbQ2dt9BNyKCMhlhFP6lPe7OzG33q+Wc97s4CO
ngNsw9RZDMe2iY9hE35tiQvgzL6o+Svn0nkqBnPWusp7mZo5eFk86Vl7Y2MDPxYlhgUsU+UGyW39
TZm6fVPpRygCz5Wd7jyDPNCwGdBY9Lg5J57gUbwwTcIMHKEdJhOFA1WHLboZSRNsfdxxmcfhh+q6
c30kvFStvpVlfG2b8aSy+lzrkSbx9tj7rJF1tYd7s8jChaV43xj6IQNRDnqU3CeSvKEH6lWN1I1u
siiuvfSr2d9LUGQzEOpQtkf5tErD8MNjR5H57BUJW0ZKWtsz9NWY5ge+CqzkKVQO78NwYTmxQvya
5uqqGPsU2/0p8HyCyfRNhLxjNnpvehUSDLCPTeIjs+QlGNNLkgZPKVvxmQsutFAsdM0MafzEEMyT
uTaHNNc3oyaGhVUX7RwGAmexiNdjanZUDqV2jorWBE3hkExQwjrP4e2hbuPEq/o0IxoziVjAheui
LFcwFlwclH62NidyPOy2sN8yEDJz9Bpn4rMUoIW9srVyBMcBY9kZnIzw2BrtBhbDom7DDx0iytx4
UKaa/DLft2ejQx5iiXhwhm+I9USSoXmtSgy3JgUtaXqrLkBYYQ+onlL0+atUJ//LjXSoQXwPVaM/
tI0l5ajKc+d1xTMckZ2bVP7CCMvDyCpoH6neK0m80aLyXAR/YJnnfu3DPK0M/mfPwB3uybQdYegu
AqXumQprDsxHEDhQLpVV22Xdyne0u6aLHuCHPxuBwz4gNLEjaAmDoMGEaJpeQYasEp7myw6KhsHz
uzW7J9/1EWaUbEaIkvI0xBCDvLpCn/Wl230vjPrk4td4KFQ7IyDVZd2VusZ7mYXPFll589gPb4RD
8Z3QXhRg5pug9BeamYiVyT7S8ohGQY0OUMx5a0ONmsT9Fprql94HWNAgcluZrLbaaZszY2VFi21p
6NUFJSEC6cAU53Lk0Vvb5XoYqyfTGB4ilCi6PTUrq4fgYeZwWSOVStbunKUjBYYgoHldXLAKWomK
umAAps5VnZOhoRUkq1D5613QEQA2ktQ6GrBtusRaF4a9r0uXjN1UaRjDDwe7F1THDHtnNc+iAwSz
o+XIlVoc2dhMEo1gCf1SWz4hrJEoFo2VngtbK7ZhwhxYadszsd7JImAkPgsDmgBlImzDMAN7JWQA
RyqjOFIZyoErd15xIs17q7jENcEdnuPna5iW3iHpifUAnZ9tPIrCBeDlu9rP6MdUYLadDASpPNy9
EPOHmUGFPKtkcEifWPvMq6ulSaYIlXdMEFp74YfLWSODRyIZQQLLeu0OBdId4eRrnlpEOYCo4Fdz
HKVqilNEBpq4TrnmSuwp+2DBkXlikn1SRBrr2mJ6y8DTsIHO3wBSIbEp6nAZB8MlNwFYd4SpwMqh
5rWpD3DfIPugj6EoBiK9bHKCzYLaaueG13nbjJyWsRnaXTCZD3pZFngzCHMpSXWZchclCzkvjWkO
60AoLzEJMJnT3qcyEoblzbvOBBDRRsxIMhXtYyY/UT/ZuSHNJgM93ZYZM3FJ3IwT89l7qbcjga8C
lO/ne18nXbhhzT4r43jt6D6L7NRPURgpxtLV6guAjFM0sflTHOrbUgYLt366BVREN90UHwGRiOgy
nE3c8gQIYlC03wcD/5gR/sGMUNeZx/1qhvIjIf9//PO//rf/9Un9/Zef+tuMkH+Bl4zFAQY2OYb7
Rftt/WRhpyTr0LV/tq39VfuNo83Gr4Pv6PtcUQrGf5kRGj8hI4e0b/4sCjf+FH4RKN4P0zuufsd2
wIi5rovr/rcTHxGHGjzZsL5zMF15BNzMNaO8CBFuuo57s669Q9dZzQJunbGndz5YrOvgDIB/s1Ln
FSoL9iIdqCimmi+dJcoHaX2YV17ZnDU075vOrsYr/VO6ZlbCDGG0TnmsJVgxNLFxGuWaV/ZrDV19
OViOt7AdnnCTRPUjb8nb9IpD1NhYlfvsRfW+r/V0E6RdTFq9cdK8on6nbD6S+shoPV0XVvpuqBer
V/elkz81PMwwebmqVAVNNMsoAqvo39k7s+TIkaw7rwhtgGN+jTkYEWSQDDKZfIGRzCTmeXS8aiPa
g8xkJu1HWoc+Z6vVVcw0pv73v826u7rLKhERANyv33vOd/Lt1Lu18mXZh3Ik4acZb/UkJ/YYLsjS
EgS4lhns9tSyjLVj0g6JBAqQUFrNsnLLm0QPte1HIU6CSMjikrbL2em1jWO2+fdR8r4XBNSuqoaQ
G4l5Dz99uZVQobayaJDCx/Jd69yKyGBm+4vQ77Z+Vx4ZAce7uXBfGVUe04RzUdsb9hZQ9wAPGXNJ
UgbAegA3IPNiFAfJhKjLGdhzDNYjjJMSLk7oLzl9iE0s3aXJQmyGDFyqZtuTzsBnzrJlO+jgJkV3
0mr9lEw9qemRSeOGzmbZ0gerwyfqqpYWlVE/SubgU5exanpiXuZ9/INg52zZa0myJXGHbcDvV2JM
b3h4kiWtYXs3mhNLVD88mszOtxO3gVxyxB195lHzBJj+guwQTS5izDD+MZecJQp7fkAU+ZbEnv9t
rrV8qzs5R32dY6uZw6EaSj+Bb4uszkH2F7h0X4J6XI9evhFTARPfRJ0VRMa+i6p63QUGKqkuvbCn
5fvOnA/9lJ3itLMITHAou/1TOQVEmVoWAubsGQfPmgZWs+jaNnu20m5gUaUDWTppi/aEriTjRIpO
1amMVc9SS3v+Z78oJqn8SrjNKD8S2pxj6j2p5RvrA5IvmD2XgZYoiVyXsOt3M61SLZTzzlTdUy9P
umsaBc46yrWB/a6XR1qWVBB6ZZ/5tPVab2iUALzfxWp956DzXqhiiOp836g9IFRJCqnaFxw2CLQu
ZwReJjle7B2+2kWIXd/2al+J1A4Tq70mDulY9+68dQUa5yqOLlWEg81TwWmcOy/pbIBRRRK/sFS8
mq2C1kSh3beTh94k9ajnhQpks3Q6uWPJ2JuDe3mP3n3eFIynwXLMG/zjtE9UvBvp8SVpb5gmSRHw
dckx3ab5GDT+xivjYUN+z2VAsibJjavIj8tVkFxj4E61VbhcEdbySqrAOUNFz/UfIXQ+IjiNdt+t
X5snl6Q6mZDyRZ38GvrGW+thRPWC+lHXK1hCP/wA7rbjFLh0p+4qMSk8DL+POTiATGlDBJARXt68
pDKJfSLyyowYWEvUa6d2bhqnKTaFLLOrKo6VhZfh8nICQLp1FV/aypNT7mvACVgm1y5YBsRCLRFJ
JcT6pu68LdhDazVBFFlFwnxtU/Oma11IqbmxDvUiv3IFvNvRzfQjyO1+mTmDeFC+3DfC50k6Zo60
ze38HaVzdE9kcbo3zda5pTLnK5beshz8d8er7yYA3cuK6PSNnseXdrC/EeL0lsNAPVbm0Gy8rso2
gVVc+hmRhlaVP2pTwLESKZ6d3HX3cmx/ik6bwZo31wEI68i6ILOe164DNLAclHJDK5+G+YJXiDYf
QNuZNqPZR2t9ogBVIip4HD7PisiI3SVxLXSru2b2L0LQMRv8uz4PbtxabEmV1ZYW0/EFxS0qcMIs
lvHQb5KRjpNhDuHei4yXwRXg08l8zcKc2XeH6roPIvLp3bJbZ3FpXzmujvapBp1eCRswjNi0DSoL
4UcXhAN8iPHtP4ug/x8O9f/Nd/3S9v+//tt//9//9X98qoP+/Q/+qxQy/4GjTWduDSkMvgpVzb9K
IeMfODRoCetCfCqFnH9g+reohT4cTq6PBepfpZD1D8W7cJgD4v/HD/Mfigr6NMbET+To/NvyIPbS
EfpMAymAXVVeztrbVOazX/KKl9GeEzY0/D6WBOTk7ylhFn8YLaIM/XsBpq7rknQEVQd8AdSKT4QQ
luGIDLBSnIe8Hg9tpL/0dkSkps8B12zSYVVodrPuBLnSVmt+E6L+loTouKPA7ndlqp38Ln1modzW
nnOCM4VOSs9Qmdf9D/ZEojtKLzvbjqxZe1MSdor2p1rAI32+ixyMImPfOotOJKrdi93diBg3upN+
GOif0De0kfGV8onVcl6jifTJmIkPOjrNg9V1tGp8ePO+TaS6HU8HEjxqDGEtynOoywts2XThB29n
5e6xjBkSSdMCHlWQrQfystki8LL3BcVdisAuTuB16uWdHzPFhYV11TnWHh3UeIgwonGo5sAsE+E+
W2KM3mNN/pS0YPNauldQJmnFJNHGgbEMrawIEPgwm6WhDQfVCShF9eFizcaO2GKI1mGtL0JLOluS
CAiyj/zxbgwLzF1t+qYAt7roL4icHkrdBsxZdvs2jAF9W6hwBXwHr5jxURNAy0xz+NnUoL8N3Oer
IWwberVIaZKhyE5tIMXSdWaIBpYcT6ExVdczoQMbkiZP7D9v9O3qfZlp6VU/E9GGdM0BLrsYLavf
622dPho1ijf4B+OqgIC75K9uDE71+7JNXoduSNGz2wc+7IjjRBS7Gs0+h2ab0HAE6PtUc+bHcawC
5OpcOWfvNkHHrYhaLtb6SF8C1IW1SGnTrDV3YhvT4uu49fwVW55LO51qnEEifw/LPgV6v6p6/qo1
sPlRwOHoyO87nKKLxjby9ShnZ0Mqn/E6z0RnEeJUHcVEIs3Qw9mWLensdRRdAs8YOHbnpy5N8ayT
fLtujQa1vNW+dBODvDoDDhf3Sc3jM+YvuEPSdejmgmFylV5NTecr2TnK5ED/nmHYOAT5HK0KXw77
MBIaDn/S5+ckDZjZ+smVTQ7xwqIKumo61znMepE9pLPnbrqhpJYJdYE5DUWcX5X6c9XCsussM7xj
Rt7e2M5MzGnqRPvWdqMlGsxoFxUIrWFxhYTTeMVKjcPXRZi/1S3sd0JBDKqNeHhxFLm9GqYdvwpC
/J6MUabHyoVm4KfnreJb5zQJEncbj+JC0Ltc9DZ2s9jFD+saSr8ktHq4rqMk2Awmil+dFuMKk2G4
HRqAd4akPtPBOzG3q0fob6hnNe47cysSHMq6vNYc/2DWNtYMYFFrqxtOc4ClonZkRgOFWZCcyGHU
2uAem1O3bkx3lUagH2osjRuzwENRj/zxgjQM2HbROXYjENhTW31PrJhY5ZAXkqQvnDSZ49IGIfQx
s7x4mVg14YhR/NoXqb4Cko+yLkyQHxocVsLKtA+2Afoq8pqGgLSQObQRYjIC14h/QbarIoIuG7r+
tKh0bz9VoXyIQwIgAU5IFhb+KnBGsSRx9tXkyVhmgmewbUeNZ2K8hKJY4HuhbWXFdr8P+rQ7JIZF
s62m6iRgJbhCuulv9Q5hahKnR6EyogF4IerznGtZUuuYFKjLMuux2hv5sWJCyuxUby9zn2aYGAvO
WxZ9pNaoXlwQIkBUtGUcTuvaKpDBeSt96MbDh+HU1N3rPvYvpG9fyGisNkNjfCeNbC+7DNtN+aZV
XEqXZD21Dn27pNSfmJo91UjTFuPcCF5x92ZInuipSgI/7dsoT+ZNNpAHNAvvErrhTUYzlN+7+GF7
dPPabBBL9U2Y5gOnm8JXWxHvlXb4wwfLIn5pHbj+nkPyI3mpdD5bpISB0T6ZZfoazQoJOUb0k3GT
cBQOmXBwIEzTRttxMsC+knjmMtaZWEEaXGimymng0fHaZ2GGr2kVXPI6vKPrcbCzuNrYkXfJ5mEx
27SF0R0QdzsaK3KergyCY2ku0pxLUnfZOwBDE8lsnSAksWjnbN6MXlaRWRIFS5p92wAeCri7967G
DjaGvmr/N/tMI0ZOdM51OPMJowI/VC11uUehGxwyk6RgrKvtkjP/MqiH+gpDZ7aKY6Gtm1npPbpi
XTc93kgOG7DR9EMejf6dMJqbSQbWNeqPfVQmfNAo3FCtRgtpTqtcjuV16XNjOQ+nRo36vTJviYjr
1jKWqMQ5nt+CxJp3hXp6uiQ/ThkjgiQYm4Pmuc1hQiqM7432dZ/5l6GwbgtU7YwWyuIoYSBe2Obq
eUH2V3x2GrJXSK5vtl2cuOfGaPobEVbuYVZbqQQyhieUHCnaHP5mnukZo7aglW60WOGsUBzpRTD8
GQZ/2aeEqqn7POJrWKp7w3shDz0z1A0rH2mxUftk8V1qn8fRzWrWXL1+Ao3qLzVd+6kbTroqc8Tm
WYJ8XEjzttH5wp6Byho+dsWcyb2rWPTXoxIkK128mAu2SrQkTwZpH8u29y9tAnNYtn27QsrFR+tE
fvCKkr5DZ71KEMjkOr2UMplXfa/a2YluXNk2VgteZXJzvEvVRc9e6horh0hYxMBTujL9gUW3Dxvc
H+xpLyRgHj2yalif/Ev4kbg7eiYn9G7tgPEl6wrFgP4cJNN9bD94Y6qm7oBAAowOtfc4Rqxepcuv
5CaCA5zTwhC1axYextsLhr3eojeD9G4oiY90mpuWyy+wZL6zO99rTncs5+y9QGm+BjD6hBzA/d7n
+L08jxMVpKeB+du9RSdYl2S712V753UO7gfCcb9JC7de5eIoolu0n8BuGnYD1qn2AMDyTvlOTfpt
QHa87RO/MI8Tm7xVHE1tPtWo4dFqsRBbRBMvQGfyH5F7CXNWTioEmEia/1R3HGXdICFF2OpvNWRQ
6k41c+bjBCPICgdmvxd0vm7Q5XZbAynuPR6O6mTDLcIB4HhqZH/VYtMIQt1D9VTyiqHtSJxTlZjm
9dgSDK2jgUYdONOhoPooXfdODI69aWFDJrFghywlRIm+A7hf6Pk6T5wBPfic4NJNGjIWeYb7dNjb
zIq1objnkDDuY3AzTGwcLOSN+xSRRbC1iRbTDBpv5tS+OhknStH2z/0YMZzOm02Tba1w3PuZUzMu
IxQG2W2IQMGiFIMKsKoi99bqU2uN54vomN7lQ1ClVCN6qAKjP2UlahUrGuHAV8GwzIsyXTpdECy0
bPjp6ljTEs3Kz24Cc9ws3mTX7DjSomWQWrkp4ZheVRAC9+bk18vSpab0guGZSo4xkVuYW8MZ93/p
Qv9Gk/lJ+8mhwrWRKwKd1GnvGh95A3/xl0OdMEWf6c0tr+WlbyKfSqt9MXVv+/V1PNUe/ov48+NC
NkIJrgHokOPT39vHCSVn2/Cdb5vG2w+d9Th42sR9LxmVkx9CjCfiHjOROooS9y4JQ8DhapHkfiSM
RahgamwnGLjlCt3J3QBPbZV1OhmP4VNfxjjCI5LDQpO1n20Pj/R0BQ8ciUaJYsd0pp/+pJ+MvLkD
vUpJURPZYdjZvgYWBxMC4Z6PkVTGY71utOihHkr0QXZw3TbZmc53QpwhTqwixsye5rlcFTbSx47h
a+jcEeuBfT6cC4JEBTQDB7Bh7Kwplb5bdFEXvhk+JNCbVuGMv8fLiRYzbD4ZvoE1TbeNMJwDLqbk
xvWqS1Enx8qq79V+nFXJj8IsfwSilAvoVtcA848fu2Tq4uiBzrmIaWFQiGLCdHH08BAfG0cjog8+
NNQ8zLltJ5Zf38pPg4CPO0kZZ/qQU1Auf4ZqDF4a+y7WvtugI6i6CNxd1aX3qQwu3Wjd2vVjMCGh
kqz5X1/XUOrZz4+QaxgeLA9An8ZnkfzsddYEHLm6neMe8RWCOSoI+nucBl0zWsw5AGo4a4vJQs8W
B6gpvv4A7meKi3pZfBcBM8+xa3juJxiD7eZTENppeZv4bMA0OgUAHPwso5Yvg0DfSJdJRGDzBI3+
smv8S6nBRCUlXGWPl29mlFOwtzGnR5QkftQ9iZyHe2qwjvhtW20UcGSmf7j05uQ1HL3tYDNFd+vy
OHHsgvIkim1TD/SZnZKbbTX6SpTZkVS/V2Moj3EY7Kcc+YE0tjgb6cQVIRfsh2Vh0h7E3o4SjtUe
K9oTuBQsf038XNqNsxNdAY7AvTImXsfE9G9EkRbLHOXpyiFxli30qvb9DZQ99Yo9xEk70eIlfN4p
2LBHW8NQPPZiOTbUxIVvPRvEvFNWQ+GqpwEowY3ZYL8FEvgH8bP1u2WFG0L+EIMuboz4+7LiAZgF
PqEVtwb1hePyIxbYo9VxoFO+aZJzn2zXrRivpHdV0uF7ImJkwekf0VjmbRp4RHHN4+JyyDWy5FBY
APRCmOKp05S7caaY8auAAwanFN7AUsEDxDLJnGt9gEJIMSYtZxu07qVBnQiCTtyqktoZOAPzIdBR
U/Wwqrps957POaiBDL/UElMlKefvRsd9/fopRW3+63vC4A/mjdCd3xBY/EhzAgDe9a0Nqxzth3/d
ZTjy2q5hCB/z5AYNBX8zDODzCD3dNG70Kspa1TvpVQDQejl5nHS0iGNQybFmmDkxWpy1wIOE8jxl
LmN6vTWXEvr+coRIHms8bR2ib0sa1tHHoba30SPOqezWIkzfRcerwkEICZ/OZl673VZOqGVGsgg3
JBpcU2QsjQiVr948eXM30SSK/W1WaXIzWxSOnf9NdN279HB7+1r+nkSVwHWqJP0B1kNVpiL6qPCg
edTQylnvNNSVZu7czDNPZ5WjdzOiEEihpBbSQ+4VT7SqaXghphniT2eb1G5q2ZK6fclE/GpzmxZ0
EBIG8hw+7Yaa+eOckeuzqgxbbdehMl9IcsQWQ2ihQVbWxtDM+MMt9Flmw9zHEMsBhMJCqnDS9jg4
JhmeckDWxbMhNUKjwS9Dd69mzsJBdeub7cNEsKjQiqvB5o+PK4F7AXZSQbOD1Fj0XJgI/IDB/seT
85/D+z8M7ynvKUi+blv/z/9C5/pT2/r//XP/7lpj4WJI7jOldsDM/rtrDdaNv2Wg7oC9ZahMsn/B
22yVn2i4SLcFu6nQWeD+3bXWEVlDT2fFUNuN/R/JTzTVSvi33dNRX5IlkkY4Dlxd7a5/qfTSII4k
qdn22cmdp8EM3wPDp38WILwdxrewcMhNSr9rEckxTFfrZldmzYOrVy9mVqnEpgtTefoVvD0JFlsz
0SdE65fSpvNlhiFBGNN+LM1j5fgbPMtrfMzfGiNEwdJBnz8FM/ZGhGx/WOt+2ZHVlxLC5L+QTfzi
myONdjYiVuNzrAGJmGgI9pM8ZQjo3HB8GbP0buqm79HgIxmmHztMt19/gE/2Ik9dGD0EXh9LUBh8
3n5m4eQgbn37LNpuG072oZvyd4isL3g/L19f6jPBTV1KqT9sm1uILezT/SO1zTboEVpnx2s2LZLI
CPGZ1nTgaguSlJL3ry9n/1JtfVwPoQe8OB1ErRqD/OV5CSZNA4hfWecmLcJrhH3dCov/KvTqdN0K
lMh+fOjd9N1z5SGy3adGazeT3nLSTzPM5/lLHARP0cyQf8jEm4ySn7NmnfrJXNETXaVaBF8zeTG6
8c6O8hclqa5rOaqm6i5i9okBXNsbWUdS9Hjn4rTRjf4YBlH8MJjWqyUGUqaD9BSYaFODrr3pbHlg
xr9GHUlPs14lGPID0/jm4yClGqerNHcUB3Pyh2r4F96Zui/UxNjwaPWS3/jpd/IdPaeMy6yzZYjL
iCy4cCuJUHlW6/qtIG/RtocLJ+WzHiSnYiIRqNejnV2M1348olu3twX9B6PQQOVUT24xPlm9/VhV
8gBobpsX9U1ryr3BxpbVj1/fZON37w+rC45xJkvQrD99eLfUgmDAAwvBVG6Fcsh7441deU9jZT1p
MUBSjdl0Ef6IyRTwRu3u6+uL3zzUjq6zuLH8oWH6/ONlOboKY54scDAtbWY66IuAzv0qTKe7iBzj
xu/vBtveERvyFAFYxbNLukkuNn1n3tslTqt42FGs3s1pfo6G/kIXdz87gsZJ3d5J/NfotrbYbg/9
2J994pmWwtH+kDz1y0DQ0ZkIYr+Dz8YP+XlljfRaK1uTL1F6mgH7Yd2CNotcuWtm6LBTvHSr4Q/H
afFxZz4t59g/DRshloN39DNfcWjd2R38meVAGxvYc9S6bUNN1I3EaVNQ5eK55v75RMWj1G6UgoP2
pZO9dJY8izB+86L9jAUkC5+rxGKYstdKkM4kuvTLjrw3EiFaxz8aHApEe8/4aNPhrx+M+DS35oq2
/jfbiI6ysc5h416n+oxiCgtS9Bq4yXbQ41s5+q/SJLzJsB9DBJrLyfevasfcAcTdaLG+K4VEVU6v
tcUWUSMLlbzTNhrjzioASNl7PFTG0u21NzLoMTTGZyHb3UAQnxjJwyariozREhE6+vygESAZtEer
1a8Se9p34/zIoYeji13+bIkF9vuGvsFOaxH60m8x6WNzankguZdwQqgvuncqiJ8PvWibg7NcJAqZ
MwbxNy+bDkTtaHjyrfsxD1z6hsmOucFNmFq7pBTrKG1Xtfc0Q4Ok2z8f+wnVu61FhwyjRUbsnKGC
c0xtHdPpDUKT46pXHdABXnfOdMjdWCyNiSw4CNsv/iwPda+fmSQ8Sa/eBGFW7JyqeU1Mm3w3mvYl
oo7xUvs4Wqv6PtfqtU30K8cBQsypyD39Jgr65VzE+komB5Mkj6RiacnS9O2fMiBVio7WadbdxYQw
S2rBQaTPzhicU8rxJW2M/aA/9wVSJeZxh3CeDqVTHOK8OJFic6VPxWae+EIlCK9eKYiSYXq0JrHR
CvvA4O675mrawgIgDXfB35UzBBfcEg+RxpmiYmY40OAKAa7nXdOvw0774eXRSzNxjoyKTVuSdpFp
MHyARNFVEe6TbAbkxPbRs4ELZnP5DYy+gn8ouTZmMCZmSAf1fdxd/JpavfCLU+uT5NvwsPdGQSI7
p1Wqn13Qzvuhnh4q46dZoRNOiE7X4h6JFa2nYEbDyKQwqr1N3BffkrL+A430d2udgxjTQjBIbf/5
jc0b5Nk6pPDzGBh3fppexyWtE270XGUvEUyEr9dW45djIMsS/2JpZYci5uJTx60e5g57oG6f3dFm
cQg4qOCtyd4NjmGdHT1wkFXxPMjZ0myn5qaZBiuFkbp0pj98deM3dRIlLEsjwlZ0E58xlvkoIw+I
hHOOEuoIZsuXFmtZ2QCBsYPhrjEGqfDtHO4aaD6mgaAgG3BZ6IjNS6+sNjH8EaBLVrkVOAG//qV+
d2NcEjfVvzE0m6pH+pdKhwASnn6dD4cC9DpFy6qJciciem61fxpogvzhhP6n66kf6y/Xky02O9KX
nHPjzxvZ4mgJeudqiOZvXSEPDflbX3+/X3q8PAgqVxr3vMVJ4/MmK3M/9/VydM9Yd245ph6Dynwy
IuMPl/mlL/hxGZNzD3faQa3y969VQrOagtR0z26PRKCIlNUM56hvl/kW9gno3RIrIkBP6ILWH7bg
3/6kxF/5nG5M85eMdRIFW5JhJ/fMoHBNzumBcnWv6S4KU+LaQr9/+/on/d13JROQeCvybXTx+d2a
0b7M/Vh656iatsSbv4UmnTNXM7BFNOekqAG21HvOituvr/txoPi87XsWZwCXixI48OkUEBctHkoI
KGfh2k/Cau9o6T8JzLmo456Y+lwHMVMwg375MLF+OuqdanIGtV9/DsfkZv7yORxOroSyGIrn8Peb
XbshKeQ9N9vgcDeIgBzmkeYOu6rr0FXLXjP4crTZc8SDhEethj6Plyb3XTHtLF8etEnL15wArmKD
qA8cSddai3gabsR8PxuYevIolUgV58e6jokHpkj8Hpvp1Tjn5opo9ruswhBO/t0JANmpavVDViTz
oilRdvQT3kWBDz91NaUQYjpUDdpVDr9sgdZ6U4TyMEfyIMfomDEMErSiBssj/S/djBxEZk0eYss+
BhZJJN19kGinqS5eizy+ccJ+3cbyKYYbNJgaNs8g5rO22Usg8z9Ux9DZf/Mjc/b3wSkr8f+nH7ka
/KJKRoMdo8XJ5w5YQqUf4OSiyZs3MzYYJL6LoQYAZmjcaC/GDGthE94wWXzJsWktFRZRE6AEZ2pQ
y6J3Gdb8OGPOr+hA2ilzyIG8OE+ICsTS0ch2reOwBthUQGye5gE2GOfMmjCmOUePKbCz/2E5/O27
xJoBAsUmoU11QP66HMa2TCYktdidQIUuupA6tWmw9tpOelUAYz5a6qclrUmuQ4bMXz/IvzsBsUX+
++qfdsm2TIhppod7Rqy7c2dg82kWH9IYtnOTkbDWRHSLByRx08kJom2GGuMPn+A3B20F7icviYM9
gVTi79/fd0yP8B2Br1uhoix5Y4X6fVLCiCesx56Gp7KXL+k0HQxe+T9cW/3Zn19juCgYCzjkO8bn
5cRAoRLNdeWeY+gQbIERGHTzSFTsrnTIq27cS2qYN9gS6df6i6ibT1qbfPv6Q4jfPQBoPGnhQ46m
QfbpMYeUjLsPMcCZyd25MsJi/bFaBByHIZP2OEGgyLnx/CxHNNdNZ5692KvP0xC+4SSL0PN1Gx9u
p5eNb5j1Pzik45QzodFQa/shtXVYTCxPs2bv/QZfv6X04XxDpWzS0MdIMnSiwfrDr/ubTckVNO90
TDM+9fynG4teKsGc3VnnupvuzDFcOSF276lfkaxKahNTha9/yF8HZMCF/km0YTzGqvzph2RLcDUK
Olo2ecu7zJCDyIEOY5xx7qrumOrJ84zmp8OYDwW6/cMe/BF39elhcjn/MpxTeRRCQZP++iIHlZxE
BRf+bPWD2E6+g7JqeeEHftMTvLCZkhqVdrW0PNCuhWIAxSXlZm+yfn39S5Ay+euD7VLQcaJXtCU6
r3//LCXtPwM/tHUOZvlmh8ajOseoN9rJu41FIYKSCQ5CDaJnSF/mmL2ykGxRTZBsEjws68aqz9YM
Qg5XvcTuM2g/HT2+Jg1x69XuXj1nc80ybCIwq7V+2zi8PLbZ3/UWBSP4gJ9p3/0cBQq73mVv0q8h
5mzmAI0HlNHQ1pZohj5Ii3gBV4LwQs+jVxYWxskzu2efI3jmsg2OQ0G6ozqYTwcgLEGcnXBfXjzR
GKt6eo2ZKMEIvcnT9AR/Yk9/BIpiwyQGVkFhdXcE2ysCdf3EUfkQaD89kW0z705wSnKs8NDr4Dq8
DOtMXd4ETf1g6P5j3t3NffQzxy3B31oW0v2RA4ZOIOcZgf3Qk/DhEk/DxrWYhgBkc/cYZQ4c7u46
aOVdHwXXRHPtZph/gRsetF5uBumdGydBVqlfGfx/zCqPbUkCmKzN4+iT+yX18baOnHVd+f7anfHv
cBwjFzq71UoVqBb9tNvhtp59hEMGjE04e8vBRdXXWbzHHA/y26RJ3pOKs6OXqYiRBEh4pdw70yIC
W/KRH2D587cm8bALRN3NVOqHsu82Xj42EK39myghrhIr8ljJLbXLSw0gB4wdQO55W3Q5ac3uoU+c
w2Ch1W38+CUoJpS7ob4lZ22ZV2B72/mNMdpLAqCiAE6bRzSGsXb3awDpt0kqmeCE046p+VtTsWWb
IfLl1jywCn839Rzh7Lwy8vqcGPa1AefO0CccST6TVcjZvuB1aXuMKfzobQR5z7zPJR0ebeoeIJrs
HAzHvKAzkFb5OPrRQZKHHkT5lU8TNRuMNw+tATVW/COV7rOeaHCNXi0ULGq7gQN23SYZBrb8XLfA
hCrxllryUGSxvvGsbKsn07U/BWf1SqhOEj3Of1ZuFZ73xAdSUuf1ThfuLWLv+ynFRUzg3MZE4rbo
Sh/LSY0EkfGAKNeN3ez4LE9w7q6NbukWdrVwyuyx9K7FBBAq8tJdR6uBwh5TCGPJWT9bg3NqS7gW
hffCuHnXIM4OivjGBTNCIZkC8UNIS/+kSWEzmCMTevRXwhnvco08gnq4VCNzSCdwzSvyj3NUEqaz
UJODwaiHU+IN4Gt0lASJbCidc8IJ8C13q49+mpUDzy6Lk1VxphEmkFD8YoThbCMvqpeVx/0nAFUy
pEN2qFPJ+kmk3YfSNbdaJut9SB95SW8CKZOWi2+6I5BpkillHrVW9ch1PqrutvbKjssbolyutIIN
z9HPY5wc5wnhU6rlJPjBnLQaa9Vq1K2uFo7b1E2DhSOdfYmTmyxf7pOvPyfCh0fT3JQu9y6rHjs/
u4S2fmy64lAW4ZauyQFT+aRCA/rFPBpyNRoTdXbLlYU4UUcfgtKCSGxdGV6Lx03cGpX7PunBenBM
7qeB8dH3yBKW1dIU8e0gkGnblnizIy1Zkkr0bTLEWrPi26xj9jPWm7bGGxjONf6vHJBQYd1XVXWT
VdBURUlrx8PNZRghbFD/3Q8Rqw3FKSMfEh1Df5MKzV9znVciRN7yolvGpnYJcQ2iXDVcPs/MC+jC
dff9adc4zbZhWIGk+0bY4zkGWoAU4KdTyZ2ltz8Sr32xdN1ZDj5u6wgdRZuBW9ADGnoa5NSRPNs+
8OmnyX5flrG2aIcgenQKSbJAS9i6BjNsmmLttuphOhH8c6EkKZRpv1gNnA6x3KEUwp4KPh830tFP
px1DZBjf6IXIeISFExIKmYf7nCUFYQI5YUEIm73TT2OafueMDQxtGI52XUEeduCg0mL1N5qbY2K1
/GBVwX58pzsPdijmbA3No4UcETWbuPFP3B0eYGcstgTO4OOyxhRQikdhLUv9GudktGxSa1NFnnsF
3BZBjf+IS6HaJpqT3MpS/hhKQgfnDu3ymMXz0gKe0vk1CnjetaoBGF522VXYwgysx1vU7OOqcxCQ
x0gpgry6Ah4f3OqdcjAQAp5E/GGydY5aOZcrhpSItoFXzHhmYybwYbfuOGcDRZNECYY2reBg9J+E
mOZDlzbyFKDSXrVJlPInyXE5j7QU/TLy9za2yaPn0ylyRYQ/Lg2Lpd6WdP97J2evaekytulzDJZ2
MaXgkGOQ1aTxDACiNGuGVdGYzdZVcv1OCfdJxIz22cRuEChZf5S04R3aYw00MKL/Ucn/TWUEsDsK
UdJkCJMLCCVolWHAVtYBR5kIMmUn0JWxwA2IeGDFIuSDFWYflGhMmRYah4JYz84fOWIpm0IZRelV
iUWBZU+ka6kzEKvzsF7EEsduJEbYP3n94iH9RGwDPguQNpYIvBGMVYeVBCfkiMFcJrmD9PPDSpGK
CvAA+fFIzfRXSDLOxtSGfA0kTKEX8vsRX4aHO3ZZKqvGFCTUzcq+4Sgjx4CjI1fWjkiZPCzcHk3Q
tGua2dNaKiuIoUwh0D2KdRKHOI/w0S00vCOTMpHQR5wfhxjFdZoqC7jLpkfwQ7FjbDhiZzQPjQH4
IrTDVwowFO64VUplW+EvRtY/b9oaytRS/h/2ziM5cqbrzltRaA4FvBloUt6wyGKRTTdBsPk24T0S
SGATWoRW8C9K+9CT/ccX+pqkmqG5hq/pLpfIvHnvOc9hkwfZHFz1dvwDe+2iVg6YyETVqXFLEZH/
S9NzXKJoi64T5ZzxlYemV26aYQ6yE00vMh6U18ZUrpvSLetXMGS/aOggBFLeHCslb0WvcYCP3I9R
dAF8YvNHu5P9yEak1crjg9fHBoKyDAo5XsxGgploW3dbKXNQPRs4CEt9pzPwVX1YZeIk3rEm4XLZ
JMaA2zFGPIrtCMi5d5A4kWIcSTztUOfBaL2kyq5kxGxG0LLxdeFlKvA0gSojjgOXU0uAC2qd2fUp
BiPGIuPUtjBh4VglpixIEkmJjqA/LpWBysFJBRkH9r4yV8ETaBZN3oerSnTkjgBrSVrfRCYTJD88
WLyL1ugfA56xhQcVt65hB1bSj2+N1H/MRFisEgeBShY0v7ywEMtYoyvQjD1NHUVGT8r4l9eLej0Y
+ZOXA5ZD9AbpDxO230y3whftWovadjUCBljGfhmupENCObaA+IgGBihFZ29MtFnUSp1Ba5cisbQN
/EvltgrzaY1n9ZBbtOZpOM5LSnWUB1Gon5iPvxaN2ATYDK7nCFyAjDhHinjqlk3fPAfacK/P1nw1
xuS8UEuMUl/xwPRLtIMkn1ebWFlxguy98TXoeU8ANeqdIFWqMlvWxoxPDd38yfO1q6GAXtcB1GT9
XYqy3SbReLJ0402vpi1MD2dn4UlXh3KeX+kekPQEO2o1jVcAkst5UMA4Vg97wbUaBPZcpu165HYK
nQ2j/alNdbGoMdAtRiO+RpNUZdPOIvpVkedWOnC+DXONo6UR5unQ85JJ9trovEuUVa96RRst0PuX
suvaZToZ1bIu20enoHnWD7nLgCU69IM8FDK59mfcsalXIzDMu2kBiOGHkdAbzFz7Z5POz4U7NL9b
cUE23qMcbQCPx++UHafGDbWNjYKMiogtSb313hnvhzx9N13excC33AKlIwdKODM23+55yM4ax3vF
6vdRgRFNv9SC6SyS4qRHJP4kpbsue0K9oyLZkSOIO8bRE4wE8hJKpl8IqLaGwnxpg05GzsStioj5
A1s38P+RWSSJpdOiq+ezQCDJ13Tn4gOBFc3swJRHTrp9HNh3bWOcW0ldHMnpbLfGuC3qMsW3wvAu
F/sk9pd2m+2L+ap0yluXHykbgQtFlQYOLoMWpKI8zGmXFM0pze1fYMVPST5SMzXZRrApEbmxyLjV
CLPcw9LGnseIY5HQrhTlUPPn9zQxGyTtfKWBtoeKd5wHLo7l/FCENYEp072PS7OY7MuUtLcp2vGh
tq7dRF8bE7M263XORmyaVkLjwCaqJIkfgELQ6PPTkzVgO/SanVWwPKdWN5A5OBpGTO6zPHTXoTa+
BWl9W/fefWiVeyNj4dUBURzTmByC0H+EU1SNNcEbjn3taDroUIYv6vdtm/AX8bLQIejYAy8kY8Mw
Tx1VVRKQG2HXrAhagjSbHSbdU/w01R6mw/CSuhOnnHCvqgq5s6EYTeFbHGirphuV2p3s4G1k2vse
oRzbDsrrhGSgHJagJ9PrvOnvQMHf6GawleW4JS71XmHryrQ9+Vp3hOZ7hHsI9VIeM1P/ZWXFRkKH
80mBigL3V8qBhe1yo0UJiEzn3sYdG7EP4UWEkV7ckhZN/ze9lUl+1zoeGdbgwdJDP1nHiLXgj8Ob
bfU7C3KH+2TYrEhE6UfB7bukpxpFqVg2vpnuhOq6/r1r8SlfkysAwzEU1YCgDfuTGqMwRGE0+kAO
hmVcFXp+yef2yrWeqfyXunMLwuAK+tKqkO3egQ69mAPoJ/Wj197ZCOC1uEfOnu41b161RXaYSMGR
HvnaHoIhpzfODSD9xBtPGlHfXZnuzMbd/P0TfNHJ4wMgA7bAhBCl96EBlY9xaKaB559Db3pAlG4b
AqZ8or9nWUKg2ug+9JN7nbXFN+OILzptiO4YPUFC5m70sduDnlUQgmT4KvtjI6X+M/O6m0yXWwsT
bdhG73//mF8M1PiZ6OsRqIpxIvgwMOQvH2yudwH0vfkt7qmOuPEMpXb/95f5Qlfyx8t8+DbxyEVD
RyeJbYuLtmi9nVajNA0cj2q6ns5BZl/3JS3Ov7+s+UXvjFEaMkaf3pmHyuTP3pnIG2QePRf9eNQf
Oq/ej4jqx7xii4/Wat7UVcXdwAFfOfhlTFh5XG/OilIIbHfjau6mcv0rGhYnPUt3mqAFAR3272/y
i5WGKo1cWzVQdj81rinoTQf7T8jFkkM2yq9wJNBQ6DfjDASaI+UQtumON/fNl/PVvCBgvuiyypD7
kG7655cT2APTAq8Oz2WHrnoiNgo33m3Ww06ciCmJDGs59NOzaIjLQQoko+m7d/DF6A0RqcUoHS2g
7X3s8pJZC0MHKfnZr1kWjuk//Z6c5wSALRNpdOsh7TaUjxTBeL0x/QqxyRrvyShpGbhumnyzbVlf
rRemNzZPBLYQ42O4bTM5laaNfkCvlSZNW5N/MzUmZTXlVl/o22FgrBN2dzT3UKGmK+Q7BKASIJbU
1jaumJ95Pc3T1hb3TTNcmix+5sQ+1TIF7o0fVMz+f7ZYu/lAUMKiJ5qhEQ9xaz91cUOAhXH5++L6
bWH50MkmYxlBnJqYO5+cJqBMMnqSdnj24vqFKPVDHUDvCbUV6cTdrhh6Z9l0U7RUHWA1GjN6hz1g
fkC7TZxtDwsaAJPiMw8z+Rha6tBv7HDXTaO4jnM6WCJLXmNBmihQrZ4ZIyqpgLt0FtULCIvE6/iQ
X4fW30pSceE2WZi36TMx3EuOqPFv46D9lcTy3ayCW8pc/KRe8c06+2L3CfDa2IAoGBw4H1UDYSoa
0606/6yqtiqc7pG4buLs1qeTZzfGs5V9E1H81bgzsMl2wVisNtaPxiIpioKbaRuA5aIzKizxZtmN
yWW3ujFy/k1XNdNKc4pXzeOf6hClZ8rJHlU8BnmrhscRizsspjd6ovFeSEab1jQYm75WYUNWQ1oo
skY1DYhH8dZS4VDgUillseWTOCbfnMp6Jtc6XvkenUGXUJz131eW9dXDa7sW/AuOd7WB/Ll99Ebs
1vi+2D6c4cLAZBvnsPlUkaPGnZ6oMX7LNN2Ueuevfush+5JPZg1EwGTjGzGdw8arlcaVrgm6Zm70
Zg+RI5sZmGLfaEMQiazqnTPSxNdYgqJmeqaefztnqNp3+hnjK0DvJMcIMxl6eYD5Qa1sNunm7x/2
y72SwSJmMd/wOJ4/7JWljgXOaGLtTLriS2vX12Uw7Ge6AZJEtyZbBXP6TCz3KTeqjRtZ3xQFlvou
Pz7FHk0YxsqUIrBk/vyuB8KHcR1HEXYtMHD9a0QcUnRb0dYd8Gv1JGZKQVswBL2arNGmezpdP5Ut
EBMJ03Dbrdul62NJjY9j1WzTAPAF6FXJLF4CQI3ngwnzbUS5ZGJzV9U2oFJlmHHy6uwClULcKDBB
o1D/5tn8coNiyIZaCdcAwp4Py4gqtZCcRBpzW42NM16YBS3BgPQ051LMyTFK+gPeEaD5xm7mbSQy
X05uvIqCbVvG58a6mONhmNthodaC6ujkiAQ78yVlxVTG0bPTnwDk1nRf9/AEkNWgigKDGU4aI40X
TGALOBbrwfzHcrjWuc8ZtKVs4jKSfDNVVKyfz7+ibaKuRiVsEFXy56+oETnI8DIIz2TdETTqxvcj
/Q18wq0ko83clKj4SoRHq3oG5RDZTb5LFWukEuqK7GKZ0Y0QnjbMZWSj9Biin6Gtb2xXIyZzOui9
fTMG2JIn45Y8OIZqOXGsg41bralxjmYO0VzSmNfCRTdBl0GJEYsOzGG3l0K2y7mOtqg9cf655bve
Z9+crsZXn586w2ZK7yOR/ni60qZsSWyLo1vUNXezWZzslPliWZyL1tplUYsIxkRwmor6Layifyp4
8NrYnaqgPo3JfNNo7irWsd1a1aEFkPDNSvxdWn98yNDzWdTXjqVT+P/583ArleYUatpZxQo7Y8i0
QFtPkb3TS+t6zrxtT8armxVceDGiQ5Yl43P+zzfx/41L3xiX2NJwPqo5/P89nOh//cd//K//8T8/
OJf+zx/8l3XJ/G8kDNn/8iCpX/lfwC0dwqhjYFFiBbq2zu/7L+sS7FFAoJxjmGGZ9brU6P+yLln/
zQONRYw67FEss677/2Rd+lTsU36wwvAJ6OoWp6xa/y4s8IU+iZww3nNapKuIzIcsiY4TOBA8obc5
jVDsdKDrEgYa2RHDN7CGNNpYeLA7GrJeQyBobz5GtrPItOqusXSGww6jrG6TWsl9ZZDDLcttDP/X
dDacYwRa1rCTZ3c+hLI8Z0BLk65+qcdXq01+4ttOlrOv7IsTm2cehfRlw2+EfuanQgGXs7KL8UwF
3Jg/iinmsZjx3RCJoRSNSh7XGNY+MIZnK3Lu5yq9DYnhHKVzslWsGtRoD9JJVV3V3EizCCKRjUh9
WA8DpAwt2nBnJ1iBEUniEJgN/vSbwubTLsXbtfitsSMAZvukdRETuSVBVutnVQJ3+bjLg2TZj8ZT
Qlp9JPAjfKvc+nTt4CVtlB28IkA0Vu+fq4ItPwVLoetnpSAeC+PsiuniOudCwUON176eHqopebWz
4fJvD9D5Pze3/1KK4lwlZd/99//6qdugXlipSpBM6b7x22n3b/rdWmd/bX0Kqbjwn/rwZyGz0yj6
d72pNqpz9vdX+1TF/H41wLs8tD4WZ/XN/9urZS1ALW1GsWIyyq0neFiNfZ1y3+yIE/z7S32KoWMX
h2uGopU8OjrYH+VgvUA5Eto8aDHQx8zXX1yjQqiUb3LY56NT/lPE1joiJ7C0sNsw6ul0+YYscB9z
Xs55v6sAaC1kiU8nqXYgddRKPXx/+/98KNLvN6ieAfqhGfzcKZsLJ5jqdjzXXZtc4QHnqGcmP8XD
PYqcamUJGuV9inhU6GdrQrM4+BX985BWci5C/PGG/pDyuxlTflLt4qKKiu9ObrUA/zgaeZOuAUnZ
Y9rtfRIlV1kzMuechzM+npoh7HwTMBkerXhX6MFVZXdM48XS9MstcHKM6fquT/rtPHrXg6G9/P2n
Nb56M5ThiIZRRLHTf1hGvtGITke9dC4LXXX+N1WWv2AGX8OdKDVfX0wieU1Dmqq0zcQ48T4bHGA4
ApJg8/f38nk7d6k7TUyylu3rn/YKFNV1GGTmfG7yXyKc77KW0MWQ+1ZuXEJ/bzbtbTB/p1g2Pz+1
Lsorm0eI29fny0gGZZduihTnYHZ2foa+xU8vBDcQLRPeGCUZTO3YPwgDFr3DwC2V4S4iCkn35hcY
KRdRBw9NDI0tdg9OEG8UaCJrtklQbpoxe69kwbRWuzghkzLvMarL72Sin8TAbNm05CgBkdYr+fef
+4Bd63VmGYU4cz/9EZNbTlj0lrsXPQYUCEW9JvqUvmv8irCC6yHt/L//ap+anrw+jmc2IrXLf7Lq
GaXETTJ24ux4/hVSrHslA+qsYf///DIUuZzy1LwYCj4q60NyWKRB0X/WxzhGcmRA95kJhBrSb6y7
n2WnDoJjfnK2EPZy82OzWmQVDeWWQKNIzyYmkeFWpBE4CH0+wvk5Q+u+56oUDE2xHAv9LquqZ3qK
e50J+UI2Lnl12dE3WsQK0Y9B1xbNCDDLN8mNoSTehWO2q0YU262oTjgFdm5tIhT3kaga3EBzJc7+
+zdnf7HCKZPwX+hclEgh/PCIC2mPtjDH+Zz0+UmTerKEWnGbCi1ZC8e7q+UvLRXn2MGQWEy3gSP5
CNapS8Wmm9pVrjlHAru16Cy77rFIxb7xvQd9CG48Ul580uWkTthBGxkrkxwKBiHsW5Zz0ZL6nzgf
N24D+0D6OD+ijE4Wk7Eykw+uSoOdk2uTxgUC3G4fmYiQLHHTGjeArTfKOYyk+F2PPIB4TPv+/p18
zCnEmOtyS+byiOlKofU/lI4Omi4xlRHbXqLtdSN4C0f7KRmnQ0gmEEysdm1W7lMIoaSn+lxZeZSQ
R3QYDJ0RtvtP0tTfFHb2F7sfuCV1ozM5w6hg/nyOq3i2ZxuF6Vkq7Z+Ty/QQOegfCxtBf6GJiwGl
rkuViA9TN/8jzS2rR4zj8VjrHA4xIvhZawf0oWxio/sUyXICfY52oUx1RKgeZzKCN1pCqCpteVS+
G8KFnpyRqPdxuPeIxVIbhVnKSwPBZTGYOnJh6JO0k4JR3LcO5j+bdO+FDWt20VoGj8Fw6Wi4Fgiy
6RPEr54PXWzqSbpu88lae3p2CirxTaVlfK7x8CZzK6HK8rjrfOx1R1yH/dTs9TO46UXIc1Pm8UNi
ilVWO0Tz9hmn/NRdgRtXQLVvzqkvXx0Qjs8OgQseC9WfP1WAYKOM6Amc/VTcB7J8rLG8jlp54jSl
u14FCAf7DRTdV2/8Zpl8+doeUiDaoPSgP137I1MD7TdM87n3ygvt8eWYtpvGsccFe+6l8jpsu9FC
ldV11t///an5PIh0lLWIFWoEgeIrfNhJnKYK2lSb57OZA7Tz4hh1k30q3eY8Sw0VwgjBDVIiQqqf
ZtORUy63Dkl24DLDjVuTXBQZrD21vpsgvJkKA0+h2AVef2ktlmkW0PNU6s8USbhJV4JpwPjsmuJN
kF/0989ifLErMsj6fUdgYPRpmzcYZIF79/VzS6PeR9iEEhM1GOva05GwZQxFaCEe8AVea94xsFPm
qTC5unknXOalRnNFLOKVFn6ztL+otfmO+Z4xfeg0KT+S12YbHC3uHq4vYwEOEA+Z5lGnWjOaZCbN
DZtwL6Lbpq/XKSGiJGI/4UFHn2T1rAMPJp/w7vyIcqVJSKwI4ZzjktBBb8rumzP5q+IRyJKyaDgI
Wqih/nwQGDTNhpYhRrWibuk18boCUIXF7mgKsRJxfei88X2w4tsuSsdl0Q832IWhnFU7FCU//v6D
fr4PEVKAS4SK2qGR/fHYbmWQTp7dsSU5/VqrxgcUAW+ZCZ0q+Naa9BVzWzW3eBUumFgq1Jv5t8tX
Y9tFb7ilfp4sjBP4pne1PW7TzhoXSmvtchdaRBERpKnTH40EuD79xVltpKRgWC4RS4m5RQN8bTvW
mzKpMXd/d9OwXzoBqcB59h4M7doLxu3gk/VQShoKvw0rlZa8/pa64MM++WV2aglSrHKJJmJ60FX8
YWjKM8zebj1bmlzzPOJDCBBM+u2TpgVvaaZTjRjzcYr7cuFq03nwyrumch+TqAvWWers6kreR3l7
nejuUzVnr0hnptXffyy1UXy4AtG9IGiMgckXXYzRRE4bzURQFmHwNtU0Y+242eI1eI66aZmn/Ifq
28YAjeGvXpY61aRXhLnr4w09CPIezHGgnw0qHmZsWbvrcir0qqjStR/nJ93GLqH8XTz+q7norQVW
xNffAJmUZIuNGaTvhtOspS/Ps0Wd22GCq9PyNR6gDhgZv7+PB1H9ocYQDXGgXbhBsHr0AauvZhRc
ND+g4PkFAm4/Li8aXiASGpD6FYlxC6RmFw/TtCMMM2PSBbfmt4tByloj4MmF/FS0JR3e/FQaSB7x
rpCIW+2nueKCxlI9dbZzyfrqRIj1Q4R8T3N39hzsCfbceQ3oWrTgJAEyZ0Q9NpnuRRZEgJAPijrZ
vndy784cIWg1OD7QE8g3Eh+v40B/GMcuWxczxJHxSkOF1bbebZqnG2foEafyPwwmaneZmjE6UIGk
36CjHHhFsPWmrlkYIjMAFTaPueNuJjkQdw0OLPSuBvHquONt1F7TRC6XsywuHVmAdjRgxBlXmqUf
lJxP1vwl0u9f0vJFDMDPNcmcYjS6nxx2v2yNlMQJaWDJdrQMXfdcKdWgpfSDaWGBrGhnsHRoCyel
MkSQjd5QKQ+jGA2icPR2zZF+S5Qoao0epSI2kcuIdHHgbrV2w/SXr1SNboVplZsxKZlK85gjfuTp
do70DYqViTAy8svktlFaSR/RZJjx9XfIKH2lp2wMwpxTpbGUSm1ZI7tslf4yEMOxbqjlzAAOfiWq
FLF4McMk5932erCtamYM0h2e6t4wSXbEA2Fhk9UVZd9UvP0sSMsj+vIcm+18qTA61EP9K6no7xuj
wLFZyVxB/Pji5/afSEbVCq1jvkxSB4Z8tQ2h/5OocUpUHEAWITmzzOZxjIxHp4bjmCZ8PWmqiVWl
AgXCCJq6L+RrGsfjEQ/Fnk9tbaWFcDcT/UtVmxPKezCljQKW1gpdynCo2qQDeI0ZrqkP37Qs2WkU
8JTZDdRs5FqOgqGKtsuWtQ39JnKQojW1Yy/muE43Bv0ZJKl4HQRo1UqLxNZRuFVDsyHPZsQP4nTZ
ZArK6kvwrKECtToQW7t868iu3Zhp9lME44un0K627H5GJue7C/WVZLtqO7eMQV0+Y+MA1K/zXO5b
vb7Lbfk6Gd2wr3EKkwgJbby1UyR5eKlKhZvtFXi2UQjaLIFf10OltRSetoZT20RaztbgzEsI9Ejn
oNk2CmubwLfl9FDOsWKjaQIfaetADncefYtyXNxL072ZomwR19Z6Rrc8k0AqSWFG8HIPc2XH42ui
iq9M60Ci5tkr5Vqm9TFAaLBQhqU21KPVPEZrwPeHjl5XqjikjOzf2onLlJfukrGOecVWiRTNN0vq
/5RuuBr05mIZcl8H0XYuuztryh9dD04pYTwrXQY/WA97YgLWSTVcWemwnkf4/ra3DvJwrxUH3xWb
sjMuftiuBuld2363qatkzbYFwpun1XzWuptqaK4caJD6HD6LGGFsIQ8eacqpTZbowEzKHO45y7dZ
Id8MJyE7DGdSEyXvsjUvpT3tSEbdzVajLWLRP6qiJ03datWiby48vvGg7pCcW4dGnq1mgIQVXqOK
JHyphmDfamtE/CurNA+NN/zwsW9ZwrpOc+SKTvI49eJgtJfQKe/7Jn6xG/dx6PxNmevjIqXzVLbT
w4zYbC2rRx15cwDJvzK4SMXEIUfifkZ85aIQDgH9BVFynRXOD7yy123VP4O6uDKqaksvZesyGsOs
5O+h9h8rtrFF8WyPtFRj2Z6a1LtJSFHLG2SccQvGxt4YmbEfPToIcTT066Bmd85N+xx41QOEr2WW
4jCz4609yUNr+EoLSUxi8GxJZ50N2X7sSPD1O20/d+hDVX/Gagv8EiKmo+gscwufuD7CxU0PxGOA
WAkfe8LknYn9iaFIb+NHcOy1z6Kt9OLYi2AdxPatp8LH50lXrqNkXZEL1VgaY2UoCxgdGhBNEJdO
vm381MXWTZxHre+OwPjPA0YivZxRbph41NxuJbD1RSNmDA19oJ+5q1kLHvkP/PUp/ITIjFIe1uan
3XVby9C2lRfve66cS6n56C7LS5ia5RIcm6JX3tURF6+e5E8zXQ/e+JJ1BGmH9ntb1+eosZZWnr1V
xbDtZhNQvRcd3B7fIBry+wy3g9F1AVaN/m20kRNZI8ECcX0NWOwhtrmItPJiC+9aFQDtBM1cDPeW
E9wWYJO8EJdbl6po4PlSpN2z58UnpbiUmfdU9cnWKOe1jt63yqyDPfFVIQ+0/fK+y3DhUa32CVce
LSzvbZnUYHrcU6ibNSLb9MTu/4av9dGtx2g5Nq/C1O7LwjrEg6Pth5nWtt7Wj12exMukbNsF+evr
cTrFJY8tBoEYB+QweddVku5iqT23hbYuCpwblHu9O/7UQfdpFjP8qKFm8IdHvdCfERDd2dpL3KTo
I/gKM909EnW5U0Lz3he/qB8QFExXhacfo0GlzWjjNhy1Ndh1Kl8L0Y2ql2zX3AWBuLdqjqaZOKwq
exZRdspqevFawrKnukUeiP4DNVi18pGCljMtn8HCvFcS1ZdnXB0lRXbkgxnkGIYWb9k/AiAO7hjf
gRu9qad61cbEhzb5xbUbDPl8Mq0qTpOP849mR+UiMM1wHFbW/KbQolkHVY5gKhLrjRR3ktafQj+9
r/WSU2DeGS6p6FNDBrR+ngv8R5aR+0hm/ZXRp9u6YKvxtIJjNC+PLoF59N9u8gSIm5mVa2ltZ8c/
Oso472f2pXQxKPy+4jrp9IByh3DraAQwqhPzTArwtNYFzRIaudFqSHqxyofuTqcQWA6tfpU0sPoH
IgZRV5iJgzuNBHKOlvkIqf1nmfvPeKaR1YY/qmQ6pHqjrn63oR5sjIkYMp0PE7Uru4l2RO7daRN0
dzMMmIGmS0+f0cW2RBJiMe6iH64n7oDT72TvP9WQLuygu43G6L1usT86g7tLciIFsNOwwHpxVDi/
2J3xc0fOa4YexLWLdwYtRxw50Ovo5KOmqZrHuoqesHJt8jm5cjC+Wz6FfsJfqXRXpq7dtZ72MDTu
iU1glRjeuYqC/UxSdUE/zO9mdrrgHwKHw7VtYAiQ/nDnNW8UWGjwO+cptKfrSnuJ5KOs8CCiM78K
Yliv2dgeQk+7q0Hjj25135QBumiyF+I3Iy/uYYk3C0u1GZJWvrWxsXf75s20f4VBHlOiW08Z1+ki
j54l7mUSKHa+cdG0chtl4XMwpEuT7NdxooUbDD8MTBcy4u8ac4BEiNb9jA5yld2VSsoujOTWDsNb
NNJ3c5oik89Gpiqce2jOD35tQ1lLfpI3vBJle6Ml6kPobyWhBGgmKSjh5xziSSIpinKCzMzotQp5
yqsC9q6CFBDecCuGea/3JAG4TXESetYCl58XxPveVZHL9zM/oEvhrXSnPBPNihz6cyieLDM7Ee42
LSgvqbEjF/ViAOnXC3FcTT86jfOMbfy+aFdYYbCJVM51FyBpjDC4t7n2axqqSzeM65a04ShOrjU/
f9fQuyC2Ld/rhp9lMvdWrXpzzlUd1jcT6JSqSbZmWLwDwGDbdrZNT/aiXT+1Bu6sEdJRE4yHWCbv
SY56lZo7BOkyFAtFnGhjxjBkThqApLsNQp50+btDrGqBKJ3OmjdczBC3QmIN3bpNmAHahosdyIVf
AvoRbSxXKbZJkANl0EB98OZwSTTyQ0cwNG5wSfWNX3HQLGeDYoV9rW/eJ3OYTlqfX7DlW6dwyDK8
e/gDrODKS5MtNZZy4DTVyvD6N3yr8UIk3lNvOPEqnfgO1TAaYp+zDuxWX1uFjigUu5S0r0PHu3Y9
luKUBuKftBT2D2cgRsIsXXlAc3bXN4hCa7ktsaRLdWt3Wv0tCWgx2NZ0o3OVgAZyGXxy8vSKncFp
xXMtGsxRNd6nys5PWURngcTFVzrd7tKntZzYHAaz5i5amrdgGGgxt/6PQquDS0w5tmRy+hC0zkXH
FhdUPeW6WbS7kYJ38dtaRJpXQfjyQebTsRjyV3wLy0yCyqfuWKhtzBrGPYCWcRFgjpsShSjwpvtU
XYPz2Nh1kb763aCY9AKBWX89h8l5Trp5EeoZeDvxOEXGVlQRvmjTLKiRrScfP98Kk8KL6FB9Get8
mlchnGcCAcZffuk8I9w9RullTHXKoAIfRIJ0EgbtNHekRRBp79xYYrjukvZ+0sWPPL32Jt4P5RO6
x7D9qY1IIuGY5GAs1nUz/Ghm1VkrIuOtHEX6pHg4BDKem7H11o4o9kMNuYNf3Vu1roeVK/PuRr26
NWEZgazcjhD3pX1kpHWY4dssK/zwvk6Zk/b9vW1r8kzCO+ufPcG01oJ4L8aLPIVe1B4qg7ODpnrH
P2WYl3/x9d2oVqUlnPAFO9O6Tn24GeeCPRQoEqapGhcpItaDyoboNaSeKMMWtZSLsTFfCq2yyULA
BmcEN0EU4pc0fZrH/a2Ltx6H8EWmOed891zF3OlVO6vBRYrBLn7HX3fw4nEdlkO6qjKe7Ta2gnVD
N3dfTs5PBHgY6AiG2+VR/OrHvbXCRkC2m+YMT5Y9FmjUwP2qvlKW0iLR8V0tewsCEV/KBCBTknku
ZzK57E6+V0l+AIQWqaibdRAiyaywkAGYeErmFBWje3ZD/yEx/CeXayuc0FWP51jU3W05H12C4mIO
lo6dyZHtrq0xASMJORTleMcRecrQz8qWem82HYS2PZttfG1JEEaNA46gn36g+3nSiFUdQQgvnJkH
aoziSxzKk6opuhiZp9FTnqSk3kydf13L/s6X44s+IKz0UZ6z73bvg6NjhLT7cztP0drSbPAK2kPS
MFyq4lcLcPdi5uqBoJL47qlnmElUEh5B9AemDN6IpbQ3VlblmxFxz2ZEEr9A5GFue9SEUNPmRZ4I
czvqWbJ1hYyZ5E1blOhU8jnPeuhiYG/s+JflsF9wxOkL3REXdP/PcSJ1nPbDCFexYmbXTTsR9NrK
trgbjNxkGnM6WgqyGMxiIkNM0SjwQy9AQz0hfk9xm1lP5jgdDQMLFm1KEdsu8SCsoIYmkm3CAeWE
CRc9evlNawDSmYy2W+ZEji/DASthg745ZKd28iBdEfnzTr8O5LQ3BxA2IJbaAk4MYhq4mVb2qs20
MNs809ma45usDbPtSOdjSa1A+ZVwNzOrftNbXEaqOVEkYn5/M4TuU+sBt2uAXiYUI9mB+nEDhmlV
wV86ktRlk/T0+1eWWKJyyyOkiMumb8fvXcLUSK+GZCt0s1v3TGUpTvkNIuJEzq4VX8eZRX4tFAo1
qRQ9cKpMoBaXOustpLtHD2S+kh368VAPD0UVvNcRVkXMw9tZYgXwUBrM+fSDw04uhtDilppo13HK
GC1xafxb/mztIefFa22U3Kmj99/faVXzb6TGvaIbySOM3k1HwyCHGoFTGiVLZ2I4SQHW+D3ncznh
uaRAqjA7SsCF2Nj4blQPWbGVh6DbDPyBRYPRzY3g3uiaSDdBxR9XiE+t4OMDlKF34Kbc0dKT2sB+
/+dwSt7RUWMm5GozewmZWCVLHm+qWzjVKgvplUaj0pDTDZ8FEnKiIeBoKTqFXZfmwosx+bEcbZac
FixVC7Uapzcv5ztKs5LGhZZzhDoW0JbEfMo7ziRsoO+q4mi05ACO4+zhiWORz1dRjg2h0WqMFLH8
3+ydSXLkWJZlV4QQ9E0NFdpTqQR7GicQM5oRfd9jXLvIHdS05rWbzHXU+fSIKlLJoErEOAcu4RJu
7oACH795795zN6ruW+tiYgqmB2oH86YfleiHFo6/up7Yvrxj1NKRnLLG3LMRXVsIUlZi4MsV958E
rEcqBxlxO/hV47XuFIObFPO812uGhzQll29KeR4NfI5GFNm7+SJzosvGjF4t3n0ENcUI6N1+XzT/
okMsEtYBUIBwMj9JdSgO/r3bohCoJ8sSG1wG0lubaKBSJZy8g2Jv07w60/f71CrDoA6qSpdBcSEx
Oe125J3flWlpad7UJK9Ee17qkb8cOPjYvu9V89lC/SdJCbwqDHRA32ivIjtTP3ZX6oRWtqSYqheY
04X4NtuUum6reIKYLSQWkzE8lv2wHhtjrZJVmvX9rrWsfevjCG7Gl++f++eeq7gftKyirSQL7erH
+yHnqU4ckCyAhqcHVVO24zhTl2FzM1vHtutJRq3mJYalXQyt4PuLf5ajCHiXrEJ3V6GJQ5T/ePE+
I5RkLgLtzXVXTz3sgTTjQL8PtYRCMr0j8R1PVb9kT7oXCEB1jn/6BjGlZZ9cmpK2zYWSiuGzNPAm
4CdiprpKSudICuWmGI0dO4CDlrc7gKe3AXEeSpkvNagbZ37Kpw6d+CUaW3qO15g+3vyF75pmKkfl
1I4kzety+VYivK4e+0cjYqIeouz1+8f2WeAhLsaIpZOKF+6TTUlVhxqVp6Z5lsVhrI0QtIkEO61U
oKomi8ap79TavBNWk1aPbgf/R47grmBPNevsdgPjx/c39OWPN/Q3saYqBKIfX2PdKHpfKuLH+8N1
FEJeMFiPyjh9DFROct9fTBVfyIf+Gr8ekTDPGosLhMKT/qRjo2krc75YmAM0XRy2gESwAXLSMpL+
iszLCyJ2B+cCiDIJpcODX0UHQC1L+NYPARt+lGOwSiwGVqlrrqTeBtJwnIIZSANawO/v9nMrnrtF
sYtenM8MMJ6Yf94PjFzx/RJ6kCfOMd2obBqrvzDHXLiZSE0itXW2pbvWH71IVreDFawx6+wCUGKJ
cl+XgQf+ZT3Tuvv+vr6Y9j7c1ulnr5RlUYJ290qZePjAOE4QylsZFC/Sa1MvzwjP0M5/8dZ0k2/d
UXlpOL0/PgczSLQpy2TABANLsDiiia93RJozkVzqilq+kajKWhniVy3lrJIPjKGC4C0XKfyF2AZX
ll+6mUwxKZbEFj0pRyYK+l9y1t9kEZJ3sXEQYoI+tI0F/JJ02TbQLVVOq5kdvSKWvhB7TP4T2ElQ
d8m2TRza0OnYDREXJ8nPLGWfzTkIvc+w4Z0ep1jH/Jj8hhPxR65pVdcq7VV9wDNUCo5oRzsT4AEr
shqKTlzyLPvaoabqOZfKi6gLCvqr5HMbWc3H6dvIrxL5UvYhXQo/LaPUXsadA6mCn6cmFtvGkLO6
MCInNIpTzuwAKCie0nlHpG9tJ87mzlzcxXA36kQVNT1V2jQg8VY5q+tClsKfE1ellsKOCBx4QlxA
+pMIehIyOeDYITfvT+ySCwI1V7RikTc5DP9OhCOS7DgtC1GjLOp4WiKOQKARsmkdiIdETLzL/BSf
r4rH0GksjPWKvzJxIbpWnRBpYR6ztoBIpDTmQjFJIBrU4AdA+yetj1ViDOyKbAxF2gkIWpiyQbN7
7bfmYDGa+r7FZ4QTwa6LyM3slm5e6GerSGKWk2qO2XnT34g9n68aR1qaT1YtWtXsbORYoMwFvz5N
pJ/zUZrkZSg1e4bABvPlXZ2C7pryS6i3Vz5lIZCfVBXzcS9Fj5Y5vMZJhWegtjMosfBr/MIiGgv0
aEZxUHC2DqrZwl9nVb+AM8W7cLRtbdTxGhaW9/2X+dVk+v5DOdGdcAChcZWMiiecklSAXu2Zai9b
ehnw2veX+moSQG0l8Ni24KafzNu2xcm+V0rVy6r0OiIZYGq2KNNmwdZbB6CNvr/cl3sNBqAgr+J5
1U91roU26EloTgoSMuRckb7J5OYiTfOf4kRvBpyTRGIA56LFrOtnJmLzyx8rJBmyJmOrOV025qD/
u4YmpoYmvjfxuQ95tu9S6yiALoQdBuLr/gNdaHKFY3YgH3HRF/1NWM4Pej3sjHI8TIhcNb1b5HNw
mDsiF3LrYpT8X5JcHMeotxZD112oTGEueitXsTM3Lg1Yh8W96BwZTHqi6DsUgLiKflVS6snqldHM
6zabFpNeXctNu2OBcDNnerVsNmJtrW0FqRfN7qvRMHi7UL3Q5auovtDZCbiFju4huMimGS+nBv/b
7ORfk2P0Cx0AFZK9+1H3H2opuxzn4UEzxASKiOOtAjvD8znzlr9an01bZgkAi2qyTH+c6bW5iYcu
GFXvzcrLlhonafyzMCdCJaGeTcynJY0vOQPaLVs1R0qdRXD4t3a2FkErlqVTA3Xkk9FtBV0vh9qo
efGQX+rd+CKyB3Luww0n42djakLSCCdUVx4E0/D7p/DpPMOyjwWMvRCHGuOTlSnFyAr5rFW90PQf
ayBJNjjMXM49TgabOMlshAr8an/8F48zLEmYLmAlkM6EneX04dd9EAQIOmavn60nrWEGSYktmoix
ticvI/Tq+5+piYf4fjP2dj0McQiPwFKgk/v4spU4SssRKKUnuFItEpk4XPV+D4FQz902rX/occEs
Bs+v0XnpY7/X4vxepa/TqJRN9KQiY5rTvD2JMa4vxyrolnrZuM1sbzNT/QmogJpiPNxN0jCQC0lF
YE6g86Rqg0i450it0Yt5+1X/7a084610LNSF4hV+Y638P//7q1C4v/97/3BW6n/7fy5IpLQcgf9h
rNT+ZiIAB+JvqeZf/+T/GytVHJcyElzh1OGreW+sNDRc0JamIx7V+FP/irFSDMj3A5b1i5O3zirE
MU0cfT8O2LotE6VJWO9arQ1dgn+3TlCFZ06Dnw/5Hy9ysrt21G5WQ9Cu1yMtMKI1cva35p1fT2dW
1M97hY/XEbPQu8OFjfeJ1TJPr518lzfGrsuzbUHDtw6m9bu37P31gN77/5Qvnxuue2oEJuLsU134
zEmUyEYlubZ6HRpzdCC4F6zY7xaSbZRom8yu/5BdtEYPAtlZ2jVVvdCBixb6353PL+P/CP4UX9zK
J6GjeIPYglQk4pivTyEdcudrHBCd5BpqXr5EunhdhxKLKcLbCnnVnNk/hqBcff/7vzh1qqYs44an
2Y0F+NRoMrDu0iZh3GSj86sKnX09WiSkp9VvMyyvbUu/6FPgP5SQJcRuo15CJBP1xVmvnwkQpxtG
4yjrrN+mVR/8UN2btX0HEHGdh8pFTFP9+/s9HYG4KUS6mGXaiiG+m5PFz4iksq2ACl/3joPRr92k
ZbAiCP5MlID4Wt5/TW+XQS8vGAU2GR0na/1M8Sandh5eZ5L/22mktQKlltBTWr/QQs8bQ0+XVXE9
VjUbjT4KW2aQjwOeMnXSt40TXrcTAjx/E4Hjzm3/iISRAKY0n4+2HP4bj/L9NU9OrgiB/LSOrfC6
sMCqGf16ikv4D9Xy+zd2+i2f/jTxAb77lqexkuM44jLArwzpXg1M1BO3bRicGcl/saxOXxqxiqQH
037+bLNWoGv2nK6Da7PNDl3tkzGwSntTcoMAvXCK8iYb8108hI+jjLPpxUoUIEASZ2OeNpstFeFi
fUgk3C9U6/yy+zP7/kOfqEsFqTGoSpizaQJqQ8qX8jxtyyypl01X5y4c00NUA3YfYmB3xqpp/G5Z
W121KTmoIbKHBkxyG1L7csCXlP3hwa/VqrnU7WpjDdIayPGKrNFFbYAfoYNwoD/bLUz6QI2RrLTa
2OZkN9AteI6yzJuMFqS5vA0RGcnRtGvneOsb0UXbE1kX5tel3lIOr55VegQdBUaawlu/aAJYi9EN
SDCPmDNckelw1Y/kctTjVpX62xC0SS85S8J3ifZpNyY8oiS3TVeO5r1BZobIZ2DpWU3ZcJTH/sJS
NCqT81US2T/aUU5BCEaUV0P11rcMxAnltKrkuXGdUNBw6/FSowRstejg0LYtOyVZyyrJRYYyvfoS
UWbZbC8Gxdk5/rzPu9vZVzed3rykI6cSeUzpinRUT+gTO+2fWLdXjTTdV7qMKoD+a5L7zw17cKNI
jEUnBTscpHdQfypA/vrG8OebSVdIUXaW5WBjbtMdDKPmLd2sbTVbl3MKRt+aaMqq+zY0EF1VMrXO
R3sUPelA3lUxGsUAWhF0kWSjhBAXi2Q91+ga1EJb9ZO/K+XpaHXOfTniHW9k2p8IMWs2ycuCxMgh
ekzLbkuDE4xeIh3lWSUUkvalA87XoN/oKPZzNKKF0QTZ1BhRtRm8/350E41ci3j8Obcg8hVLg1nd
2zuUjYPr4OkxOumeqk+2qiX5WlKaI6l38DqlHV65qzmN6G0ljO2kfOm6nORJPzok03xF/Ct+D7lx
pyzg1cXLwYyTh6h1aPkMhCsrxZ1tB1CKJeMBCvAtsXc3WbLJip8VYGlf4cdBjd+pfXrbJNl+LpHH
aoCxIj67qTNvs6FYN8hC9CbdhqrxS1NagDXQDWIn3oj6PI1alcrOBF89DS4VEvpcqy04iOrNQk2h
w04BqzFJoYl0N/dtvExNzvFZsUURB5N5I0IYpkIBfNuYW9blPcjYvaUE+8QYjpCrj0UakCJP6KY/
tjcAuRaI+Y9xZWzaQFqlRYTMLX7N0v6iKHFDzgofRQ5A4i1zWpKS44BgMFIzOpmFvPH5PUtYwb3b
pPFvOUkvqSBdlYhtl8wKKyOC/N6UEYroyv4FPY2B1+OibAk0ddO0rhZyXT1FJl9hR4jR0pQplcaN
fQ//H56wTmLP0MQWLW5iAPkDzkUgoV3u24yPCIoYQdQvZPBBp+vdSjce0L7cRJW/zyXzUFUZaj0y
63t9TZTSa1EY1wFV2NBGjSwRkBDR7fNp9+FvaRZmNG17R/5NjNzd1IbHQs+utLnyFIQLS3kC+TYD
BZ+n6kbEdZtV6FHYzEyhIOCBJzm6v+QVISIctCBIyP3AblDNN3lbXzUZG6HOuO4KK19kRvoaRTNh
5bCYWpyrbteC+OjljEPbSAWBFFQTpW2m10+Dleo7K2+fFJu/cmvXJ8qdiaYfaWV2K+FicouMcHDH
JPg+aOm1Kkb7NAX1fO238S9Js3JE4+LF6gme72y6twJ0rWNBpiPo3F9ypSD/rqJfY8R9mFRGiOE8
amr7JGJvQ8u/kydzE2XqNQ37w5hGqGlykTXe1E+aXNjU76CXjRjllnXGH2jIHPdJsHkIJrNBA2Bc
M1HWF8bQPsmJtXOAkC3bwrkL5U5e9zLhkXks/Yl9PaB9UDluG1vxohuk2s2Hyl4GQYQfVIwZNdUH
BhXxi7NPiHgEJRbGnvNnbpkY/KzgOXdOgswHhfbCyFJtO/gGSFAzWDpUWH3Z2E2D5lK4xUfh+MYi
znrwfZOzx0C9zZ0sWKglNoMWB3QKlnmdtHnoWmk2bHI4RGleSBdhxfKX+EmCajTkBKxZBt3qjsm/
pV2ntahN8/QP2Qaqa8Ar39S+n71Q1syXwWTkD1rJ2/IjJzqoeiXtkaL+loGU7Ps+9NeSnDvLYQhM
b7ZyWGZZZT+MY2FcOF0qb1ATzG40SJ5cpvSp2zC56uPkZ5Q0v4gkvIXDH8JGIetlJhGYfPp0FTo5
RKw+8NAtYXzo0NUZtn4XOf11M47jNiXU+iqIem1XzU2+I1ANhjEGqcUb2TZq+x9leWvkWkWZVpfu
ajMyN5Wdq+ssD5bKrHuKIkpYall4BgCLRzWuH8hPWECwaRF3af7Kn5xx7ZC1cGt1NrQF/aBa+o/R
TJxt5tgo88xHP5KpiWeAKyTq936j3WBMD9ddH3YrNVUsN8z0x2aehnWVa1ddnhCLKshKzIiQA4Mm
P1A+4JaVjNZqiTGjsIkfaBFjoheWBRnLmPCGjOG6TJkv5CxSl2aJfDWlDb7hwFquyt7CVwz5EK3D
up6N4sCqikG+t0ovJkTjfs6kfjXkBLO2EPnpyyNZDXOhEhVSwBrT8mQH1yFRHSm5FG7chFchND8k
QG2xUwnMWQdTiIRh4lxEviusdtO/Ktr6tdKt4L7O1cdKMvbkwaA/JnR8O6UDoc5x1y6nos2vnd5U
D/4Yphd+qZTkdxQRDsgs7AHjhsE2N8bxypw0gMPhoAOqR16GftxZIrDNjmEe6ku50J5aJ/6hDBWO
AjnQjjLi74U64mHpwhCDUizFouNkXVd2+uh0frmSZJCeOe2PQ6hP9aVcj+YV6GiHAFIAQ1WHKTcf
LmrbuYlieo7ZVmenUCJpdJKr2syQ3KY7gOFnTtmnO+aTo/xpz1XuAlSDaZNeI1STrC3pHzNz1+Jt
W/7ftaCztSARq8VZ55/Xgv7rf/7Hf/6v/zjBbIHL+Ovf+0ctiJKPoCRBQyTozH5P2VL/BnGGUiVW
SY7UJme9d8UgxCCiKWGZYGcNbuMflC31bwBBVAPfFP1fwCD/UjFIOT1PalRoiXsXmVmcLD9VNfrc
nyC1y4iyUaK5eZD9STB7NQ0bPfVeF3sYrDGKXR2QXLvDYOduac35sinpVZSIziZp3sjEXy7Q1xRr
pyyOOILP8ebeMCfvD2zcJc1aUnRFafdz66LT2Aw0Q6B7nWyXa3/4CYiPxBb2wQPHhiafNlkcLbOY
/WCXtteK4W/aFumgbESLriswGgxELasPrU+3fMxZjAd1qZJWSqMLR6pTKW5LmkTS7t4Nhy8qNV82
v7kNiMUQi8jaOzmu+6YPFLfkxnuswjNpMoqVv6LwZp6VgtcexTjWl/ql1yxsm8AyWkEtaocMvahZ
L+I8Yu+b+BdFZeoLEKLnalpf9aQpeWqKTG1HZxB8PHIrLXFxhORpXg7YldQVwiVRutpRd5xzTAOd
3F02dbnBUCKhDW8nV+n1v6aXf1rM+jyHyeTWgQQSdGPrk5RDS8E8FplPpHmXvDIUX5Nadx0qDm7h
OHffv47TYo0YRqCukI4AWWAgndSEKgcZatrbhjf0HCcJUnfBA23ZrkeLsDKXjR09fn/BL4pmsk3N
TNEEyc74JNWYE4c2M5FKnqR3oZs0DFCSuQ5EmBmuI2UXsVi4o7jyxmJ8tDJx3qyB7ke6f5d02OIK
BDudPXaLtEPolzmYxGwLaSW+15zuUYe/GZuUfAYJZnwxK1CGRloDCwJdknlSilEaMr7pCute7ucH
cl6ImOKqfnaZzPJT0qVHWNtPpSFfBqUiL3qHGAtEy3ssQr/UtgOUSiNu0qMdJ7pVZc4bGL+YlgNX
RiGbR/pz6eCexXkUFRzeWus2UDP6QxXab2vV5PlLYCbHUjHukl5/zBr7Lus6yYXzBD22aeUF6gDQ
Wg4PU2qsu05KXwK/kOFjQvxNZIv7KB70YFhJin4dRj3CoOKpIU1rkbbqvVa0WwQCFt5Z55eEp0BU
dNieyAFjXPaXZhzP576z02IkA4+pnJaPBWOd4vHJd1YPSWbh4tA9WR+uba2jPgQoDPeQuYCjSRZd
yizWXU5+ma5IGN6zO6eEm18GE0iBQQmXnWn0Z8pgXzWjodmzhLCWWKL38PHjn2aUWlaUGZ4C9M01
BQ9mssxNHIT3lWIty8lex0n3GPndQ6V1Zx7JF5+9DcGP5GbuAErAyRMxdL+em0wzvGjiuvJYRgtV
bXZcy5esf+NamolpDEg+6NzT0UyqfTpFQYelMq8fWCguOeVQDMlNHHF6f2ZP9lbxPVmr+EGo00DV
CYzLySTj+Ggmp5ZvB3D+fZbFodvb8g1JVc+dGeEV7y79ySJ3vSrdVo8PZD7yJ8rgaPQ+Yl17ilDo
XY5l3rvygHR8KPsth5RLdGSuIQ13dp0e35RUobT3ze46J+hAw6somXiiDEL2CFB8DKx0UVXDDYrR
HdC/eYGN+SddeNKUECUQs46fQ0F0lUevc0OlY8ZEq7a4i6NmVznRQjfHtR6nVyrZdkmqPxPKt2Sl
uMLVcw5Rx07mQwGdTwPNIKMAPBJo7FNVAqe1OSAGRGRbjwGEFjtdmEOw1v0OD2GCCGPaR11zGOf5
cXKqI/EH21iutsW5tfCLAflXbii9ArYZp2tDWhlS0cqx7WVpetSmysPfexil8QEC2pnf/BkwIn6z
ZglElQG34RTL146aQSsps72Cg+s968c27lgQkDU/WtR8Vlpo5ZdSNsvM7SlpMlN66En8WxK2svVh
C7op/YgVmll7K9fpIa2ZhPVMGg9zo/J3tTavO6tRdmMBIqCsR4z2ZvRidg5n4YIvrSgJHHLGgsxW
RceyUIauP3TJeor4/6u4fwwtBxPNGLpF0z+i+gSkLi47NV24Z1M4UFTpHyEGlKucZpCjdI8ahuBM
on6Tx/bd6OjVPioYaQnUhEWKuVPJyDFM9LhErJj91a3+p1uIL1YrtoVsZJnEkIG87R7fNQ5MwPH9
JBmWx3mzXDS2v/bb7ElqEYK07fw7n/XboLkTT/H71f1t2j751Lkw22eB6CSv+2QSs2rLQjwhceHU
QuNhuXwv49JXfcoggnaQJTZLXu4WpX5lBxF8CemoCO709/fx1dAV/RkZUq8NOFb883e/HxxqrHR6
aHt89s9OiUW3qS56vdspUJm/v9Tn1uMbVQ0ZIw0viKEnG4MCEXGag//1iKQ9Tg7KYzLqNlgjqZOP
97HIGI7T5kyP7W0lOn3OYI6gJtkG2//TFzwRboOlK7c920+vysy5I2NpKyvDfaqiYfGdP13Qe3mv
xJjTKCu3+qGuhiWl5WU3UTmug+oJEdi/vqpwrKMPYNmIcfmgPz51drNxpLe+5QUKOXjjkD/LZfSq
WvlzGBRnRrjxxUbd0Rz2yag9OPydLmF0/cq2sxOblPrh0TbVyk17zKBySFW/RWy/0sz+hkYkw3+g
c1RUjXNBoXtYqnZ2INoYG00+EdM14aJ/e21vX7GdYk1v/GndDbnnyDoOyiZ0FnVRPleJpmNT1bVF
3Q3xgxYKD1XY7X2STos5eKnxoC41wIOLoplkVxnycuHjE1zoVn2TVkO1LA0fS386gJ5gtyauAOnq
GOSI+zOmAWSjN5LO5MXkEJWOtuu6/rFqBsqhU/jy/agVgotPiwzMahnZHepb+xQfJUV5rAzj5Hix
Xv+phvAoDrkhyJXYNH/VUf2b5RY/L20lpq9NnCX4RvuCtU+cd9SwfZICRDhmfT10w8usKs+VTW5k
260LTb8JaY1COcwP8Ry/wDJ7/f7mv5rddEOmjw2Iy+YD/zjOzEwpO1ILHU8P+ORMukwdUYfOLN9U
Zf2gNtgAA4mqrVFsv7+w9vWVERkIHdXnKPOIimbflInj+Xn8QmcDv7ydvKp4PhdJzzgpFNycxijF
GPLyW21s98MsdjkGLbvgBd60dt1X4StNiX3gJ8/kkRJXljOuJgPvvVXmz0U/sJjRf9MdBlHu1IEr
5HHBPCYEXrEPj4mgXGMwY0cczmuNXOZFnfX5Mlf7G8fEABvU7Z639Bh2NUNOO7dUf4ZKsVTrAElV
+qkKfpWTuTXrzcrSA9/xWpSobjMM5ODRGOBQjx0JW284qwmuawgtGIHdzlAOaWmvNQtlYjLe2mVw
pZfK7STFz5KsVG6vDDffvyX9q6lBJ/iL4yWFpE/hIsSb2Z0Jj9xT2nAllzSyZPTRC3vuFlIXuAls
6oqGFFF2K30IPKebjmZHiyXu8JpzzqZDbd0pYfncpwylUKt2WeUfOymJAA3SAsmn31OKUzdI8mtF
7WEZm9Emb3CRttG4mIefQr6dpL3X9KGM1LO/VXL1RyZE03Hyx8l0wZs56qHJ9KMsnDQ5IwH6QpjD
K0J7YbEeUUb4xP2qGj2eJ9XxLJ3lP5oD0nDLtTJAhS+1X+Pc/5Rn/V4u62jp2PGrOOmzmO+DqXoC
hnhmgVTFgDhdqyDlOorGGmkbp/tIq3XUgTBBh32k/7MoPWno9oku7U0tu6X7E8UU8E3pPrPCm57j
vIKatcLEPiXSAnrZTWNZP6c5v8g0TXTnUxe4x36i++m3G22QNhNwt3yKXcAsZz73r86D6FhIbgGW
bGMqPBnqHQbPzigc24vV/r6otB/dLP3RzPA6zfSd1rOLzKZoL/Lqydc889i+qMywgQMDhnbBFt/b
x0musKck6mvJ9uQqe56xzJgJrfv6Iqqx+2fZuSHz1TfDkZw8H4aLxjU/Xs6ITSoAWuh4aVUtfWDY
dSTfWLX0FNXkPAdVfmlVKdHeDgZmsqdih6jm7z/brzZS7+/g5GGTH6JEdEodj0BU2vbF70b0qe3M
U2NUnp3jr6a0P1ON+nxNZghHEyJV0JifjjhKSZPeNwrf86maVHZyNMr8iqhWpCCyBdC42hSGap75
oV8MK0Wmuq0gB2aHzB18fNahLOHoICMQ/w/Hg6jK9kpGd1iDlmc3Brgq+U4ZEXlrcvraWd2Z6fGL
OCIu77wVypFnUfv7ePm0se1e1fjRdCwPopZUhOm1gTtUrtvHSk2xRQ/MS+AKj35hkIwsz+mZR/B5
SqC+ypnSIOBKlFpOBrfW6aYyhYPvlRHKuIzmUKtI7lhhkpUHrOLfj6zPqzaPGgg9ZyFH43R5crWu
wpP+tlluR+UwQ9JJoQOgiJfIMkr+UFMoF0ndMnM77c9/48rQ+VWNfgYeh5M3XdhxUHYWxyGSjx8m
itcL1MordcCPbwDaGCm+0R+9EhD17y/8xRLA2mzKwn5ISYn//fiS2Wr0SqC3jpc06WXl+4Lrsiag
yiPqY9NKs7HIYrqNOvaWaCK6sGuzB7vTy8VoyRRQ1eTuzA2Jn/p+FWAhQnsKrZQWDoP+dL9eyH4q
VUOPyTUrPTWhSY/32pC7Q8K2t6xN19GjbTUi0Ck65dx4O/3OubiDgRa3nYLLBAfAx6cx1k03xWMg
I9TwL8i2h+U7PlJNWBtJgmBmyr3zZ7Qvr8ng5pQCfvuTOtTCptrENtcsemeL7gpcHgZyrNsPY21H
7oSVqRjyM3XqT++dfY+MHJVzL0FRWGhP3nvBby8xzs1eB0lwNYWIuMpCA2LQmWjoQpLj0lLLCROe
aU1pS60N1qPf9AwPjVyyLuOQSCHj+3d/etYQ90Rhh06D0IN+KmhFAceuXtZI6rT7mwrLgBsW8y9J
gqDz/YX00y9dXInDIO0l9j5kv56sYrPZ4n6RAY04EvDMknB20VTiQhvFaFCIVMaFPEkEL9NWKAea
DaZFrJn2FE94i1W7x4tPzTmdV/b8zBb34AfBNkUA1fX5o4SIrTHDXY2dtB+7R7Gr97P0OTCHG3TQ
N23h38UO86WcZa+4XW9kcSygJS+DgghjV2pCn3gqeEZS6EDZs1+14hAryU0T6/dzgsqB5B2fZGas
DSJ9K2RFqM9hoM89oJPhgVEXrLoaTl6pZZdRa/zJdGkjw8dcD40JKBC/UVrPwSa3OVB//3K+HJoM
AhMcre5g6D+ZhnWKQIqZgOtFI0V5TdE32K/2jv06R6WywXPvxYlxGxLlPM4VFCIQVm42zLtmLJ+R
5Z1rs2mnOywxWByE/ywILIKfZqQksdve94fJm+NuP1SlR2ZasG4if50E8UaJtW0xm1tRzYnJPF7k
A1QR5Jcg6LXxmAbVi4PmaQya1zCKXlpJIYeIANY5qm4m1pg5sdcKaJUZl6fdaVeaCYSUlSiFhgMf
WZz8bXXcwwJeh3CbZj2+Rzd/1QTpinRL0JxNsvn+BXz1GTIVEUuEiuZzGb4Kw0afq4kUO6i2HGIe
h2pAZImu7/vrfDHG2GAIQzblN9TmJ+95Avbpq30HbiuS5QWApGs9i28KgqKk0nw2S6STffSiaefO
fW/ijo9LDOp/fp7Fjl0Wy9/HWb6Z2qbPdXn2iiJ8Qn160IJ7xeqvijR7TskezSFK1mVNQsiULqFK
brVSIpV+oLPaRcHGV0zSo3upXVijekgUvMPxtBYw6e+fz6ciKQNPTFMYvzlcsDE42YDlSa8OigI8
M5CaLfbXNeWtXVyoFE2vDKkbXXShbhZaj00hq27EV7kokvDh+7v44i0x9jFLiK3R5/QZXattA0rz
6DXVLCOXTg9T2N7EqfKrTcHr9BTFcwHqwZx5biL4YiByaUooKoJ9tABi5XxfnVVnMNBBP3pmSkE8
qAbfDVkdZs1YSg6Ku9TCrmJad1CbNLIN8NhqxwoN4Sxrj84wQQHyz7wSMSRPRg4mdEqJuik2iac7
RHxs0DC6ZvTGEThUMj1FBXu17x84hqLPe6A3/yN2JmQlunHKui/lUc6cYBo9sVaY/bTu/SlHm0a9
yBwOkV4+dH6xs+N5BdeiXLREdiWN0gkX8tNM/pBMx3bd1z4W7DZfR/AJ5T5sllMwLsJ+eEw45Sw0
P8sWajdt68FZ9BGMLUSBcGoSWOtV9+j3AbjP1HAnLbyJkuyprhAx1lp3XeIIkQr5YR70+4YrS2BF
4zrYUKbYWcZdlIwypSiEAaOh+YjZWVxNOT2qVYv3GWOwTdonuXL7OgQNGpqe2ocbyYzwO3VPso8E
xQ6XfcjmU2bLX2nlzpd1t2SzWWvGjVoPz4WTbnoLlW2Iotot+O8Tdidt6WHfDoq+G311zRu8UYxy
W8ZYsBsdoUBmre0h+lmhzK+7Mqd4a12ptWJ4Wlc+a0bvWugB4paTnZFRRQPFI8Wzx7EIfK3Vq1tT
FRhkCG44k3TfLSJNdou5+x1JlZgb+2QZtzOd8V5OV8oUyctBmymS2oDM+mCEHzupi2lsksux8yeK
gMZ8aEOJ5MxxDtxMqFVo0CAnt+MrBRWhj/hQkg1Ys/ZTJ95bpuh/pthyG7MBpFqbLxMMeaRzkb6Q
ePhBFCXb1Ehojc51VsMp0mFYSYnKJBWXhDfYcjWCTvWBI0q2fjm0GFEyOWxXtoWYw7QFRmqwiJvE
3pveKVamXfjaAD937qX0l5IlwzKr4BAbvp2sI50iVkL68oGORkoRE8SCN8zWRWBHzBGjXC9Vah5W
tYDptI97aNA20UEuyJGCcVm01NA8y0yibdyq1zTCaNeZo7Wj4jCttQZ9+Jg2v412CLaxISHbn0uL
KL6s9ggOD45aIRkbdcDqhXNnvLVCJ9hOeZtsS4Ogv6CvgJc6ef9/2Tt37ca1dDu/i3PsgYU7Aick
QVIkRVESS1IpwSipSrgDC/dLdB7BoTNHjhw69tt4DNtv4W+pu8fpXdWna5z8ZL17a0u8AFj/Zc5v
VufY07630vzupvV732kgbt2peYPgwjxWCP746KySPjECY5rqoJk8uTcrREcrj3lKHJlFkBsDoObY
BCJjNdti9MbtaIQnF9b6QprLKolGwJLa5MI+Lt6kC46eQxXwjvfVUPC0cmnCfVLoKaPBEZw1K6D9
Mup3kqnpkcoCKe1Y2Wunk98oVIvVYJUfy8zwkN7m3E/Qau3GKjal6xU3VAYHV9sRtt0fitby7hZi
kMvR1gPaqf4SxVX07Iz5sW9GshbZeh4ITKTMnJzkYAy4ZSrXCJmVoa+nns8f/dwgeylp2gAbrAxw
qEGlqyDrpfYwHOqwmoJGlnIdG5VL7vgYrfwY7Gq6GAjZxYD2ffC35ZSUpzbuEIlZFdgIrRn3DQrb
TkltuxlhLhzHNdk4fZAqQa6GMndUEl3fvydOUG5057lUGt7cbv09pKGvA/JeWaUi6JgMbN00Lg6j
Pjd0/IZpBTO4hk026g9pLJ8G2X3BZ7Oa8W5586voILT5YJftE5aAHxYEiZjAakKrqy2RQN/TOpYr
WxSHdHpNIyvoJhdsUrSZQEagaQCsi1zeLIyD5pjfZcwmJtP63bAA0JC2SHa5Eb64JUIjVw4rMVUG
G1+vCoYE/Z+WjvCDovc2CrEagB0UgLHKT1kdEylAc9y1FTr2bPCfdA5RX4LJZ36CHJnbNWWQL8Kl
2VqOrLnSk1PnhG8U9xui3+7jFHV8G1Z7f9BeB3cxMaB6K+ZF46psHGsT+ixGlyS8oxm4ek7yNNYh
MQPVfDfHobHPGqZHBGljlDDkxq6LXV2hxS7tdUoEx4a845cevnBSkOzM971ypX/flO2BCR+KCm1+
JtTnOfVNHDkGYl8W7hunyT9KBz1RpaXnoXKvydSxO5uKjUXyMHrMjZSQEdp6W4snWNBPQ0gZOxEB
MVYLSTdu1XOPseyFXSv2dZdHWJQGaz1XxmNTEa3sguw9aZ2TBINpcrvVP6ZOvndZTjaHVe5qq0em
MSYfejicOlHhuMid/Vwpzp+hdmY1DohwDOGWaVpEMUcjoQRrZb3ct2Y97Wh6exT82IYK66XuzKuT
EuJYnyJ3UGQ1eXCXmIYiP3egYoKi8/jFPReEMT5y219pgL/pUf4hJtqwWEAnseq62TR+aAUuT9rV
5GdfZ3eu9hr7x5VwuoOso/cqERPGc16gEmpk9XRDRtx16ngyx/JSD9EDT8htRaC0g6MlTMTRpPpE
QH7wchNDQYYSQIr2WYbZtK5bcZzqNN9pKbq/BKfSShNtBwt22MVyPNZz9ywiH8QmgWPzgLuKf7d4
d9VcvhkN5pEU1RBxKReKv/0I6ISYB8jw7soFnYsGLT2ntCbZhBWAAEKiY5IN45htUSBTawXPqqXz
Hg0Da14q/X3i9lBmI9wU7c3EhZkV0XMnh6+5HDRSrjn7fcnia7YAXbsaNirnNtOHq1p3eaFYL6P4
QD6P9hQJG/O+0pRyVY0pvQFb08J7bwwD7pIbrWx9jjdMspAGMCbxfeKl8sz14Ev718zM80uuM2+P
w2o3WAtkQ2fqb/qmIvi1TY0teuNmq3lYQVDxCIjk2UdZ4+HWO7mbHecxMzJIiXpj3tvhlP9lL1vB
4lqBgnwSRHuSRxK7N2PCQ7vg8jwWSY71alAWMTM7Dx7oeMPIeentARTL+8JQ/nN1MuevkiMLKCQ6
E9Ayp6bon90hv9Rc6qu2zGXQDLwNLy0uYgBf2qRnu+TaYXv2XLr8PCtkhaiXoe3BpGYSpVeXtvc+
cwVJyXhwUoOFH3c1MfIfkUlravc9Kbaud1fMrbNzClbFVWhf5TIZAcq2Iah06QeI2dKdU1ZwWdsq
PFg5VFh1SRQ1s96VaBPrazYiv2IWzXAf6dciugeJukW9xDZUVzVHI9A19pFpcp58/7YT/Z05Rt2G
U5axGTKAm8/PruecO+ARqG5DllkGnbM0amMzhf5d1MT+JreQw+Rxd6c+GH8oxNlZtEDG6TsVQLwu
8/4hr2Zn2znFafbNMhjykVSRCqZb4SavQuues4WHlrOUu7bux03dY7RYmlFfN2FEEM3oXdNweE7I
dFhHSnKRTdmZC+m55PuaImhEYDpXBKblq9jlDUUhny9fVthM1DV2doIi9OxG8C8xqRzUdKfTGFNh
IrwkRQb6XB9vGYw+4hq6SroRLBy3alU/K3WRuqXyChR6qnbgPBxJZZfcMVp/38UpPF2rfmjzHh5u
/ezTUnHfqRJ8PCR2cyLWHXJS7O5r512HcjtMlNmokfZuYj0txWSvRjf5SJ1im8hinYu7QaboEdQc
oZsQN1RFw8NQ4XRB5Om9z/O/vUtL7VWvqS+qrt4wmh7XZghkKRT+oWv8e11jCjvQ+/dAawL8RSm9
bx3eNoO1kXpO6cwNJmbntbMrli4KhS9pv6Ipeo/M/mEc+M46KjeUygjjDHst5xbea7pfeKpCIfV0
Kt/yvbOdu0myWK0MiDo+/iPTNHaJV3PStncjvcqY99/NsNyyNQcWMD/7GgZPcknkljsionptHzUg
xSu98W79qTvFTRXomfejntkRJkmy46HB1nI8KLgP63OC7zu0/dS6440m3Td3qF4NdQGzjX+tGXDh
9g3XnCE3eTvPu9r292nj3vfdCDoKvphJKFOhme8e50rgLpHzUrouwR9NdYI3RZuEgBCF8LhqaKCo
kHFfRsyqxxByTzX0z4YG1KWekTVnxcmu8nfyYJZtKL2rJUP4+IInpRf2z+qIaSuD11UVr55BTIjD
Q8aosLMmWltvCo60cfLqg1vB4qGyeVVrIKY1fGUtTzVhgoitJJ5DTcpDLbKTPnMhq+vWG9tn1yxm
gDLeEFggRI24wX5nIgRmU8AB4AJ717qpfXRpnPZ5M8PKRTKHa6ldeUxrnsAP13xiyX1h+4+FXP66
AbJMEOCewOY7dpt8zB9A+B6TybutPRKQR3DZdWPcw4l97hO6ilzx/sy5DLfDeMxwEbHT4y+JGpSW
cD/qQjsUMtrHfYxDGZk57OSjPXdfY6sKspjHSzEKPvq6/Iov1MYzzhmtrVnJfifhMaHvyQ/T2J6x
EyarBInXGvjtu5rJmrIwNl0/NdsQmdPKaJv3qSYApqcMXJll+MNcxJm564SHNn02pTikOBFcTFuz
6X3E6XyUNDhhWu/0SqTrZmnuW1XhJVP2oaG0WkrrQS/CjdfojxV9jSO9gzb7JwuX2jpZmB5qJ2De
J7ypMhBM8lAGPnGebV2/vHgan4qlFY8DcQQr14jftS5+rzLqkAR17LoF+q7VFO2R96GXlM9R5RwK
rzx0aYi7mXxOpOlrV2tZ2xBrXvhEliw+aHj/aszR3WJtkxi9aN/QIGqs24nPS+G6eT+4WsDG5ZfE
LTZ6HX40jXdwrGbvFHrOojH7gkUfwFyDFiUzW2+vdK220kJKi9SBuiNPoy7PsnO/d/NZWO62jqpo
NRrDR0lpsUDdr3ugYaDlVyU+DTVSzeLy1FFZCOGfxESa0DQY6CLg0vkUAGMTFyjdBe57bb3w5NHw
iQYetJLFB/a9NGvTHHZh+zEVxnNmEFICECteNWOxzXL/EBeoMWapvfIGDvPClgPnH1ygnchdErfJ
rjC7/nuY9PuxADinWqOGg7+j0o47nQhsyzl1UsdCT6hN6M9nORQnTZUyqWjfxy7bzWX2oC3ml7yn
nIm6Z4x/eGT7ZdXAGQhrkn7c/I0TkWVKnLwkPlL8TGSvZA1tw9L7MWk+In0c5OBlbhtLXHwb1DFd
JYG+N5YzHhoICIbePHmDf1XpOY1oDw1dWhi606q0GF3MNtVNnr57xvytj8tnGutD3vTXsrIes4Rv
Co3Aq/CovCZ4ae14bF2qE54kaL6u+Zi9I229VHq/wejy5re0rW1YXEwdc7RbOFuNeqaNhltnmJ6j
imRFYhiainlSrqUFWhbti+lEXwZsxrI2b2V4shNrH+Z+IEemAJYWvTuhu9IKiOEeW02zN/efT8l4
5nBSQbZpwXFsGiH0xPAlhijIRvJr1lEzVpW8N5v4XRZJQRALP4aiArzenH7YDWOkLj5OzcdoZAdL
1Ie0H8ZNTzoJl3n/FNXDs0wcb0OV8wjL4po6Ekpc16wHyyMkrIEWKPx2M+DGt438UjYxFM+k+WYS
MiBbcV8PB6urm2C27Ms8N3eSBfxoYq2omkPXhQXNmreRU7dOIRhGoXN1vZgpGDvbUEu2S4b02qhe
I+neToZOyT98Sezle0bbyPaH3lI6POcmeCTtEtBenY0uvhFW99zjv8rS6hvZcbd17H7t65zTmgvC
FJtFd9dMYwP+PqiJHF0UWi9o9EzsisXktOXaXVoRDNJ4xjz1YHXM4frqapPPY1I9psW0Ynb4OsEX
WwuOobC0r25D6MDES2ym8Lo4rFOmsXm0yuSHw0Zwmbwt20jiGvO9M3uMw8oL7oez5p+jOednLX8v
y+bGNwu+q32d9PCAazQLnUoM2zhu93U2rEdVYZGadOcQ7VDO7hMDqC0Z9G+APUnncxEd0zXYwPyo
MK7OqCTA6SXzp81Ylwwt+q3tJQprUTIMLKZnUkOu8eTxSGm/wR69yjKlbMhfCiPe9zK7JPlwk0Hm
5i1KoNuZTJGml2Csx8Cy7C+6iL6YaLJXUya3+WeLqEJPSMLAbbSh9MAjZxaHXOavoz4+kkFAA+Su
7fzoSQNVWPJhz8hWG3/rU1f5WRYMXHv6YIs16rC13dt3Dc+obRjXb63MwQhrHj5xlGWJpjYMHQe3
r2JVm2dDml/5Zet4gOxhef1DmTigBiSN5HDD7OyMdg8laL3BaosA3cTWn/pP7SQO8Fdv0Lvf6dTI
s3tnJQkiVw7BfAKBPt7SulFryuKQEXEwd+cIMcPS7bFNgoYYn9uu/xqyowyJufKxRlRqNDroezvx
v1vUpkRYvKcDrn1EiB2g9dWyNFcL6KeiHZgJAomIlM12bcbhunfNHVCWLQ+S564WWwuC2zyKtTWR
JMZlN+juPSQXIq5RNQwVa9P8PiTzqPO7ryhXv3gOqCsb+0SFDAYXR09Yo/jumSFBBeLdZ0ck6/4w
2+1rE9q7gnpyo7z2Rmac8t5fj72xnShXehlvSk2zNs1Ifyvhv3a9YRBkQjfDO+/nN55lBYwLZ1UA
caxtWCZky8wNwxlnBLFAaLKbH+I2eSHV7wNGAV8VfKVm0W9otbeDPR+WykPI5yIolRzRjpMy5jBO
fpdQ+HuH2kx8uE31Af/kHXXmxUrkqcsxOnfyuUwZW1rxbUqC2JpOlJC0ZF2G042ZId1yl29LSAfo
TMbeNKf7weq2frQc4kxsNfnCSjQNpPwSubCz0Mp38BPJWihz2PbduZouEZd4naRnWbhXIxx3EKmO
WicfALS8E9/Q1oVY97W/50Z/GPRoyxnGlbQvAK+IItz7t1Fq3YVNdkxZa3JSTw9xt/zQmEaQAVZx
mZQBgIKjrcUPXQTzsy1fxdIlQZdrv9GA/MMtC5QmdDAs59nz/3nv41chyKDEZzsPvrQh3o+y7Td/
4h+slhwbFZtw2QCiAvhptWQ5fq4tHfvtwRoezALUQTLLnWqnP5c5/2EB/60F3EEgyCb937aA/7//
8V//z3/7779YwP/63/3NAm79YQqLg9T0wAsiO/hXHqDxB55AoP+fccO2wnn9zQJu/oFnXNnWXLbK
NtbBv7eAu1xP/CoBFBAHivvv4QH+AlNnQeuYBtpmlqOe4/18ofZtl4m48MdLUtLI62F/A0AFEBLZ
75W4iEXcpYt94cXAVZXE+VXapaBSyuavnYiCyuT//7tP8PKXTeTfo/Z+1RIhTzAAzRkGCjbSfP98
5+Sy8NzRGceLIeOH2ZHXvAF1QrRgaBVPpdQfp7Dc//M/qZblP61ESYLAnAkwDpDnzytRmdRtGvdy
4sBvd3CFmFabX6fJXosi/Y1K7h88F/j2DDTCGEFBkP20D++QvxKyMwIMgvxKXN6h4p3983fzqXv6
5e1AGcEL5BhQzn7SBsyMApawM8bL4oMuS4DJ4UpiJlKx5Qy9jgd55NyWhgQgWrtbYmqCzJYyWIRx
n+ghLXVyq1C1jEB3KpY8Z8e0UlzywZMw/fOHOpmOQ4Gd0EtO80xWdXIkGmQvZk39CFM2qdL/fOdM
pGmA6JFjbBnPdFk7lV3/z98sGwHz128PB6kpMAsCmUf09ucLph0GkfvtvFxYgQIYdz9NJODDBgk1
JC+iW3tu543eDuDxhxoucSq1ozMI/ETzDz/uLcaqkRrQTO+FC1o8NkF56XNFx0KClBzLb2xPlS+f
XRkeUk7OAoSzR1yWJNdm9RntDaOnIyli2BQmGvluHodtudjn0Uw6cjZbDHk1NKVmMAmuAuala9TC
HE/1TWIkb3Glv/cVs+9WLO+ejaZD8wkBwhK/amf7RVADMl96qWt+ZIzahNE4iLXPROrSJIKHjBQJ
K0yZpEEre4TipMSr2UW3LYvxIQJe5S6O/mYWDJsVkxDxwZ6gOm2dh9ntONovUccXleVzzAxCvxAx
Q3CilsyrWgVVzU12v3jRU1H0zHc8QtXGVrw6Qr/0wGrX/NbuM6VJCOdlIaOly9VnD3s4SB1Q8U7r
A0kC9msM/DJjIvO+EdUmFfO5Fa27ijU8+N7oByhvaYhM6tyaH6wHqPi+iqtRnOoo4juBSvetUO+3
SXumEsPDFJGprc/5LXFq56Tn05n65JtuIn30BXuYsTqWi/kSj7xCbazBpOP7H+fGXLneQiApwXtd
Rk5aX/Rbo4OATZmxErY4S5uNRU6uUUnTHGblo8HYUFHIZk+S1dSQh4115ZqDxsLRq1/inF5WYSfc
jKWaA/GMHB6mFqN+L1NxchMPOpP5tZbzsTWLTZTpBDE8hF1NRJF/rqv0Nu3rS2W6X4ARIR0aVURZ
vq2T9sIAGRLYVF+TwgvyctoJ4V31yrkxabtWeQU4aEr3GOcC1mhr301uK8c1uRqyfdg3JFUPe8TH
0dq07WNja3dkgpA76+odEwrvhn+1i0MulXwHnJ+eOto51vLIJmxHIuyWa/91aHKyiOu1Q+tQDV7K
B6gFemc/gLt8ruVHMoUPOKJ3VaxtSZhQruQ1I7tAC/VTu7DyNMZ+ZYk2mAwniFvxWNSwfLL8mcCh
Q6Wzi22Iv5sIgpHaRXhw+k19N+TGj8rI7pkCvk9ps5lkd3VwSiM5eUgaakLUoBtYrUd+Kd90BNMs
6veojBrLP8iJ5rlwV10nntk575cq3WHfhBNV7TKszkWZ76vSQNy/fCsqbdt1EUEdU8CA4s3UCgp+
9qMNz7Ewqm60xd9bM83xMvh3KW3B3JA0mZfejUgZ0eSacZIl/yMzyz1PCWjesnoqyuW5803iviHf
JvGNrE55spzMvgmaymJ+U5b3Zl8f3TJnlBbkfv4lndsda8+b3ItPPZZtEJUpMOlFoeYIKq97NDAz
MgsBbZTYze5ozkMD0UnfmsSjoyMihM/kPTWj2NkYX/RyWHAupM+yobdIcEfFzdP8BOYoZaoZMRDR
7iIXiKx68cWEGsePnlGWHCMz2WSz9mS4Ep2FPdLUZIyNvGjqgmwuWFnOYBTrNhL07ub97LjHJK62
XuJ+1cOUWGwAaX1iHkHL/+ic9M0L46+tOT1qdrivXYJxyaIqSYsBNJjqxwky1pIuz2C0YbXN5rxJ
mpzPTWP6W/Ok4ochG3JXzjZew5j1RGubJzYvexDjh3ZuH6zcuSlDtmURBxIym3PB3pfhLf/U55La
37pddKZYaW2BM2RtR/QtgnAdqmJTB3FvuyuBVnvdRB25UMa2svRXywOF39WmmgV+Hcz5sSp44yrG
t7Cca6Zr+wTwZSE7xpSFfStK9CyeRrQtSVuriQFE7YDnEC7vyYniiQFr9kZgaUQCqPih03R4OLIb
dDBjeEC/V92aMKsA2XfMwys3P3ZGt674LGstqsEMVvUOPKnCdCHl9UP+V4x/JJhGdlLEzJ6IL9fg
6316rc1xNTiRVD8WDIXaDs19fa9MdmXLRAGiQ1pH+n4GKBr65Wub2DLo2nLnCPwfJhr5QJtt/RDK
8Cb5iGI8kXlqLIcwzNI7uCVQC/joVq3+MM5g5ya8j5UoT3mtjUwFomoNrQ1hRN5aW7dzPibY5Bk/
6AHauLphe2dnzpOhyZt4ie5Su/CZO0GCwA7ahZAT/as2wBXsSga6oj1lcYPNHLcjkKvLmJrenqND
XG0KwfOQmtUZZR2kotGEBGKzDySClum/fR7i6Hvijc4GEBrjKavChiV4EkG8eKsSSeQqdsdVOpOF
nnQPrG1tuLb5gAurf2RacgHfX/xF/mVG1Uc1u4zlQrHCX73Pwvi+AJUQtrmxiVMk5FMSkVUtG3sT
2f3XLusOjdk+L4OOv4U4nbzosArKi2fr3r4dp6+LjoGw6bvwtmPq+oZzjQRMp+Xsjtx+43Ca7g2z
kwFb82bvjYz/2ZBBfpPWN70XLJZqlATAV5nFeGRMrAbKtSCBo7f6zHRsdFxwIeZ+RLbnuFiWW0U0
IKzhffRzZHdKt10flI/YqQuFoNMZflRBWqevdUIauz0cotG5Yqo7sfUmiNI+zXb8mHZ8YpVCnmVD
4dwlCoNW6U1DQCooz3ixWP1CS9MVNs1WALVBodRMBVUTCq8WKtCaMdbsJNviK2OWl84oULnQ0Z+1
FEBbplBtXWmgPVD4tkqB3NhyRHtPwd20RsYed48mb/u5Bv6mMHCLAsJpCg23KEhcrHBxtQLHNRDk
WkWSS4foi4QtN8GYi4i2XvsKOxeNOO8KCpQtyMfqRoxLBV5RO5O2l6/5Ark5wguTbDJYhTRuFpCp
CDfZmZgKeTfBviPXdAgyhcNLFRhvtkDkDelYnfTK37pRfVcrjJ5rK6CewRHrZBFzWoXbqxV4L1UI
PtMBxjcpLB9PyzjAncW+SkH7MoXvmxXIL6+QyyqRkjk29SVUwiXi5+BpytjdDRHqt0YJnDIbqVMa
smoMW69/IWZQBmGWs1jIWM8tMn0UqHs28lM5VZQkQQklp+o7JGTWPGeHMOaKdvz0GCv5Fbus/oIQ
UA+0mPm7Emk1Sq7laTtLqbdMVooC3+kmZGsY9C7iGcQ+61RDhmDxJTpu8U3YKdnzShpWK5GYjlqM
sTn7j7Gl+4AqfAO1INwbbNTXvWYThoDgTP1DLtK32iKCNbFbApR7kg4GMzyh9zv1rhi37syuq289
g93KEHTFVJDnheUI7zsDPU+X+158PtZ5EiRKGgcZaM/iguFYkjZvPaQmlrf1e4OiLkJZ5ymJXQUS
BPBz7yf3juBo0SYR7YlJYSEYoc+zlFQPo0NEvgnyPVIsXfKOkfQ5Stw3o/JbEm4Vl2p0m3fSvVEt
/zpBFegoeWCXXtBudGuGyAQSKglhosSE3CCHnOWbQnAosaEU9BK5Hx6X1swuRRUWoJeVPDG2ECq6
Nel8ccjMz5aAsf2QHY855m+GoSnjx+IbRyyN2TXLGvSPtpJCttJe1rmSR1pIVRkgztbtbLOv0ut8
2mimMr+xfhGgIz+FloUo1tnALnCNxj/bExm+A17FCYb3dlWj1iy0yEFSwEfsiR+dEnS2ifmtXPKX
Xkk9qeXt8SrYDsZLKG7S3EXDpJShrdKIpp9qUc+hqTCS7FbTevzHiEpZkaMuVTpTXSlOS2QLfHGo
UGulR42VMnX0mu8lVeHaVKpVFaRO0e30myGqSAyru/7qZtOFvhFcDt82gmSX9gKCjkXlcluyE2pw
mwMj6TYpoV+8FOfcjnRYn52KjO19FXN7zATK99kXLXX2ZUwrUwwfdraca0Rzs5ioKAzKrG5BztQT
pl3zGyu/JLva9m9Q/Lylc6zM7CiFWC4eIlejdJzvEHLekFy6xgHIytU/VSPv3Z6PIEqDIfK2NkvN
Ro+jzYKy03IgKxS4t60EQrTWbcWikT9Ix2DUOanB9sbjnreIO2Y7398h1mi4mVASDdRFyzRdGy03
1mY1IPjnpG6b+MQOD8Ums9ChS3HKO4HsEUZRea3GIQ8yv7pzI/+NgcQ2cfKAsHWxNRLgfgBQX8BB
39qp2GdT8W7W4UYkPp+AMT0MhoXIkodW0qBaIaZ1HZm2GSS+dtczHhaVd7TcMmCtfgv6hJiCS28X
34o63o88FtAUbFrJil5FralgJzoFkq6mbC/MIiccjOTtkC5bzdznSfWMxK8XHkt1J7MAFVfhTjoY
nPKE8JM2MY4qF/Eznl0SmJgR6hvohBp/BlQ3bf2KgZ/E1PbVKPd2+ZZ3/nfdbcR5XuDgSpd30UuH
3NUq3ZNB+1JaDSB4fX437XZbduYeqNTZakv0m/JdIFZl1/Nek4We59HZ8dCMMvB+KUv1WpHDdbyv
elq+m231mvG8ooMiUdS6Gdh3D250x5/5ViFcpXRiBA+YmIUN6vTVxDYQ2JGDSDM9uI54UrnuJbG1
qWsey0j/YoFRq6t7rCZb379x9GQ7JXNQcsjGVLg1Ury6HzZxbZJJ7jHMUfGacHs1CAAMY7J2fKL2
7WjeOMd7LaVsw7n1OaPReMnkBDE5Cfs28DJSxKkGsP5HLunh7rll9NByZyeSlGbfedG97CBxgQZg
d0DVprl+chk5DLX+ZKURN67dv//zGc+vg27DsV3BlBTCgfcL/mQOffBE4xDdh/TbiS2uZi5evX7+
q0vqPwbdvxl0M1NjJqA8bP/2pPt//6//8n//57/8NOn+1//wb6Nu/Q/8I4pdShnAxJvZ7l+jbwz/
D2pJA0IDphMmdVh0/nXUrcg+mJX51/ioTOz6qGu7+D//J9P4AyaBIE0LV69ukIDz7xp1/zJ7/YRd
ElBKgAYJjD9nmERpaRtRYueXcCjAJ3+fQ+toO97J1imVxXIo8v6gsJNuUVx00e8TZNCotFbzbP3G
nvZL8iu+LdOEd4B1Ey/+L7YoOSRa7MEzuhhGAZxZBGmVrod+YEM5WDvNK5Ev8mxAZ0Z9gfCsdjEG
FKjK0n6nDdC5B3aoMMEf50iZl+wG6HUBX9k+Ow0TjDE6omVC7qeZ28Q2Actx2lJHl44WZGn+G3uV
YBnx5/n557sxIUe4XEnuz2krsZ3TFdg5qk8XHHef7ihfNprg2TY86tlE0nt0SpNvs+bf1N4Pb0pu
KFYYg/W3UL0esxhtofzNSP+T+/GnITivCbOXAWINBqf+M2XNbdJ6GuoivzSTf62gtdd8hi2+1im3
jpVT3OklWjq7JuFujA9LqS0rfx5B1LjNN0PTAoeP364pcKP8sXa7jZWVa6ZvvQimmVp1tgPUiGvR
5rs8q4OUIPdBtk/kv5CMN61GFCrNUv7mg/5lNcJ7wr/m45HjGvbsn5YHGa1FC08hu+gjXZfbLU9d
lFzJgyfI6VLH3tofnd98juKX6br6mxgphckdw4f50zJhqQWiiMHipvFQF6hDzpDOrrBQrwpYU3ba
5UfN0e/VnyaVl2lqmNAIhAc2HdNvVkP/8EKDpIytWmfW7/z8pfroBAcrBkDf1NNhaPVdNny3sujL
RGZ5wSQ9rZKrVZcPkcKjxlGakOpBw1EOTCiYNcxclS7BPErO+ncPw3+wtPoFNKFuaKIVWdXxaTks
0v68hIg9xvpiiIpLp8OBl8aprT1E2ta51cRXgLP7PsxO5pA8Aqcxw999ML+ckOyYDVZXlsHD1TJ+
TrE2sdFZTS2LSzaWCKexH6z6MUZOUiXT4z9/p4D1frnbHZaOWAd5VIMRMX7atySD5yMfRp9C9KBY
JXGBEyhoxW1tY8ST4aF3/RMGhm3fpR27iemptb2XlCjvvh5ScDe8uKxymTNxr6T9D2SzVy02VkbN
hIHrppNo+HM1WBqcq93WF7BoDN8qayetPZXuG0/WB0DKB7P0P0SqwnC8HrUKPAezzm4MS0PvMFym
ZNkXYYhOOD9NEGuiCRxawpBtsUAxj+ggJIx9lhxGyA/U4d4JWyJrfEbm7WVEH+8MDkNx72Z04+/F
mLx5okelv1SbdinoTCp+Fc23l7JT8DUY9ski15mFzqxo2TBIxwOyEQPhaKu0/jpn5Az1PlkeufCA
yTvuxghN+xIjg9GrSR4MJ+9xOcbVrq9AsjUFkx4eTjTC3ZJty8F8c/CfoCsVXZAjJNknhls+jEhs
RkaoaUJPYnvp2+SWyFGBimP3GZPdVIRPMm5pcEzShyxkhLF0DhOWSahh/U2OxhICTUMCiOVvuoSF
kz1jzwFPsfNcdKlaaHZB0ZYvdpoEFbSEXd62JMZ5oFpZjTQITqHmYjdA2IFEL16OiebcYJocNpEM
H/wu69HumsWLS+Yj0qKm34mu0gJ7MMJ1k2nPVtkeRb28aBzHXQgkwRuWjqbGZlfoweVmNz2tWHyV
myrj4slHg6EJHxxofYavblO7x94tS47CIcFDqout9MggqNHU74ahT7Goz2ciapbN2DTDTZyygYu8
cl6nsZceGUExQ7eqYkOPWzwTcmbioXSyANULzZYe+QHXsIkzV+obWzBaH8aseyqNJn2hc2g3xPOS
ytDoCR3Q/2fvXJbbVrI1/USoABKJ25QESVGUKFHWhfYEIdkWbon7HQ9wBj3oWc/6Ec7wRPQTdXf0
W/QH9jld27LLjpqfHVGO2LUtgQQSmWv967+406aO4ZZG5svYohh0iR0vayhKtGKIEq8Tj2UaJe2t
UE58hQlDuHGtsfO7bhq/5Cr+Mqf6S6RP7fUYBNVmtJV1D10J6B2bOTxd62FLJjrtVvvqxAIeTL74
uIaFu8bnc9ipOrZ8iD0gMW36TTY9cUF9fPRG80UL43wLMDA9FuWtbiUMy0I7u/Zk4dwgXe7RGYxr
DR+DVaORbVd9VgwIwri6dQJmkdN8hefXysg9hjqxQE8CV8uqAEVTlseGAOYnNxqZQ5TzFYTUk5nz
91w39uNoWkH+oaWJ3pM88rsEcqI9k780wr5UWX9INOsMtHefKu0K55CVEINCPWLtill9Yj4EhD0E
u8KD1tQDfYu4Oue0Jx66gxWmatzXoP9aFt0mWmDKXj2SMPoChAolMyNtJieYIYgBTS7CsYCxkJow
GHQQMWpsRxMkh23TDsWKuey5OUEFvQl7fRda+XWiuRBYDaB12rQRtc+qqeJvQzSdo3A8lUN7rJwa
or+97QJ305Jy6zDtRKpn3ffetNGceh+O5MIU6mXswy9Z1J1ry9yZsn5yOkqFLt3rpLArSzt2DILS
tj4gBlzhwr+fY/vazJzbvsxuO6JBo1a7wn3tKvTgnnnlWwtlOiGGRdbnhNjovLKu7FaDq1k96pa9
LocHLcVhcUzz+16z9rFVHSoXtE6gRvRM4CuEOUxEV2nn7Ejj8iPH+mY3fOYy3lZsA7LoSTVp19AU
GNyH7iNpPb7m4rC/bDCtAQ8N8+HBLE1aPbFVqmN3S/EmtLdNZ/kRdmZplqP0vCF/Dep/4o/2hK5q
CaLt1kqMj15tP00Zsx5G1MfOxdQPFV3YH8k0fe4S4xP+VU+eB4FVcnYE/fPIlMtorC1q1GZNLUZE
POhBQbFsGN+Dzr0ihxcqW/1pmjmPGpt5An6TbUiJgtylHGDfQ7q3QXz02dpHXbApPeKIl8FzEnyZ
C3tHKXFbtM7RrLVN4Ol7/GZvdUq6SoxXlRlcV1lxCNB042az0VVRrIyOEboFmyzONkaEu1DXlGdv
OUnqeC2b0YRPWV9pGkrEaH7MhfMcBiwh8QoI+HUC+0pqRrhIE9B8AdgZRn2MzLhZ1w3deoBfRmGk
61kl+6KX77kz4Y1s9zcyEdeLcXU1ZCdNi55So9voUbHCRZqM8hEKsEPmC7UqL80E8yCo2NlEsPe0
T5heIxvVr4ymvNNYSWadHmXuMaabfWZY10bnnaA57Oy23cDGfZYR0HlRHNzJfq0TtZb6+OAi8CG+
524U9Umf5g3znpPARiTSkeRC+T6US9Bu8MWGMQKcqr4ZHelXcX7nTphTj8Xr4u5oDv17UePCFJjV
51ZgrJlyd9fDHENGjplqpMGCm0zaU23MZ2EWn+Ym+mZhFVKVCAZtYvtYgoWrH+P+GiXIoQ/c+yX/
OTWKbaeLFwRBCr36/CxYkfBgLNQM0UsYzmBetmge4e0/Wym6rkqv98QS3w5N9OZ5tGJm9allg4u7
Lt3FkiDPPHG+RFl+1BifeJD6y8Z+KBd2pzYsANQ0r7FUW9sESo1RdRgQFcLTZVRcGrhX5/aNA8D7
dWJauRGV3cLOyHKmLSr9VtjVA6FT3k5K7aEdGfJUmlP6cNHlYVwqB6Nh4ySN7uxlc7Fx4hEMnr9V
iviacVV+VZrhMcOw7MGwl8YxLg7eQjHOe4eg93muTvjDvmt5LtEfROD13Fl0qjQsDSXddaU7r2bU
Y7ZQ5eiXeiN4jqLB3BajslD/dveuYCgXR6G+ymgZfSO1vb2Ei16XJfR1z6YzrTFy6Wsp1zOl16uW
5QZ2qjeltClZQkq5LCUFoNJotzmXDUQzLn1sPrfDThhUVRPUqn2Sw72NF4XgpUb9TyDnD0AOdFPI
a+An/xjH+d//8l/+13//1w84zv//uf+AcYy/mRBCHAP22OKr/VcUx1usxUxpQ6GRS2vwdxQHh2Zi
LvTll11+5u8gDg6dNvptCwtnfsr4Z0Ccn6EGDCpha7gLEoj19ofmw25EaEyzG983rjxVuXoHBIfL
YjscLYtJuT7/O/31H/qL/6LdsQQWNrzXQEZAXj92dklqaxg9uyF9SO/hgeu+4Trbr0ArY+iSQOJ/
eRy/6CR/8qrh9knMmiRwCn4xHw1zLKgvk5tN0X2nGnOlhTDP+ix40ezxIXTcTcL5MdQYtYtWlevf
X/rnLpInx3cksH2Jm/5oWxdrKWIlbIzv89JNSaKQp2lATxcSjPn7C/2MY0BcxowKaEZIcLAPOIaL
xLORYZLc17FGAOBEJQf34xRLYKoRU3xfJRziMqZu+P2Ff36WC9sVL2scKReb0+W//8WNJ0ejrAoi
X4k2QClZ9PU5D+qza3DsKPWnb/nLi+EBZ1B+0EV/fJKjNqBoaPLgzh2SN+bkOht6Bh8hjN7whvH+
8NV+vqd8NQaLGEhAO3c+Pjyrwh4X+Ca464lio27L1lCIj+PkHiuXsMnZAGecnf3v7+fPixVql4X7
j0uIkGXJD+8GrOdQGyuoRNgymxuSbHcirc9mE18bJS1+6kS5b0WUkBYcpd9f+ueNwAU2tfF8ZMMR
P4O5jTdrhJVE98PE4NmiBNMbqhCvQ3NCbl9HOOvvL2ixj35AObkiscF4sONnBI794+IZTLCMJPDC
+0nQ4OeDK/fSQasUYry20vsedVPLqqprsR1Ka1i3XvipGNQ7Iq03JOIH3SgTrDDDrwYSbvJ28deJ
PmUKhpWyjRMms0xzdbSgXn4bS9iKCfY7fhqUX0LSnv2RMB7KzhTKUe4+KrhAu4CcQOhG1dlc8kkF
/ESzTW6sbDijSWg3UcCws0liVPP5s2mVZz3PbSxSaLvMW4qOmyyrdoSmEgZREV46ArzA0xCn39+2
X6zLH+7ah3c9H+q2Q5wa3de695gAwuKBZLzWcfgpdAMXiMQDPsJk4g9XveCSP+K/JDMQkWcv/7is
9R+fltYAVZelFd9PY0IUkS4Q38m+WYUWHE2CdRokxEH9PBLcsLOShSGaasnaS+K3oUjrx6Zi/mqR
f+h0iFcDFw6v3RVfRUfzWKlE22h209+4zNJXbo3e0UVL5OVHrxleskI/s1SQRhbxg+YOd7k91vfI
xZ29Imftqi9yiU1Ao+1SEUVXE37bZm8SD9ukoIQJ1J28f0B3WF+hhsLH0vkMxaEFwwYvysIh92GY
mSvXaaFOSvArx+tWvUgImrBaKvTEVsYpks73eNQbhnREidZ6vaXtNDZYdsDx9+ZvyGLmZUxaYFzQ
v5WencN8YUY52Z1k9F6mV3FOa+NFlnVFjirAUWgSnBmrqTg4XvJgaXp2JDBFHIMhfZ6jPNzUCXgv
JOFwozeWscl6lmolwGaygJ5ImeOhbm3jqzNV2TpQA2SHuKqvcjkc7LTPga4JC1BGTgOWx86OSaAi
2H4y4QBQcxpds1CNdXr12VUrrE1hX1sOrvGyK+APRNZmzEeatmgodgXIz02Aa8Z1ZY35IXWxa68F
tibl2J9Cw1FI7tUpNxHomdp0TxAqRitabGy7KOxPeQCU5IlYv4I+9D3TImMbk5E5mbHjZ5qbfvWM
QgVYymIp2plkIsfVhIJ3nvL5Gu4SdjfKzvYl3A2/mkcoGF6M2ttrAzJ5xWeM12zyIDvnlAzxMSqn
5MpSDFoHHQDOrcfDMDX3kQtuFnX2vcy64d7CaoE4WMf6nk/z+CqC6C2bCeHOe5Xc5bqbXMNOLOBu
pPQfBgryuGvHuywqRphzVAoGo388cq+bqOpJa2mdFWQjcvTqmOK/7MbnKBXBrTER8KaYIuGq1kP+
7wgmVXNWHtrCjtdCwwRLaUF9a2nVA1Gc31NbDHtdkrObGyycZTi0AuHCNzseRvx0suZgS/gRg1M6
GAFk2Ok0rr2xO3ADw4y7bWuBZ0akx2zg8JawEeuv7N5v8Lhb3ybX9T3G1QO+C65pJK/bd5aYH1vC
0pDVZc9lUMr3oHKae4h9zqan01pDo6ju0gZ9opoMext1aKzhBS3OF0WJByeDsUnV94YhPuc4hG2p
VYurRMY9FOVPSSbyOyuEJ8XGzNhgHjLfkxiYIhFs1mB0aGv1T/DBnpAaeH7UNLXvYfO0GqYsvem1
GEMTrBh8PcU50wOjmEVfrfQ0HVHzddiuLZWOgOE3F4bpw5Kc9iz2+qFRWNhpJihTl6m3tJa7znX2
uSPB8ST7ozm357AXp0QT44oQEOTSI7/JCeM3OQLVYtx0dlA6bG0z7K9s6oK1PWTxUWR2yoTNA5nM
cGfiMMmKVemNyS61irOWwZksECiwndwAH7LDBQ5ExbylQTWT96FP39t6CWd2rSO/hPCFnEDtOslu
5oEzjvfn5nKCQehOoc7UZ0y8672CdGqFqPANkDpomum1HbApBLI50xKmGzCzfNfi0/+KC1SHviLC
lF8O05vo2veg8MSVo0e3IJwIkMipljTGNyT3kmmg53Dd5sH3qthcux6EfQghJY0vS9UzWfPsXjvN
g5+np8N8RfrSvlZQnaeB7SFItOnUJLm3u5xxjk7+V6+4lS1GaduESnQN0abdLIdfCSNvz3GIisXm
Pg8uVbYpljcA8b0fuHLnVHFxZUVLCjl2Zau8McyT6eFqRFB6uc0KrtoUsI9xRpu2CXTTFfQhHJYa
7btdEZbglhk2hk3avNRCnuwuee/Iu9ZKVVzNTJm4poe/DdvL2oAQzqYevY9CwkjHmG4dDvwFlDDH
sRPGQ4HTBvxbiqA4g2WLjhZ6UJy+aVPJeY5lylaDWsrdI6SePaJ9lIHeI7DuMZSxoSouK0CZPH3o
O913GE4S174K9QbFU9O0Lp5tS0Tl2DZ+2DZnb0KVOeR0JRwT3/M6u1EZzLqWlh/FcbaQ7F8tA554
jdM6dFhOjRjDtyUyY0MUVoFFI/6otdP4rQc9Mpy+MQoh92qowIVF5O3a3D1M0/AsLO0CNpqZPFYe
o7yJfKGV02iPhW0qMhHxNAdxj981yIMrYyzvS9046dLEvQI3gCZGK58jfEKVES210/Lhk4Z3TPO0
aYuFoQtJxsrxLQs/G8kkNgt5G27CiRHazZLunaH851xFyQPHfSVbPNUM3t1llGzO8wMA3SYBXzVx
4dL76mUYqM2aqT+PGn4Gl4T6S2p6nBjr0bXel4VllryQBMOdipg3EYNJJjie5gsR+ZjzfWYv+GSP
00vSxfeYoLw3KTSwLEDsHx1kN96JEVftqNSuiWq2MbFy32RnVauUKAE02TmcZpbmJSM+hMKz80I+
fKgsVmDIVKdssfiPR6X78BtK5ivIJy43VrSUsvasXhvXeWpDXlbLjuAzEmzejdz4eTlA0mUjsr3p
nAwTxaLhPMKsxVgK54J2nHB2qb3H5RZrSVNuQ1t7TfBrXEuvHO/62AVjY7PpcwERscYEzsl5CZbA
9MzjLblU70kj1iRlpbdGwOrptcaD69USSsfzJ0raRb1jH5UL5pYmdbyTGXP6bMJAP6ndh6qpAia6
Yh9i5rQyRQtxzd67y7tpReM7EnWm9eYJObHvDqwBndj4wZHHsGt35cAEE0uycF1Bq/dFV+26oWSO
R8WCzgEKbWctplGw+oV1hMe4tUpD4j/UPRQjGqMZZ1df5cw5Dc3xVQBQ3umfc736XBXGTrlxsINL
Tg0ZjBAXvQMcZN9Kw5eoESc56q85Jnyh3d92BIrQ9Mqn0MQDNmPxDjEgLZh6unI4Sv0kyFnQmv7S
jD3GIdVzGcPDU28MxMW6raGUG5P7kLoInY2csXeQTofBTrNNXDFIjEJc0C7nBiZLsKgcBPFE2zsA
kAM2YCtsjPZFChwqU7a1iPH1uitAH5yQ+1aweThteb6gDs5QMrHR2w1sWsgxFYFbdcdjRFjHMwNt
16fw3c7ZtzqC31cUkVAby7oAbY1uaefSTYCChWXb6L4cnSPjata2QpZRjK231npWoM29ozjPw2O+
CKfcGv+svOT3V6b32IRszZlG82T2bXFVNIbrT0gkVlYDOtN51Tmlo48jDj6ktfhAhlQoIuLMIrj9
KJS6yeNFAkPHRdD7tMMved6mDioDzclvOsV54vQIlSwD253pM+JJyBy5PIHdYgEz5vvl0Qn4ovqs
nyoKblpreRKtnQNoI+PvZ7aCqk4K5AILMz5bLu9h9eFxv6KSf2si9V6O7h7yKEYiGaflsmWbPYPd
BIuMNe/vc+/lauOMuFPIw5CEe63GRzbL3XmDz/uwn8sy2iVTmW8LjGIRnnV+jrafOoLdXpR0lEFq
4HoBt9uGkIrdfb2FlYohU8cQ9fIg65qnFk7eDoO20WfQb+5ng9JrbTLx2gUTyhRy56GPi+8p3xav
DtzjwxFhUpzim86CRciPQgk+1dYobYxa56h/0ZkuHawgSteV1BRhrzMNKs4G6ymL3vSe+02Mc4yk
DgMqPYne0qKnVhQ0nmaRpocJJQ7qyiDgo42CuxMZ45M1sSd4Cn3HKKvxHuTI3AeDUs9uw2F22aVQ
K6RbNy8af7CN26TFgSAP+bo1yko/lnNwDat331oIl7T8ZV649eyAZ70I2kNtmPusa7N9AzDHyoKr
nOpUgGQKOCQYsLIK6PpHL19a5OUcdhfpBUqA+mBQU10tQMOyiZF8hheBYdCLuZHlLz2+zevTlNR3
/E+t9SyMcEFabFaXOxKnzbmI220ZlsgutFHbGBirrkvmrZugeGpdJHrLcsWvyNsaUED9pcsP8wqm
dI/lznKcTXNypVdGcaHSUlIZSG8Fru4lipAR1Cf3kptCj/CDol9bDZjWcRzpn9y+2maVNHbRICna
FudBLdEeQ7Ix9m4Kz8kLmnPJyyZmDr62Zie4lCIyX043qBEm92qVw0CDqkDmHLMZeEgWQ5dk58Kv
wGM1YSDFnQxCB95Bbh/KNAiOg+M2e9WGDsY9idoayn0QqabDoVjmLiSKmfjbISw1t7be7njRla+c
KSLT0VbbZDQxwXT7YKcp+8XDcmutBfjtZV3cnJA8vLQh9Fm70rTb0hq/u41LKlgOuV5T3t08lDS/
VrkvwnBYp/jd+a0ifpdoBQbpsSEeql49SxJxy5XE+tjPp8haw7BtmIlghRnmyRYFzj60eSWcCW1n
MgbJvu5jDKoI3nu6oBf/Ob/48/xCCAlC9I/nF//nv/2P//lv//Xn+cX/+7n/mF/ofyMwUgqwSWT9
5O78fYDh/g1AFs9gwTwChupfaKjyb46+WPmT0CwX2Tw/9PcJBv7luHgAsEJvZPrxz0wwIK5+ABJN
HB8k4Ld0GCvgobfwVP+CQjt9P5GCEyE0c8h+wHsEGmqNYVOm5QyFc5y6p6kvt4PFbjPVUFRys/6m
pXLFK/A169FajFa7LhkH4No4Qa80ycrrRxALPF3k3hpoXBpDNH5R0w5izXaKR8H8dMSFT2ot1uda
1sG5RFKytEJ1r81XeRM7aETS8tqKtdiPxPyMIbm5V9ObPiWT3+olkIFlHBpvfMbpaSBBqM78aEEe
rKgcb0Uz1FdJRM2YpXLcjEQuriLB9CItLBfXOkbUVd6UO6Yf3brqR4xy3QIveA++/Rwbz+YwYb3d
YPutF9O48nRNOxhKuccgYiN2kdAc0mK6Cd2dyNpkIzJAG4fjZ9N5n2L4TmuFEzOtFrWYihHyOOam
7Kd51xdJsKcm2mZAuitZW9/cmslnmjgNHuZi1FahrM01+0L8VMzOe+nim2QqG2toiEpBOZ5E6sxb
PcKxCgvnHt7adIP8TKN/RrOB7APGv8C6EN0F5MdG0/wWlr9veJ23Ypg2rabOrLHOxqzXEOrkYRGM
LT5zT2+sryBf4HengnETovMghSBONjU6M3ZOxJ2COuYmtxO8AMOHvJKfGxdLKMPWjpEl4m2bk98X
av2dGaLLjlGAYBGtozaGkmb2KP+YgfiwtAmxzE0Xi2U38esACYan1/CyhjTYzY7G/H+AN+WKyvX7
oenPygjCT5E5RJt0RBiGx9KXcrnb6cwBaQUJn1pAywlGYLXSS+bbHDJonBk8akS+q1bimqCFTraR
7QiJYWAVlzZLT2C+elNUVVGvvZKje9KDTY7yn9Ew6lqrIOI4KZNH7MN2zly3vlFWd0PuPZiqf7Fm
hQxCwgE0ermRSVJzsI1kz8bB12qmz0RkQ41ZUKsN6Qoj1n5rdOYmm7aFCuUV9SZuoQZ1KF+42o62
/TmcNIzdMN7OJvSVUjnPLu8+nL4lr0pNoe86DYSKLuA5p69VBY6vggyTjBzzqtmDu1Jb904fuadh
docVlTfXrSLaKsyhYV9tTB1cN3ZDXzbV++XnJVVPaNkFFCQAgSwMqhvORbFrhRveSF29Ute+ZxYN
eDkSlplbw7yBmrWb8TSj2yLPCEk/CSsYZK0lFep2tk2MmcfsuswmuGlYkG+IqkVqNiOUaEosLBCK
vLsDFkS5SN5b7NX2QUmThnnAg8i4HUtpGuAORvcagnpqQCSNg08U/oJ6/V46/J6uNV+jIq+3WI/r
fiWdtw7L152TJHzw5orcEyZLmkSwnYG1hKQqDC2leG7oRwBppPh9ctuMIqTgE92qw/yLiUnKyxSi
nk1LT2M3G8HgdAunL6d6F3axsFXew0BNd+6M6YZOEuI+siiBRFF/J46S3k2fGWGEhp9nVHcSSdU2
US1OoFaT3+QWYdhVZQ5bj3ZHT1mnEZDCHiSSTUi26bURarveoqAYsmZrGeH8zw7j0CtIzhC0Do74
OQWKPCAiY2UV3CVx+M3g+SEKS3ZT6zxGLThpX0PrK7xa/GGA6/xE1l6ua5smdSYjZIjIP54sYtLj
vtS74C7t5dcBzhzsS+rgpSHm/y2o5t3HTKj3WQPFERmNQtsn50mjQU8bO8PvosbNxTkuyFQUa3tD
yFtXRTucbZ9rNHqFVX/heHgbZcCQtgweRTNTQKXpV3ZpTEXb+WxolYH9BbLnZJIbbwSAQMkY1/GX
Hr4PPHlM03UQmf6zTVzQZlBwh3MX6JXRVA4GmTbdC6OAyG+t+bUTSeub8/gYa8UZD6x2J51DRR6t
SeLMahmZBUZzRjqELtdm3tA4zFZHIIsiY/ZVIRvdFj29XalV1200xCszdR+X+Q4mEC1F3NIp9CZF
9oJqCdICgXiwxfxLgfKLif7PFks8FYoGGOJEZpObvYzI/nLed2bawwTOMVxIh+Pgpk+x0R9LL9pN
lM7rKK382ayfOqfeYl0Agmml1/GYvXhZeY0e8hZflm+//0Typ0n/8okci+RydDoGT/HHTyRFkmLv
OfCJrBEtiRT3BDWCdnn5gRjkcJWp6NwaGBTPObxLY6DuV7Nx25navXJ7DCMi/bSkKhUJ4mrNZVU3
5wEI0RPBhmIdsxzOGrwPaG57J7tpRrgSZW5xQjjyWRhqgQcIP8HoWkeMXx3kvA1b/bqe8lXuBCHp
0dED9kPROm7EfadxghgO3R2Q4pvMvC0zz12k4YFjY0d0+/t789PUHoGFjvWWhVEot+jjwxq8oGw7
r9XuGhsQzJ2TN9pusdENvsuCLv7+auIXbyxsD+bnLjk5Un6UdAwMgLzOiTUYCdZBF8WGnpXCJgUp
sRisL6fEJlTzUzZ269xlmAc+BXJWnivICyqj3+9D4NxGgERgW9P4UsNcingnaNMLVAKZZ2R+pYG2
BH8KWDMuFnM/DFm5WWx0ntDRhyyf/8d15ITIDGU9hffkjp4QuZt3AEzkrdSLV3+ala+g4QXc/fg9
zvObmY6fOctprJCNDh7zkdCA4BqgF7ufKjf3m5KpAJ7f0LP1kmM+I8JCyfAqyAKgFLZQLBxcd6dJ
IEGPAo5hIEWDYqyxSg1e+MXqcbY73Tc4YXH7idUWBt6t2aVvcwoucymUIYizKssev1DTZI6rcw8v
uEi1EO+qiWLNGIBz3BGsBCgiuE4X05QBb6KVCwRttwwenJxUcIwv5kkeY8PeSUqgseUSE/XGikkt
JEwD3K5ypAY9GICjTXheoXYAY5lQGjmPl256dGdQ4XROb3vFuIXIBRMRczIeG6ekYpsWOCziu2SG
hdxaT5K1LdOSbFrzZCR4YmeO5JURzQQZgL8bp/whWjDBsBMEgoAjYXeAu4mml+ntLLvFJANMpAu1
DTZvIS70uk5eDBV6plnHMTMRTczF2UOchsEU750+cysmKnc/TnC8xoGXXAJudUhhERrcutHi4xUQ
bNeqaBrfAUknVsTDUInwpYS37DltgHetFtTXVhryVFGYCJrdxwuo4YZYrtc2LMG4a8wrL+iesKBd
qRSU8DJLcXIKKzMKFVNTbmOMncWmtaPFtdpcC884zx5ak1ilt5UBFmFNty3aZLp4bA4WtkQY5mwu
Gc/SMyvLL+0n1GjaOjEh9/cek4ffv9A/J/9B9RGokyCMWa7Luv/xlQhbJ3EF2vu7ImRZFnX4HGDp
oauI9NtpQQQXDLBWi+4MLkCZ5c46FsntFBmPWgIPf27alz98pI/9prR1d9nmbQGri0/2gaVDG0BO
Vdt6d0Zlf9I95SeN3VL66dsGFUuNrQf4j7gxAO+QhRP65zKsopeUf2DQ/ETZWT6HjeqR1pt+Xf+w
W9ge9WA2Ze6dE+vWxTmnZt7SCztYT1i6yIFF9/uv/hP5hCsusb/Q9qBg0Hf/+DAwRldx01f2XZOq
d0lgygLesO1UHoT07hTH4pwu86/fX9VbvsiHbdGFmOSim8NUEIXnj5eNPJwaMIghnQupnOLFsob2
jHbyIZ1BkVGCMbjqbi2EOUQ+HDC4+KTX1blPCpjbGJPFJvsN/g8ebwBmW3VorYeqOSR676u4pYS1
22e0VLe5Ss4Cdy3NUvzRczYn6jOheuQJxTHeUGiR0Aa+ZxK5hUkkoi/D4UVmi2mZiJ4YeJM8po3f
q0gOqzbq8T6i3Vlj2G+DU1p3COyv8Pn4ZBRECFYd8Pyo5xzhbUluijUN8Nyb68iuru2p79Gtcr6M
c/1OtX6builODX3erbJ6PpEThCBKjE/5PNS4XxhfL4B7t0DlqYfZVV1qe5m0IfNy4hscbJ1Rzu2K
LHwzK42JtA1GiMcrXPr2rFKLjW1M3qcyeruQpir7sRM4dBDjk7q5s4FdsKorKJp1k794lPrE2nti
0dCOEBGaM8VKuaYr/sNRfmHYfXzqjgViCEt0ocJ+KL69QpnOpBcOxTfveSvnchVGJ1suw6qQba2Z
5607RY/aPO5GiTalHjPaz0S+hv2XwXA44xdnFXkkDZ1ZaSbwq0kKnQCDCgkdjdQEx7o2RmcLWQXe
q5VtwVL8SXfPrt6ccQ3haaFtmE5ainlv4HxbqHeYIJorS0Tbosq3mUVzHQS0W62t1kVnfirLdjNU
6QH3IR1uFNNaqxBf7CZ/M9jSTWMk2Gmo9zZNQaorciTynk2+FIdBr29Iv7yj3ddRVVJItzXnZ08b
v/FKAni9Dh2O5Wl7IAJ38/s37Fc7CTvswqwEDmZH+fEFE8ryMNFLnLuagMANXu2PTjOUWDdPJxX2
10ag/yE08VcbiYP1gCkJqDfsj/JOM3O6sUWQejdkgBCmym9Nc76WmJSsAhw2KFk89GLAcL//nvIX
5aGLshMCKZ58sJA/bJkYxNt260i+KBOjJWRgJAJotQTEe504Gnp42zOzscL4qZsxbZzUtXLFnVGG
bzrIQ5stCNZ0VxslRTNCFt/N6m+Y5dxINiRPz85DR7PEay3WIHIvuqveajUn9IGEVKViuDFV+D10
2B+KgtiGGYsZ3/U49bOQP1IMLH1NjhAyEIhM6ilM+8dOqS2Et3Q9NH8KE/3FU2c75TZICyAWDPXH
p45fWNS3jebdMTiG0eLRsQQGdJ/RMu4xraL8id0/6HrFr65Jg6RDAV9ovB+VtZMMY+jJRnCHA4qH
10bEyNpI33vFyLUvGH4jKxq3dvEktPgOd8rvOsHri0sO5i3Ou1QhGVURMW2Mj7E0O6cuPL1ojIcN
QsKEhAcqdpgpeFULJq+kVL+CSLyTidKtaJHvf7+aftWIMp134Pajn4ak/+G1oRiNvbShtwlgJOvw
EWXFkduMvLeIuZeGOl0znl5P5LBpCX74F2JD6JKTOkN0xKz3iLPtn5i8LOefz0sP0MLDrwz4n7zQ
Hx+s1KJwSkPDvSP7kjCR0bQOl8FrCN8AUcwFnVhq/GVq7Kjk3UjpStHn7iXymNPcUqd6JRyvS8E4
uUvFGi1bqOL5pAaqAAT1MYEAS32+lKuyCJtDtcyt58HZxy0nbVyI6Woqu/LzaC0zcIBHTiqq3QKJ
0tWll1mGtkPEA5vj7ozPjAaizq9YGAeFidCpDmtsIKkm9IoPZEs+drCcfBaJhRuvFekm1GFgzDJ8
TyXlfEwJnaFeglvg7As3eg8r1nC0DNZNY8BkM9Ctw8KtuIAdzlL3Z47LnNABXosWapclMJa0TLIf
FU5ygXnSOn5YLJwOzcG8IsN5Ruba81BLKlA2+DQ/NAkW9ciE1qOJ/hqfX2ItVBpsWvytCPKsfEOf
H8yQ3QTuy9vCNU4y9rW07yPq5eExzNz3bMw/tzCrrpZPbi5DwiKnxo+LC48DyUBsDQTiEPKykgFt
GhOB1m9y6+VCHvOEfbw0DFIQaafnjxMObCtM1/69YclyzqTSph2aWp2AKE2XsKzckyjZq6qokmQ9
UiLUZX2WOU3G0kyZRezt8D0m6RG1QoWU1g8dPg1vFD3MCPQlFvUGwDGs6z56C9zsfSj4fZfB5oVX
F3kgDAuUjYoyReUXjaRpqbdZdeeWnL81qtW13S2mm8uAXY00I4kkM+3SuJHGcZNnrFGtTyrSMQ04
cIQvrPDV8bYNpkOXjxuX7JquSN56TBx820re5qI6i948ZQv8gjHWJy7l48cYouztkba3HvS7hJ6O
1D8Is6Xf0V66+DSykOE0uHxJXOOiN1u3dt2cTjvV05wVcajgGrHBGPX/Ze+8d9vI8nz/Kov5v4TK
AbgzwGVWpizZlv1PQZbsyjnXQ+1b7XvczyGpbotSyz1LA0ssroABplvqw+KpE37hG0RCKYMEMxTz
VBWFnMxz7xxYXXOffiyUW4JiQ3XGlS7KbDSIW+lRdwC/pvZHt8CoBKDUlR/J4wytNCxt9PjM1Y0L
XVEuzbyZYV/BfpKii04i65RMkR8KxE6rRz9I7MkPEXGjymhc0gJ4MEa66JokP7BNzpEuoR3RPsil
+YOTvZh0tiIaNGR/JbgPXyAGbZfk1XcBf9As+lHHzl0KKGrWi9aY6LyjM5dN88rIF6JfPYCFzzVO
M2rlmdC/BRLhsQDyXs6ngFweE7jfk7gOeKtWMEX2+35TCVXs+h4PMEzNbeqjCesG4WEWVpqDW5QA
I5js28BjGwC3WlaRe23koCQ2ABNBOMp9HDjqksqhXIPNt9AtEDXl3mZ1Fui6rX5xjote5H6C4dDG
JBxBf8GkxvzywKw0q2xwBTWuO3ksVh4cywk4s3ZqVEp57kV+OB2sEd62gKMFFl+lELNSyHTyZXFa
bivhZNFfbI1J2rxEaOxUj+QIF1c3A8hYiZQeIriTI8rQY/pGF5w6axSYV5YtDJF1DR+9hqUFwLW/
klV8IZ3Guwbm4SC+XJ6OXIKmVy99X3lEDTKfqPY6kOBm2MpIV8xxKGGoVNa4h+qcdMLApBDUJNko
frY/Kqn5Oia09PvEYadl5leNpoziFetQlUtcIqhiJMrHwoedjPbMD9zDID9HKFLHwzxAlT5LumHu
4E41sRzr3K5Cj04fAFHkCCbcCeNCxECl7fiXZWifo1gUzU0Jnn9meQC2Qv/USMZpLZe3NAPvlRpT
X8W8d/lTu8mvXAHbaUBBGHZ+2tiIpMvZSkNwdmoiOzO1LZZtNpoQ0UHrzkpfH1c9HRMw284qJVuZ
RiY6JH3cP+WqDmDsk66WDmQNHDCyABfj5lx2+qfKvjDHAaADSGRYwQAQO2XRZn49afS2PEXecd6M
Evg2sIkDml2cLfJnATIWWMZOlKM2bOie/1R0Z3AUjtpTGZ1lSvcf8NoYF6WAoLp0XcvK+0qQL003
JZ4YvYsEKXMmVFSLaNpwU5hXfTfUTFKU3W6uqm6kLGRQaUIiAsDfBuJMof+HEoPWdFqaHa4i30em
caOFzFcNDnTqUrPXdcp5G6BUwynRsqmrpLzfgFY3t1wZuv3SF/ApPaNw7OkcIx2sHKTWAPUJ6CAC
MVdywAkd4yo8gXyULjffNNNadQqAj9KZp4uDg8Nws0tB2vRncKAUAi35sQNw2wa0X5A7RazA45Lu
KkpfVQcMx9UieVnJVjxvB1IbLOCiM092/X+/GOI4wBB0xVEhyOxT0RD+82QVk91r7H1/uJiDuJaX
b3BS4g5yErp0758ar7haJsJcYBtsBUAEdMy99DRQXOxVVde81j1jrdv+Jccj1GHFvqKLLs/Cgpl0
krZcFG65fP+jN1S3l6mxQtVHof+BOo3yqqhu+KiOumWJcCw7a4azkDaVbcIGoxBoTekusbOLpjtL
wpSea8WlCjzjNFHo577/IK+jeYU6GDMug+dQLGVvDhLTVdQhjM1rvPE43SoUKignfAt04zTGWnBe
ZdzU738ktqL7hzUQD1SBKAwgjIY20F7a0g05Av0qCkp00HAdw1KvtDcSUueiAYaFFl6NShWd43Nc
bVoMI5FcVbsxwOPh2kXiVGlydUlJjRJw2WUTWHefN8ezkLkvwhRwcHprCJByYqLmTVwnzUp7/GyY
hCFphbJVkePg08uXQELFvYmVPQKoycyU/G+QSxB9V7oWMWTioRrbasKk5INpJ8FcNwpjAXD1kxXX
/ToUvm9dE8MVMrRg4ScGaFYB6VWahlK4Xj8KDoM0tBF4BfSUc803PzO0OakloiUWAGV0W3HPVBeB
eL9Q1A9Wi+U5HrnWQoRzbpxiPIlbydwTY0cVJ9ComeMqM/AzdGMX8JdW2FNfxtMrcpqvWlGWk7JU
bqxRRh+7b0GJRwJjrzc6MjnKlRCHQmEEwD1BUoPw4kTHW5dGEmX9IFMY2FurXRByYvdnttl/xPIB
olGe36r4y2Uu7lo5X2wC1COaZBjb56NRnSKsfZNYmblqu76fZZLnzzIf74D3V87r7goLB9K0jkYV
7Sh1/4jQKBCqtcylUNbphyyQH9xR4kzN7j3JvSoRqJ3gMYslufS548K2Co0r2gFF0/q3oGrunSw9
y4F220IHRS2NU0o33hwkb2pnM623aR81twObwZPRmqxxGo+bMV8hAo8usNN+0XWqhTD4z2i7OcBb
mAX8HOKovKxKMoyKBiDwF4+HGHEPLpVJDrNKH7EmV1prQsXSpdFdzT0J6N0YfdeCzP3FDAnVwJdx
kJghatqca2hDWvsWSF5HCTbSrWBtVQTCIwQAsypvUxWAclkh6knvSwq0pzaPvyEyoU5D8JFQxImK
Qr7UjKLbTLPCYmbA6JwmCvhdKGegp3tW6vsv8/URKNq/DiewYskULPdb81Ku67UDl3DdpsT+8uh9
bOhgTWUVYnk4zsnE0VSqZnaFtVooEk8Bmd2wVH7xICKZfnEW8yCgnyyLlJvm3b4DTW62tZyglLU2
IxmIt15OvRIUqE75lc743aZPJfcOQhXQpyTUed///NclLT7fkglekReg/fNqIrwBJ3kAu2ugY820
EepLkQYqvZafmt6Xz3yLY9DSCccCk2QaMBXF42ooyaO7Jfqm1ynsWJQF409ZR1QfjNdxqigTqeke
eIOzDeBbBCuFDtKYhXcht8IWsAZYL5JpBcSLEgBSH90lnV1yYqxZpl0LiChvlJuSbpIAcT/4brvM
8CiHM9KCXwnvbGC7i9F2P2la+guOrPbGO4GBCpkG8AZ4xf27GXA8RSXZ9tcVd9I6bJIfijAzdVLy
srogj9ug28fICCdR+1VEVKgFqUS68PQlvL8pddOmdIlevQ6OZK8lIJ3BngMstuR7TOqluSf6Tr7o
LKQ5wRrWCXdwdloMnYz6KtRxm4bRSt8wZ+lHovb7/mtXXtV4KI2bZNOWinIcwEv1ZcoSkhXEhZH7
67In8FKgMnh0pIYAi0Nu4F4idN6QnnKZmkpvov2FZvIHX8myVWWG14NUAZUUO9fr2chpHX0oLPcX
vf83jhMdxQvEQWUaHK849LgjgmzKUbZz3eTajrClKOBTO9Q1icZwdl4DWQL8DjHkF6eDsPPa35Q6
HSpULRC10F4BMqwkc3DDzqK10cpfrDTsFzrucRPdz7GAHfDcqYw+XxRjdschAV2u/+wmxhVV58fB
OYv94iMQ/Adf82uicO2jVSTd0jLyJy3KvuR2UsytQmhFx+nnTBuLedmyNXAiB9HQQsAKglNRExG7
IzJLOJGiT6kN6ES5EZB1COmo7jaPYU5qJiMzZWeUOC23WVC0GCe9r9/YBkuv4ZQt+5TEu7S8sx7O
7PtLSACB9yfJMVTKgybQXQQPxRL7CUdjSUHegPzy1g00Kr/paK8Dy1MLLqNSo+0QBjrm9Dn5di2L
dBVxPRqbIriX+JM6lqOZIIgMNVOJ/viNZlONiAqSkcY1Tz01+jBq3WnQDtLK7+g/w/gTJKqkXw4F
MMVNdTFNdN5NPWpLqP/WqnQADzphnq26UqFQUFOzcPX0QkPm8DTAuhxuvzjEvE1+g2o0idWIIuH7
M/PWPQiUVLdxS6P19Ep90kjoQo5J561lLU9WZmcvZFX7lpS8YbvpPg4mhBpfu3b4jrPekZ/iaIBP
WZ9JWvCxwpnktAipQ8phpKBMyAUkCx6WIkgt7z/oG4eAg0QNaCg6svxv7xAA7TkqGDZ56yAAV5Nw
eg2WuVTgDBFRyqvUqW5CPdd+8anKq3KJZRLzm0imUrkSwLyXCydsGgDTaeStN2WdqBmpZ+A3LT67
CyiMADWMLnHD5h278P38PmrmUq3evf/l334MnfYR6CIW8n4TCafMiFRal64VqKL0UbN1JetnCu1I
4M49EYu5SJ1ggZPmWouCftqE6Ji//wym9fqqoe4PABFHBbQstpCenzYR+mueoae5dN2W7JGqJGEW
IhWOy4IfJApWlSAZ55ht3Ti235xreuvONaO+3+T4IyLly9BTb4ISJXJLcHBjzcbwhibCDH3VOzPq
3TOR0tclxzxAY8rhEpdLYmKnJac5aXudz7gLyqne109SDz0G2OCU7EWf1LWN3Unm4/8R9mtsO89i
LbhKyworIxQep5ivU8UiP4VIx8ObyegQ9KdfPHCrVSAX88rQbzbFXEGpKkcuzhEk4ETvfJQQxHLb
5H1RKT0MgsZsCChPPkB0tVtO+AGzjanpB96ZbLXVCqvDeppg2IUhEyg5OSE8K/BxQlGZom5CgDAt
Bw5STOf9tewXFIDSxpjpwLFk2PETTa6IPYB7wry6w4rHodBf06Qc1WCmRVZzuimZAj6nKmK3Hwyz
wvXFavSFEthfdEv/YOn5rFU9/1qJGBya/X0gotakpw/rlN4wy5oE6s6ACm+c/wA1vsLB50rLtXKK
IYo0B1Axy1zkBgz1sQh0kMjU2+nqqZgCWY8twvw8o3rnW7y2wAYT3/T4jIcY0jTDOLEsdEFJjEWN
xo6BKUiqOlHc7tai7KvqbjCny4+FPUEDJS8aiJ68TFMtnFa6cZ4FmjQbOvOyaCGyRkrxFXU7uJ+J
6AaUVKeBoEDOS0TEbRoV9t+9v0ytwCXkdMM5lIipJnenJZ7orJfPvUvdqRsv9cERsj3Zo0SuMSEt
uDbs+hRf4q+tUc7FjooCD+auBultMBceYk26raP+RuUDqYNYmuUlzbZu0JYFugLoxF6XtDBKz/si
jyzc0i1Oo7S4lzWPl4KOzLwRu0Gnj24PXCRqxwbxQre+skv5JvfVZNZB2u2NGGMwQNLAjiBURH7+
o0EUOit13rTtS+cl3kd0Y4D0526oL8CJP6WDCEgx3jznNUsLWprxsnMTdVkOcK7h/1GClTWa86II
JRnBDzWCNRZ3tMAa0WjXayCrXYbEJywSfDkBlSjJCCsvwFIlyR+dOuZeC7qL2IEXSXA2kXJn7hna
Ik+yi0oev+M7B33dpOJRjfknRDKAJDXATbBCa5rqBlsgzFwQJFxqQrAtG5Fu64WIm5F1iLdulN1S
IfIWCrm3Qgi/ReaFlwJSiPwC6wl7LC+tEpm4RAjGtYASpgYacqoQk0OJRpqhB4pWgjpW3I/NGttv
4zHwkaFLhSBd75Ty1GqGBtqI+1AK2bqmbWv6OEjZuULUzkNHZdkJnbshuwmVHOU7V4jgwWg9B0RO
F1sI5BUo5fVCMg/fkTOzq4EbO4jIeqHfzZlpQStvdSyDkN/DZo9vhyLfIKT5cjT6dCHWZ29k+wDd
TBH+EUdIUT4GhgrfXc5hnOGrQ222V2FTxqdmpwBqR4laIK2rnnp7k/EZGg1Hshz2bZbR6AnLsbuO
kBf5CAHBmAyqs5BztkKXedokMKk3KIrgFNBvDUQXy2pFwdRDYYg04UNkDHNVDi5Kw7j13WhZU++f
oLzqgaqTn4oquRB8Z1sKQZbl0ULLnTMjjC6KLmYxwi9VCws13eTGHdI1aYQ/K0nT6eMjieqNzvdC
989zubvcdAZijZJP0iHJHI7KaSfaVgPxnmXRjJRQQ+GUaEjPcj1ZSCMNq0GlCxTXvNKo1LBBHD43
yJ02DXFpmdD0TgHcUWv6uslwsY7Up1IYwrPEN4g+Gt4p6XCZE+ZTJ0ItV9LBo+Rm9sEiRNHCntBU
C7/iBYNCdGK2M8kMqYA73rWttp8kXu68y7gXpNq8chJKTKVogbGf4f3kgIwHAJmOVd2bGmjAupTv
E45A4d2VXoiiclW6+qcNzjenVwVSzAJIi1rubadDQ9cAN6LpW57T24eeAz5JJJltTx+pNGKaPSkh
osBCDz1s5g0b1DQF6rBxU/ZfXE8Rzl1D0110jn2rtvknTjv44kHjzKNEudCd/jKh3jRFfwD2BPhF
mPbJWZPjVr4pn6HIzawKcrMdfDPM9Edd87E5/FBa5JxNhkqHudcK5MxEGzkjAzYsXD3K6FaKgGUN
OM5JDSzNPPjit9nHJPZ4rnplF7U9xUt+DmSNEKCDfL9RMJCx14HWYs+bHnhHE6ofnGi8put+kbYp
BrFDOJcU49bpJM5Ff5xlAEqnGz2AXkYvWPXky5YW3EQNreUg/k1ZQPpM3SadNfJ3sKyXoaVejZ29
rEk86mBUp6KlX2o07eNQyxd2ie7E6MXOIrDIRwWyVHCGMTCHTyxBRxvD6IcMdRYUSHUvyiUE9dJK
sNBFa9BLyZBTzoaV7NlXI20w9hFTqNCiC6CDzI0c5XIoaBCpQ5IFeltGriFEXEk3lpycAximC6uQ
642qEAGpvB89LJlpMzYefWLIKBY+YjVhxUw8SCiWxYi+3FT3rmxuGHTCEUmgZ0qhWVBskcChi5JS
5C9ljoQtDT0IfmR9pWIJpt7AWASiLKS4aosvrecRfqsCAQwT6b4NhBoLb7+EdwT4qrjfLArJTS+i
1OHUFsEOBSXo60L5wLdomQ7cMSjguHc5rOKPIarFcwGcQ6fJmW7EwgUWYtNLjxzlpheoM69Sb7KQ
eK2V4wvTBWOggDGfRlFz0RT9/aAAxkWvm1OgIhoCDsM5qXBGK0H5RSbRoVUrIdaU3QulizYobmkl
nlYkSoEsPehD1K0AvgEfbC/pFBTwh5lZtXVXVeh2SLR/L31rqgSge+Fa4U7HHubr2FMtak5RJYrm
ZU8bj56eP1ezcd3n4yQtiBlhYt84atXPfYmUrdeHuYVV3ab5bdI0XqZQCC0dKnHphOV0yO0ry4O4
WErJJXCHVWmSPVq9AAqLnHFTA2kTdoPSI37gOcjNUJUGqGO5FHq1NdH9fQfn3er1dWVIF35aU02W
k0klcQjIZnzu98UlCGxYibaJaEv6samST0hWzPLWSKeF3Fw5do0JHGvRAgbQCUVHOWXrpQ33g59U
7OAU/0ToZkt1pKOoVADNBbrbHSHGg2+QVpv7hKSBpVXxooaiij54aHctfM/yrySj2H0dN4b3bqd+
sNq0fQe4cNOGts9mbfUD8iderm4rWv+fwfxrBjNNLtLav2Yw/9d//uebDObtf/fMYFbwfydN1gyg
Z7Jlk9HujHQ0GZ4ynSsh5kgzS6BMnyVY1RMgzhC/VLBxQoaVXz0zmBF0NaE2432DyLOlq+q/w2De
tMlelJDBbzM8w1kQmeX9Wp5iFE7ntpTdE8s7tUZbXXmuEHk0phJ9DC4M8w7M8Sd0EM6oq35UBiST
G2z60I9p1g2iDBDvEUcqav79T1O53j7Dz+bx1BT3i0S2jJUR3ueyLcvCae9lru/3FfITVuOvDUyw
l2YALa0wfONaFV6gjZ183fSDQfOBfSm4saIs+jHgmnnaWwBAAgV0RJAjLYMLZbOoCgrEGyR2UFaP
eTMQW3PmoUoW/2iVNEe6TBK6B0O0oNuIF1eBOpHSZc2nUiM4AjZkTLGgJuYs469C/bpLgFGijVGt
cpeGUQFwbOKXtoFrm7EaJfPOzNOvUq8O5yp18jktPxtGaV99bhS0EaScQTcflEXYXNBdn5kFyUNb
2f1nqZDR3BdGoIDESQlznkflY1Odf8pkd6ENxSlI7RplKP88HawHwCNPgt8l9Vzy1IemUqZ+9mJV
OkP0UJl6dfRZc8JTjqxkihNfNmkUmpLoFV5mpWBjAaBa6igvXSAoAeNisPX5ICsD9sFcIF1T1nh6
k1EXCbdSn/GPXTiCtAPmNEv9Wj2VXSQG+1Ar5pjShZdSWeSzqNfsKW1zuIZthwVPUpO5panaXxlN
Dz4rbJULo+FIz83go0PQu2wkhKhl01+7oVJ95uXb0zBz5asmJojbiOhWJne/5NLEapDZm+I7NIJT
jn1wJmW/GOuxX0WIq5wbNWTTfHBRxwhl7EX7ZLXJWisyarwynKXiFKgjpqSG3ueh4tXFoftJCaR1
oGigcF2IS/JYIVAGCIwaGtWJKM5g1BRwDrTWbxDc8OSVmbrCxEJnaRAzAQln8mLL+FbgqOEnkbWS
NCtdUkBEJysgO9sMZMFwmQQupQkNK0Gzoj5nCIShXSv1Igq50OmAwpEqlbNKLYDjmLgqhwPFXotu
HJe0/zGGY6FpajXVVWhMxQCUsBSQDGpANT4X0OlCFSu6Vn8CJ+oivQGqogzy+1xRH2yIXhOzSRJg
veUwN1VYvHRS9GnqKBeZWl0lnX2WqF45lfsIHFhEnp8nX7PG/4B3hn1qGkQKpl45S6j/9iwJ6exu
JITKqGrJLQjHkCdIl4A+XDAv6Okb67bI3WkrYLIbbSLbV9ZRFV8Okf+xHGR9VqtFPK0Kche8Kr7X
CCPFjQTNUAtZdxR8+5rL2C1AulV1ZC5VHDLm9DSnZQ1RqFX7C1jY370WBleixfzrAA5zO7jtWQLG
cOkRcxJFp/dZ0iBxHxklvTnOtaok50OY7dS14wRjckDVGZoSE6+hpJVTkrrSBusTOFd/VkGXmDU6
oJMqhtYPKA+0P4sq6UcoyKlWn495lH9JRq9CkjTU72lqPQQdReMqLsZPY1Ibs1DqZOpm6TDvczW+
lMPAuB5s577U9GpVDn0+wWkernjRh7NhQPIR/TX4Zegjnpsuwmay9yXwK2sVylo2j800PAMYCnYp
RPwyycbiKjbU/rtVJnfpYHyj1a1Aqkr0aR+Dusp1DjxKJ9/d1JIXreY8uUIXMxMKmRynDeJQtrwI
6CdORq9fW0hKcD6GN16qxAvwhzeFUN20ZZgQppal50k49GeeEzcXOJJmyzpMzcuxt3T8LGhxZAZ6
nrls1pNKaHzqQu0TR1pazkpcTFs23Ewuq5jOu2kuI6EUikYUB12EemiCjKhRBSXsNYqFWsVCrYTa
aILsKBLPqHm1AK8bnfwahRpl7pJqg+8BUdFWPiZfafCJjES9clQMiTWLxpNQOpUgVM+kSsifcpcZ
K19oogI0jla9iU5qJRRTMwftVG7Db6NQU/U2uqpJ/2QIpVXgogpVINRXUe2grIweq4cwq5bhl+XB
+iwIhDGc14SCK9KPvDdEXcE2cR4QM85ooRtrLBXrO+LXL5oQg+1QhR2Qh62FTqyPYCzgUXmGfdFV
KLRkYexJcOB9fZbXirJqhOZsZqI+6zndtYQcrS90aRuzv/f95nPajOmVEVgXiJtbQsm2zML2YrBs
d94o1CVg5T1yllQLW2jgmojhVppeL2hTlXcuQrmhb9GTI3+cKfzfZdj2JYuW3N8XGrue0aIx2Qyo
bmKhdGoLmZzUcDSsHmK4DJVFmTExVNqR+mkYkVNpJrWxCQbYyqRXSouezoCrg6EgLJZF7jowAPlC
SkyHc4LeFX2EL6GCQF7iUZNTAerPHOp/iEyw3cIuv7RtH5xe5GlLE2j0p5D3cBE5VtZNjDwgEyDP
AjCMEjHimZ0U3nuqkQCWxDIFvylIJaXFhSepCLGayJK3nvep1cwrV6tulbY0Flb4HcRkAyYieLTw
vgCqWS2iJqrOa9/sT72wN2elMyjXeKT3FJJgZNGhObODuJ1XERvI1+o7PVYewtgfr9DyfNKHZgFV
plriUJFMDUOd6YH95CGIuuo6/VOVuWehSZFObzRSvRj9D07wFjAd4HWvP619g9JHXn0x1YQstxo1
sPwDznbqLWqfzrLsWnPaScMTjIVqaas4ruexn566lZecwRsyyzIi4ZDcCfGduhzc6laKx/MwZFkP
uILOYmCAy6yrydt7b6nKWNt2DsXkVBv6mUMjBWBS3c/CltrUGOGWMkhcSVpj5DOq+9GZGuZQuIR1
tqJpKxmBrJKdLapcxY3gpHQjJWGyNCq88sj+Dzs0q2gMs2D4hdsRAGUNhuKgme9tsLnTyoXEJDJa
X7eDFYaKMbV4/rStNQl9PgEjSxgoH9FlRc8JxLUvoj4vxqwclezZJvT8X5Py7L7I7KF+mKcEDsNN
870cPnyvmriu/vV/tn4I4rfrLEiRk/7v/dH7A/3H980n/zKJAiJj0SJ/kURtHmvzzO+NEj/w1Zqn
7//8h66dqCCjVTrFpEP8aP/4D7zlvN2vkYc6seDnIolLO5BP+ml+/moG3v9y26l8/2/ee/Tt3Jw+
/fMf5FWqooNOOGgCNOPEpNmI7aoG7ogfvufPE6CZJw68YDpJ9vb3/0PT8Jg1aS1Wohdk6T92MySm
QSFN/VtTsDfCn2uAr2gKqX7DQu9r87M3BdYJeTJMKAQyjmsJgJcFpCUMVg5bA9YJ6DgHU4iXX1yX
T2CpKharf7M3qC8c4/cXLfTDvr9+gsEIPXdl+z1lBtzbA5iKwIwX0MHjmgEWJi4sB0+AdYKcHUUf
DDqe3/SLCbApGlEWMp3dIXF80yCACofuA9a7qYMd4sR/8yDg97A7OSU4LcXP0e0HxzJQa6OYddh2
sE8Emtg2jb27gO8P6g1k/p/Tc3S7gav8b94HD09JgBxyVZfBY82G/yMm0CiRiml0rL3vjz05qCkC
eRBUR/n+FTbx9ojaC9T+jYhI009gIMATAH+7+dmLiPg9Eu8weAUL+thev6VjonTo8ndO4L7gbmVT
HxY/fM+fD0OxCwgWbV1FUoCfIzwFTIFP/Q3ToJBW/RH47W0GXeHOABluHt0y2EVFvyEyxrsOPj8i
NJsfzpWf1wEbAVUJVUOsZrtOjm077Obh4APBOGENEATaxL8vJsA5UWUYAjqaepufY5sAgiNBYjt0
I6AGjEIjh972W+5nSJwHjm0Zpi47m2VydOcBUa1xaJ5Mmqgr4L9IOHc/r9aCBmIf4ahtEHZceTIq
IAcHBeYJSEFYRGCntz8vJ4BVAFJW1VTAe5uf49sMhrjVD90M5olFZGjZ+u7Q27scNefEYhvgnnh0
62B7HAo0+WHRsX5iyHTNKEJvX/TevSh2CoUpRGC2n3RcO4E1fHBgYJ6grANBB/Wy56X+4lqwT6As
K+TTx7YFdiuAgPbQFYBqr4wp6e4w3F8BREZgMhzNOrqCEc+tHBwfmyeoK/11lswRAKhNQW/qj+Vx
bGkC8oKHXwjqica9iuDT7hwgznixDUDTIO2M8MZRh4dCmvKw3aCBGiINAIS0fd/7NwJFRFic8BV3
vz+2U8G0RWB72Bxw5pMosBLeriATHHAYyEKG7vnEPLYtgdDBrsVxQOnAOMEXA34q1Mg3Myb7BCte
xCVsHMD5ObpImfoZu/U3XJBQp5jPn07AFyeDdcKpQO8GFN5RTsMucfwNOQPscYOpMN4+GQipIZcL
qcRjOxPIHGmHHFpPprEEiU/oAf5FqEgwjbs5lcZtSHJUoSLorN8TKqi6jsny3uVon0DqV1VkZo7t
1e+CxIOjJIPemS3c1NXNJheH3YtDQKXILkjKsE03P8c2D5yFUM0PzpYMWgbUjsg7ttOw12LUbNFS
ECW27TQd4ZXAxX14h5Wiuo2LE2Wit49C64QISVNpwB3hOgBo8Tu2A501UOrbovmr7cBdgGKuwOwe
2wRQ9to91EGRkWinOHTT3z4NCCBxD8OJ7Ei3AaLwwuTisChZZ5FjZIbe/nYT7F8KxgmwfAvJ8WNb
ApyF5Lu/IVMiL9YxltuGv8Ly7cWVQPiM/gCNtT+m5+iyBHqiBydLooGooriP48DmZ7/BqNF+ZYog
sGzn4fhWg4W668EnInVEXjZVtF10vF9FAnlG90nGifD4JgBxJqFQd9hxoJ04GkKDOvHh5md/AvQT
FXCXYyDqIX6OcBpIdY2Dp4GvicmjjpTQ29PANDkwuGiyHes0CNzcwUVVDcaagpzSrqv+KkBQAenZ
IB6PL0AgWTRpEB6+HQwaC+je7ELE/e2gCVQO7XhhFHJs9wKXttDyOvQ8MCkk6sTbb28EOI2UGS1F
3x2YxzcNqBbp22PqgFCRcx+CJivqbUQy1E5InyKXOFIQEsESB9bB0wAwW3BU0WR6ezWIJguyLFjk
HuE64LkOvhcg9yL1Rk7wjEbcixZpOIsTE3mmvz8Bf6PC9AfKf4rz2dMG3x98r96iAfzVHzyD21//
fg+2/eIPBdx/+9l/wv//9QKjtwHf//TLZzD+5nN2//nuC77+6Bef9fytnv/lKvhePpSP/rD5xbB7
zKuHBIYAQ317+Blwvu0X/Pkc//zHi6f86RR8b9jVkHnZz8PusHuHjnv+kD54D92LJ94BQA4eesDW
9sUjbzPjQ8e9eihfPO4u1zx02NuHoH5IXo68bX8eOvIXhk0fKj/4eTI49rYtlN8xugfDZn/wDbD3
0ME/P0QPw96s/JHdHjr4XfbG0NuGyuFDRw0T/vJ18uDbPOTw0R8RbNt/nVu4zKFj3/rB2GTR/uvc
1lZ/w+De/sjbat2hI19HQbp3jIiLHQ7A87p8k5/1RwT43tl3/eYa3JYWDn5uNv3zE25ZUrto5NCB
r4Lg9a7ckS8OHpsju3qI9hYg1VCBUvgdg6cvzm0Slm1z59ChL4PhYXz93DuRkr9m8f2tVSIG39+T
Ozznoc993iQPyd5lxqRso/eDB884TJ5f23YJ7vLDg0d+8LI3DkGqECLa/A2jv9rwuwLHoUOfdg/1
9+cn3E3JFqJ+8MjMR/T6sbfN24MH/0Zksr8rKeP/jl25yqLoIXja25c7SuuhD74KkFZ5fVvuypaH
jr5s0v17WPT3lOcX/N+/GJbBj+Z5lO0y2VFcD33kRRO9voN3RYtDx54z0XuLe1cQO3Tk/5slWbl3
lOx4bgcPjWfb3j25484cPHLw6vjbdVAPHVm8xFereodV+Q1RiRj+xWT/CYM59Mnvsmh4sdN3Q1My
O3zout5bJLvBncMHvxVnSPpicW8HF8iQQ5/8Mnhr4N9wilwTSr1Y27tn/g2xlMj8vGZvge+GpwJ+
6JTcEgc+jyLOv93Iv7zc36p6/KFVMP2LOs4v/4BqjBj4Mf7+UP7r/wEAAP//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ja-JP" altLang="en-US" sz="900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游ゴシック" panose="020F0502020204030204"/>
            <a:ea typeface="游ゴシック" panose="020B0400000000000000" pitchFamily="50" charset="-128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064D31-5454-9641-D139-FCB8B3C09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875E812-3457-3A05-035E-1B7C6BBB1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D60CCE-2A3E-CFF7-C4A1-DD73202D9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9F5665A-A4B4-9C71-965E-CABC72FB2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0AF441-B0FE-9E15-C26E-AA9D05AE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068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BD01B0-D31B-4434-A0A9-EE737EAA7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FB94F7-1EB7-B209-A024-2D1284114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44C52B-C110-617E-290B-FCC8BE13A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26D998B-7409-5412-0BD1-FEF8B37C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C197F2-F9CC-1231-8CE9-390FFFF2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88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BCFCFB-1CA1-D5C2-5893-90F9A294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577E05B-5506-B5BE-8059-FC476AA93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F734603-3083-109B-C956-893629452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17E3C1-42AB-57DA-C092-8E45A7CC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A60C9C6-7B56-526F-5745-B5E2E4819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014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01D32F-9ABE-EFC8-0949-DFF63C17E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FA9140-D165-59AE-8ED2-86C4DC595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90F6D7B-26D1-0761-53B6-6EC5EB108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3377C75-04F4-4B74-8FA6-946386B2C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0D0341A-A1CD-EBBD-B294-B635192D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B72CA8-F056-E6CD-D76E-FBC56EFE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186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821FC3-5C71-F517-56AA-A69D57C4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3D86C8C-7DB7-3B1B-1A73-BBD419A68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7902412-7787-6B59-4C5F-555BDD34E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2D2617B-F8DB-5060-E47E-64B9648AE2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9221A55-A111-BC7D-102B-6A21D4512A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AE62E8A-9740-2623-E0B4-B84E871E7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7C7D53D-D366-FA0E-DE13-3D737B37D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CE22A98-FE67-3235-CF41-42016F9A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84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81B05-C10A-88D0-FD73-30EB4E42E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0A5FA4-13E5-7080-AC7F-29660C07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A0E7A1-8120-A746-B49C-7C14D46FF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DEB480-364C-9770-783C-DCF93C9D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44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4098B48-6015-AA7E-3317-4E6A9AD88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3CD64CB-94C5-9798-DD3C-227FADED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3DB6F3-1164-4ACF-BBC4-A88E9472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6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5B8330-0744-781A-1504-ADC81E70C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C22CFD-778C-B02B-F955-40DF70E92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61E0989-23EA-95F8-3450-918C51CD78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8FDEE9-121C-89E0-7F6B-8C9A4A0E0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AE6F223-D3AB-4CC9-63A6-411D3620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726CC0C-0C64-B843-2D30-343B00333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472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6AE729E-AB64-45A4-4CA7-1B9AE5D5B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C639601-4AE2-4147-C7DD-A28C42D9F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C662C57-140A-09F3-CD7D-4120D41DB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DEBA620-1615-F42D-768E-4E8917872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C1D9CF7-2877-1CE1-192F-4B295A065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9E667D-38BB-9C2A-6D3D-BDBE0F97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162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492EC8-CD15-62FF-9183-4D0387D6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89E8B56-65A1-BE51-E7B1-E86679B30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1D40D6-4E58-6C58-E57F-C0B33E3C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AECAD9-7EEC-3663-483A-5FC051DA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5C0F79-4E39-94A0-42C5-7DC7FF422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20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DF01B19-88CA-53B0-D7CD-660462B4A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CA9D9F8-B8BB-7346-14B4-0CE7E2BDBE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DFB532-D562-6B7D-1069-AFB692B0F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17EC6B-1346-2949-943D-EA060C81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85823B-6965-C8E4-F346-09999B129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45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87D77DD-FE1B-BFCD-258F-34817292F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39B452E-E022-49F4-247A-7EA92764A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E6EFA0-6F5B-1CBD-735A-2FC740021F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7A5DC-98CA-4180-A3CA-5DBE3B75575F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E4E0A5-5FD2-B539-5019-CE8D239FF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0C72C0-1519-EB0F-1212-F6F095854B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FA1A0-6A16-4117-9CFE-F6BC21E0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6255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3E44D7D-C83D-1E5D-A07C-D5A2E9916A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1"/>
          <a:stretch>
            <a:fillRect/>
          </a:stretch>
        </p:blipFill>
        <p:spPr bwMode="auto">
          <a:xfrm>
            <a:off x="2841868" y="1470354"/>
            <a:ext cx="5617028" cy="523053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CE72330-29B4-DC2C-4C8A-4EB363F0355C}"/>
              </a:ext>
            </a:extLst>
          </p:cNvPr>
          <p:cNvSpPr txBox="1"/>
          <p:nvPr/>
        </p:nvSpPr>
        <p:spPr>
          <a:xfrm>
            <a:off x="350273" y="337919"/>
            <a:ext cx="113613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 1, </a:t>
            </a:r>
            <a:r>
              <a:rPr lang="en-US" altLang="ja-JP" sz="18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Fig. 1 Relationship </a:t>
            </a:r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b</a:t>
            </a:r>
            <a:r>
              <a:rPr lang="en-US" altLang="ja-JP" sz="1800" b="1" dirty="0">
                <a:effectLst/>
                <a:latin typeface="Times New Roman" panose="02020603050405020304" pitchFamily="18" charset="0"/>
                <a:ea typeface="游明朝" panose="02020400000000000000" pitchFamily="18" charset="-128"/>
              </a:rPr>
              <a:t>etween Medical and dental outpatient dysphagia rehabilitation by prefecture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72790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" name="グラフ 1">
                <a:extLst>
                  <a:ext uri="{FF2B5EF4-FFF2-40B4-BE49-F238E27FC236}">
                    <a16:creationId xmlns:a16="http://schemas.microsoft.com/office/drawing/2014/main" id="{6329F2C6-6624-D319-0B15-64D9165FC70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12468451"/>
                  </p:ext>
                </p:extLst>
              </p:nvPr>
            </p:nvGraphicFramePr>
            <p:xfrm>
              <a:off x="1306286" y="1513115"/>
              <a:ext cx="9601200" cy="522514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グラフ 1">
                <a:extLst>
                  <a:ext uri="{FF2B5EF4-FFF2-40B4-BE49-F238E27FC236}">
                    <a16:creationId xmlns:a16="http://schemas.microsoft.com/office/drawing/2014/main" id="{6329F2C6-6624-D319-0B15-64D9165FC70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6286" y="1513115"/>
                <a:ext cx="9601200" cy="5225142"/>
              </a:xfrm>
              <a:prstGeom prst="rect">
                <a:avLst/>
              </a:prstGeom>
            </p:spPr>
          </p:pic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BA9F91-404F-74F7-790A-54A1B04E5DC7}"/>
              </a:ext>
            </a:extLst>
          </p:cNvPr>
          <p:cNvSpPr txBox="1"/>
          <p:nvPr/>
        </p:nvSpPr>
        <p:spPr>
          <a:xfrm>
            <a:off x="478094" y="298590"/>
            <a:ext cx="116022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 1, </a:t>
            </a:r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Fig. 2 Dental dysphagia rehabilitation (H001) claims per 100,000 population aged ≥65 years by Prefecture, Japan (fiscal year 2023)</a:t>
            </a:r>
          </a:p>
          <a:p>
            <a:pPr algn="just"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5654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DF88C7-56DC-486E-E75E-9389708A5EA4}"/>
              </a:ext>
            </a:extLst>
          </p:cNvPr>
          <p:cNvSpPr txBox="1"/>
          <p:nvPr/>
        </p:nvSpPr>
        <p:spPr>
          <a:xfrm>
            <a:off x="350274" y="337919"/>
            <a:ext cx="113845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 1, </a:t>
            </a:r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Fig. 3 Medical dysphagia rehabilitation claims per 100,000 population aged ≥65 years by prefecture, Japan (fiscal year 2023)</a:t>
            </a:r>
          </a:p>
          <a:p>
            <a:pPr algn="just">
              <a:buNone/>
            </a:pPr>
            <a:endParaRPr lang="ja-JP" altLang="en-US" dirty="0"/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4" name="グラフ 3">
                <a:extLst>
                  <a:ext uri="{FF2B5EF4-FFF2-40B4-BE49-F238E27FC236}">
                    <a16:creationId xmlns:a16="http://schemas.microsoft.com/office/drawing/2014/main" id="{E4FE7522-3311-F3AD-B3F5-75C35C20A10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08631920"/>
                  </p:ext>
                </p:extLst>
              </p:nvPr>
            </p:nvGraphicFramePr>
            <p:xfrm>
              <a:off x="936171" y="1132114"/>
              <a:ext cx="9851572" cy="55626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グラフ 3">
                <a:extLst>
                  <a:ext uri="{FF2B5EF4-FFF2-40B4-BE49-F238E27FC236}">
                    <a16:creationId xmlns:a16="http://schemas.microsoft.com/office/drawing/2014/main" id="{E4FE7522-3311-F3AD-B3F5-75C35C20A10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6171" y="1132114"/>
                <a:ext cx="9851572" cy="556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7397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" name="グラフ 1">
                <a:extLst>
                  <a:ext uri="{FF2B5EF4-FFF2-40B4-BE49-F238E27FC236}">
                    <a16:creationId xmlns:a16="http://schemas.microsoft.com/office/drawing/2014/main" id="{A10397A5-E6CC-A2B4-BF25-68F6F5C79BC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49815912"/>
                  </p:ext>
                </p:extLst>
              </p:nvPr>
            </p:nvGraphicFramePr>
            <p:xfrm>
              <a:off x="1306286" y="1261249"/>
              <a:ext cx="8980714" cy="525883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グラフ 1">
                <a:extLst>
                  <a:ext uri="{FF2B5EF4-FFF2-40B4-BE49-F238E27FC236}">
                    <a16:creationId xmlns:a16="http://schemas.microsoft.com/office/drawing/2014/main" id="{A10397A5-E6CC-A2B4-BF25-68F6F5C79BC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06286" y="1261249"/>
                <a:ext cx="8980714" cy="5258831"/>
              </a:xfrm>
              <a:prstGeom prst="rect">
                <a:avLst/>
              </a:prstGeom>
            </p:spPr>
          </p:pic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25A6BA7-5339-C5F3-9B95-B7E782F676BE}"/>
              </a:ext>
            </a:extLst>
          </p:cNvPr>
          <p:cNvSpPr txBox="1"/>
          <p:nvPr/>
        </p:nvSpPr>
        <p:spPr>
          <a:xfrm>
            <a:off x="350273" y="337919"/>
            <a:ext cx="111776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 1, </a:t>
            </a:r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Fig. 4 Total dysphagia rehabilitation claims per 100,000 population aged ≥65 years by prefecture, Japan (fiscal year 2023)</a:t>
            </a:r>
          </a:p>
          <a:p>
            <a:pPr algn="just"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35478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" name="グラフ 1">
                <a:extLst>
                  <a:ext uri="{FF2B5EF4-FFF2-40B4-BE49-F238E27FC236}">
                    <a16:creationId xmlns:a16="http://schemas.microsoft.com/office/drawing/2014/main" id="{6A8B39EE-B6C7-986D-D360-F089416E8F9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7570333"/>
                  </p:ext>
                </p:extLst>
              </p:nvPr>
            </p:nvGraphicFramePr>
            <p:xfrm>
              <a:off x="1371600" y="1012371"/>
              <a:ext cx="9895114" cy="550771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グラフ 1">
                <a:extLst>
                  <a:ext uri="{FF2B5EF4-FFF2-40B4-BE49-F238E27FC236}">
                    <a16:creationId xmlns:a16="http://schemas.microsoft.com/office/drawing/2014/main" id="{6A8B39EE-B6C7-986D-D360-F089416E8F9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71600" y="1012371"/>
                <a:ext cx="9895114" cy="550771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789704-651F-C394-F447-84C33B019DCC}"/>
              </a:ext>
            </a:extLst>
          </p:cNvPr>
          <p:cNvSpPr txBox="1"/>
          <p:nvPr/>
        </p:nvSpPr>
        <p:spPr>
          <a:xfrm>
            <a:off x="350274" y="337919"/>
            <a:ext cx="114607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 1, </a:t>
            </a:r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Fig. 5 Dental home visit claims per 100,000 population aged ≥65 years by prefecture, Japan (fiscal year 2023)</a:t>
            </a:r>
          </a:p>
          <a:p>
            <a:pPr algn="just"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6477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2" name="グラフ 1">
                <a:extLst>
                  <a:ext uri="{FF2B5EF4-FFF2-40B4-BE49-F238E27FC236}">
                    <a16:creationId xmlns:a16="http://schemas.microsoft.com/office/drawing/2014/main" id="{7D73BBAE-07B2-1D9A-7E87-82423D675E1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2263880"/>
                  </p:ext>
                </p:extLst>
              </p:nvPr>
            </p:nvGraphicFramePr>
            <p:xfrm>
              <a:off x="350273" y="1261249"/>
              <a:ext cx="11232127" cy="537903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グラフ 1">
                <a:extLst>
                  <a:ext uri="{FF2B5EF4-FFF2-40B4-BE49-F238E27FC236}">
                    <a16:creationId xmlns:a16="http://schemas.microsoft.com/office/drawing/2014/main" id="{7D73BBAE-07B2-1D9A-7E87-82423D675E1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0273" y="1261249"/>
                <a:ext cx="11232127" cy="5379037"/>
              </a:xfrm>
              <a:prstGeom prst="rect">
                <a:avLst/>
              </a:prstGeom>
            </p:spPr>
          </p:pic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A5A6A60-462D-2009-2852-E53AA9DC040F}"/>
              </a:ext>
            </a:extLst>
          </p:cNvPr>
          <p:cNvSpPr txBox="1"/>
          <p:nvPr/>
        </p:nvSpPr>
        <p:spPr>
          <a:xfrm>
            <a:off x="350273" y="337919"/>
            <a:ext cx="1149338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ja-JP" sz="1800" b="1" kern="100" dirty="0">
                <a:effectLst/>
                <a:latin typeface="Times New Roman" panose="02020603050405020304" pitchFamily="18" charset="0"/>
                <a:ea typeface="游明朝" panose="02020400000000000000" pitchFamily="18" charset="-128"/>
                <a:cs typeface="Times New Roman" panose="02020603050405020304" pitchFamily="18" charset="0"/>
              </a:rPr>
              <a:t>Additional file 1, </a:t>
            </a:r>
            <a:r>
              <a:rPr lang="en-US" altLang="ja-JP" b="1" dirty="0">
                <a:latin typeface="Times New Roman" panose="02020603050405020304" pitchFamily="18" charset="0"/>
                <a:ea typeface="游明朝" panose="02020400000000000000" pitchFamily="18" charset="-128"/>
              </a:rPr>
              <a:t>Fig. 6 Medical-to-dental ratio of outpatient dysphagia rehabilitation claims by prefecture, Japan (fiscal year 2023)</a:t>
            </a:r>
          </a:p>
          <a:p>
            <a:pPr algn="just"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4243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151</Words>
  <Application>Microsoft Office PowerPoint</Application>
  <PresentationFormat>ワイド画面</PresentationFormat>
  <Paragraphs>6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游ゴシック</vt:lpstr>
      <vt:lpstr>游ゴシック Light</vt:lpstr>
      <vt:lpstr>Aptos Narrow</vt:lpstr>
      <vt:lpstr>Arial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kaori kojima</dc:creator>
  <cp:lastModifiedBy>Kaori Kojima</cp:lastModifiedBy>
  <cp:revision>6</cp:revision>
  <dcterms:created xsi:type="dcterms:W3CDTF">2026-07-08T08:18:57Z</dcterms:created>
  <dcterms:modified xsi:type="dcterms:W3CDTF">2026-07-24T02:53:23Z</dcterms:modified>
</cp:coreProperties>
</file>