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</p:sldIdLst>
  <p:sldSz cx="6858000" cy="9144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875"/>
        <p:guide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4"/>
            <a:ext cx="1543050" cy="78020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4"/>
            <a:ext cx="4539698" cy="78020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2279651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6119284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24378" cy="603461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90722" y="2133600"/>
            <a:ext cx="3024378" cy="603461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486833"/>
            <a:ext cx="5915025" cy="17674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7560" y="2371251"/>
            <a:ext cx="2741385" cy="1098549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7560" y="3553839"/>
            <a:ext cx="2741385" cy="469904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519528" y="2371251"/>
            <a:ext cx="2754887" cy="1098549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519528" y="3553839"/>
            <a:ext cx="2754887" cy="469904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343009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609601"/>
            <a:ext cx="3471863" cy="7205133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343009" cy="5082117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03461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342900" y="8326967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2343150" y="8326967"/>
            <a:ext cx="21717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4914900" y="8326967"/>
            <a:ext cx="1600200" cy="63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Fig.2 C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764540" y="719455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β-actin  42kDa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782320" y="440817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Bcl-2  26kDa</a:t>
            </a:r>
            <a:endParaRPr lang="en-US" altLang="zh-CN"/>
          </a:p>
        </p:txBody>
      </p:sp>
      <p:sp>
        <p:nvSpPr>
          <p:cNvPr id="10" name="文本框 9"/>
          <p:cNvSpPr txBox="1"/>
          <p:nvPr/>
        </p:nvSpPr>
        <p:spPr>
          <a:xfrm>
            <a:off x="1741805" y="210375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41805" y="218948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41805" y="22517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41805" y="234823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741805" y="245300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41805" y="256032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741805" y="266382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628140" y="569785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628140" y="57569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628140" y="58229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28140" y="58889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628140" y="600202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628140" y="60871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628140" y="622173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628140" y="615378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pic>
        <p:nvPicPr>
          <p:cNvPr id="7" name="图片 6" descr="β-actin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595" y="1259840"/>
            <a:ext cx="2880000" cy="2356851"/>
          </a:xfrm>
          <a:prstGeom prst="rect">
            <a:avLst/>
          </a:prstGeom>
        </p:spPr>
      </p:pic>
      <p:pic>
        <p:nvPicPr>
          <p:cNvPr id="8" name="图片 7" descr="HMGB1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55" y="1259840"/>
            <a:ext cx="2880000" cy="2356851"/>
          </a:xfrm>
          <a:prstGeom prst="rect">
            <a:avLst/>
          </a:prstGeom>
        </p:spPr>
      </p:pic>
      <p:pic>
        <p:nvPicPr>
          <p:cNvPr id="9" name="图片 8" descr="Bcl-2-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" y="4866005"/>
            <a:ext cx="2880000" cy="2356851"/>
          </a:xfrm>
          <a:prstGeom prst="rect">
            <a:avLst/>
          </a:prstGeom>
        </p:spPr>
      </p:pic>
      <p:pic>
        <p:nvPicPr>
          <p:cNvPr id="16" name="图片 15" descr="Caspase-3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855" y="4860290"/>
            <a:ext cx="2880000" cy="235685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860800" y="72390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HMGB1  25kDa</a:t>
            </a:r>
            <a:endParaRPr lang="en-US" altLang="zh-CN"/>
          </a:p>
        </p:txBody>
      </p:sp>
      <p:sp>
        <p:nvSpPr>
          <p:cNvPr id="19" name="文本框 18"/>
          <p:cNvSpPr txBox="1"/>
          <p:nvPr/>
        </p:nvSpPr>
        <p:spPr>
          <a:xfrm>
            <a:off x="3789045" y="440817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Caspase-3  32kDa</a:t>
            </a:r>
            <a:endParaRPr lang="en-US" altLang="zh-CN"/>
          </a:p>
        </p:txBody>
      </p:sp>
      <p:sp>
        <p:nvSpPr>
          <p:cNvPr id="48" name="文本框 47"/>
          <p:cNvSpPr txBox="1"/>
          <p:nvPr/>
        </p:nvSpPr>
        <p:spPr>
          <a:xfrm>
            <a:off x="404495" y="202374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04495" y="212344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04495" y="220662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04495" y="23025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04495" y="244856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04495" y="255587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04495" y="26987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04495" y="26377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475355" y="541020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475355" y="547497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475355" y="55435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475355" y="56426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475355" y="57569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475355" y="58483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75355" y="60134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475355" y="59270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19760" y="580326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19760" y="586168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9760" y="59270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19760" y="599440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19760" y="60896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19760" y="616521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19760" y="63334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19760" y="627253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484880" y="195262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484880" y="201104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484880" y="20764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484880" y="214376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484880" y="225806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3484880" y="233680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3484880" y="247967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484880" y="241871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407035" y="279019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11</a:t>
            </a:r>
            <a:endParaRPr lang="en-US" altLang="zh-CN" sz="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/>
              <a:t>Fig.6 C</a:t>
            </a:r>
            <a:endParaRPr lang="en-US" altLang="zh-CN" sz="1800"/>
          </a:p>
        </p:txBody>
      </p:sp>
      <p:sp>
        <p:nvSpPr>
          <p:cNvPr id="4" name="文本框 3"/>
          <p:cNvSpPr txBox="1"/>
          <p:nvPr/>
        </p:nvSpPr>
        <p:spPr>
          <a:xfrm>
            <a:off x="764540" y="719455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/>
              <a:t>β-actin  42kDa</a:t>
            </a:r>
            <a:endParaRPr lang="en-US" altLang="zh-CN" sz="1800"/>
          </a:p>
        </p:txBody>
      </p:sp>
      <p:sp>
        <p:nvSpPr>
          <p:cNvPr id="6" name="文本框 5"/>
          <p:cNvSpPr txBox="1"/>
          <p:nvPr/>
        </p:nvSpPr>
        <p:spPr>
          <a:xfrm>
            <a:off x="782320" y="440817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/>
              <a:t>RAGE  43kDa</a:t>
            </a:r>
            <a:endParaRPr lang="en-US" altLang="zh-CN" sz="1800"/>
          </a:p>
        </p:txBody>
      </p:sp>
      <p:sp>
        <p:nvSpPr>
          <p:cNvPr id="17" name="文本框 16"/>
          <p:cNvSpPr txBox="1"/>
          <p:nvPr/>
        </p:nvSpPr>
        <p:spPr>
          <a:xfrm>
            <a:off x="3860800" y="72390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/>
              <a:t>HMGB1  25kDa</a:t>
            </a:r>
            <a:endParaRPr lang="en-US" altLang="zh-CN" sz="1800"/>
          </a:p>
        </p:txBody>
      </p:sp>
      <p:pic>
        <p:nvPicPr>
          <p:cNvPr id="3" name="图片 2" descr="β-actin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595" y="1259205"/>
            <a:ext cx="2880000" cy="2356851"/>
          </a:xfrm>
          <a:prstGeom prst="rect">
            <a:avLst/>
          </a:prstGeom>
        </p:spPr>
      </p:pic>
      <p:pic>
        <p:nvPicPr>
          <p:cNvPr id="5" name="图片 4" descr="HMGB1-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55" y="1259205"/>
            <a:ext cx="2880000" cy="2356851"/>
          </a:xfrm>
          <a:prstGeom prst="rect">
            <a:avLst/>
          </a:prstGeom>
        </p:spPr>
      </p:pic>
      <p:pic>
        <p:nvPicPr>
          <p:cNvPr id="61" name="图片 60" descr="RAGE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" y="5003800"/>
            <a:ext cx="2880000" cy="2356851"/>
          </a:xfrm>
          <a:prstGeom prst="rect">
            <a:avLst/>
          </a:prstGeom>
        </p:spPr>
      </p:pic>
      <p:sp>
        <p:nvSpPr>
          <p:cNvPr id="62" name="文本框 61"/>
          <p:cNvSpPr txBox="1"/>
          <p:nvPr/>
        </p:nvSpPr>
        <p:spPr>
          <a:xfrm>
            <a:off x="636270" y="210502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36270" y="220472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36270" y="228473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36270" y="240284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36270" y="251714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636270" y="258318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36270" y="272605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636270" y="266509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638810" y="281749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11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3715385" y="220218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3715385" y="230187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3715385" y="238506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715385" y="248094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715385" y="262699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3715385" y="273431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3715385" y="287718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715385" y="281622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387350" y="562165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87350" y="5721350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100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387350" y="580453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75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387350" y="594677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63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387350" y="609790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48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387350" y="622109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35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387350" y="639254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17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87350" y="633158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25</a:t>
            </a:r>
            <a:endParaRPr lang="en-US" altLang="zh-CN" sz="500">
              <a:solidFill>
                <a:schemeClr val="bg1"/>
              </a:solidFill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389890" y="6483985"/>
            <a:ext cx="350520" cy="1682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>
                <a:solidFill>
                  <a:schemeClr val="bg1"/>
                </a:solidFill>
              </a:rPr>
              <a:t>11</a:t>
            </a:r>
            <a:endParaRPr lang="en-US" altLang="zh-CN" sz="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WPS 演示</Application>
  <PresentationFormat/>
  <Paragraphs>166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企业用户_229321984</cp:lastModifiedBy>
  <cp:revision>2</cp:revision>
  <dcterms:created xsi:type="dcterms:W3CDTF">2026-02-24T03:11:00Z</dcterms:created>
  <dcterms:modified xsi:type="dcterms:W3CDTF">2026-05-14T02:05:35Z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5A3AA171FB8A4DA39E83746DE500271E_13</vt:lpwstr>
  </property>
</Properties>
</file>