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3" r:id="rId2"/>
    <p:sldId id="273" r:id="rId3"/>
    <p:sldId id="274" r:id="rId4"/>
    <p:sldId id="258" r:id="rId5"/>
    <p:sldId id="275" r:id="rId6"/>
    <p:sldId id="259" r:id="rId7"/>
    <p:sldId id="276" r:id="rId8"/>
    <p:sldId id="264" r:id="rId9"/>
    <p:sldId id="277" r:id="rId10"/>
    <p:sldId id="278" r:id="rId11"/>
    <p:sldId id="270" r:id="rId12"/>
    <p:sldId id="279" r:id="rId13"/>
    <p:sldId id="280" r:id="rId14"/>
    <p:sldId id="272" r:id="rId15"/>
  </p:sldIdLst>
  <p:sldSz cx="12192000" cy="16256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391" autoAdjust="0"/>
  </p:normalViewPr>
  <p:slideViewPr>
    <p:cSldViewPr snapToGrid="0">
      <p:cViewPr>
        <p:scale>
          <a:sx n="40" d="100"/>
          <a:sy n="40" d="100"/>
        </p:scale>
        <p:origin x="3228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87171-9DF2-4480-BDEE-0AD86658B6B4}" type="datetimeFigureOut">
              <a:rPr lang="ko-KR" altLang="en-US" smtClean="0"/>
              <a:t>2026-08-04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AAC7-B9A4-4892-B5AD-872614E4B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6361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87171-9DF2-4480-BDEE-0AD86658B6B4}" type="datetimeFigureOut">
              <a:rPr lang="ko-KR" altLang="en-US" smtClean="0"/>
              <a:t>2026-08-04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AAC7-B9A4-4892-B5AD-872614E4B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5650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865481"/>
            <a:ext cx="2628900" cy="13776209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865481"/>
            <a:ext cx="7734300" cy="13776209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87171-9DF2-4480-BDEE-0AD86658B6B4}" type="datetimeFigureOut">
              <a:rPr lang="ko-KR" altLang="en-US" smtClean="0"/>
              <a:t>2026-08-04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AAC7-B9A4-4892-B5AD-872614E4B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1781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87171-9DF2-4480-BDEE-0AD86658B6B4}" type="datetimeFigureOut">
              <a:rPr lang="ko-KR" altLang="en-US" smtClean="0"/>
              <a:t>2026-08-04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AAC7-B9A4-4892-B5AD-872614E4B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213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052716"/>
            <a:ext cx="10515600" cy="6762043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0878731"/>
            <a:ext cx="10515600" cy="355599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87171-9DF2-4480-BDEE-0AD86658B6B4}" type="datetimeFigureOut">
              <a:rPr lang="ko-KR" altLang="en-US" smtClean="0"/>
              <a:t>2026-08-04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AAC7-B9A4-4892-B5AD-872614E4B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4265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327407"/>
            <a:ext cx="5181600" cy="103142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4327407"/>
            <a:ext cx="5181600" cy="103142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87171-9DF2-4480-BDEE-0AD86658B6B4}" type="datetimeFigureOut">
              <a:rPr lang="ko-KR" altLang="en-US" smtClean="0"/>
              <a:t>2026-08-04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AAC7-B9A4-4892-B5AD-872614E4B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2055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5485"/>
            <a:ext cx="10515600" cy="314207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5937956"/>
            <a:ext cx="5157787" cy="87338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984979"/>
            <a:ext cx="5183188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937956"/>
            <a:ext cx="5183188" cy="87338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87171-9DF2-4480-BDEE-0AD86658B6B4}" type="datetimeFigureOut">
              <a:rPr lang="ko-KR" altLang="en-US" smtClean="0"/>
              <a:t>2026-08-04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AAC7-B9A4-4892-B5AD-872614E4B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5598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87171-9DF2-4480-BDEE-0AD86658B6B4}" type="datetimeFigureOut">
              <a:rPr lang="ko-KR" altLang="en-US" smtClean="0"/>
              <a:t>2026-08-04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AAC7-B9A4-4892-B5AD-872614E4B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5578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87171-9DF2-4480-BDEE-0AD86658B6B4}" type="datetimeFigureOut">
              <a:rPr lang="ko-KR" altLang="en-US" smtClean="0"/>
              <a:t>2026-08-04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AAC7-B9A4-4892-B5AD-872614E4B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3173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340567"/>
            <a:ext cx="6172200" cy="1155229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87171-9DF2-4480-BDEE-0AD86658B6B4}" type="datetimeFigureOut">
              <a:rPr lang="ko-KR" altLang="en-US" smtClean="0"/>
              <a:t>2026-08-04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AAC7-B9A4-4892-B5AD-872614E4B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6158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340567"/>
            <a:ext cx="6172200" cy="1155229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87171-9DF2-4480-BDEE-0AD86658B6B4}" type="datetimeFigureOut">
              <a:rPr lang="ko-KR" altLang="en-US" smtClean="0"/>
              <a:t>2026-08-04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0AAC7-B9A4-4892-B5AD-872614E4B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7752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387171-9DF2-4480-BDEE-0AD86658B6B4}" type="datetimeFigureOut">
              <a:rPr lang="ko-KR" altLang="en-US" smtClean="0"/>
              <a:t>2026-08-04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0AAC7-B9A4-4892-B5AD-872614E4B8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9220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19170" rtl="0" eaLnBrk="1" latinLnBrk="1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1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7" Type="http://schemas.openxmlformats.org/officeDocument/2006/relationships/image" Target="../media/image6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tiff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tiff"/><Relationship Id="rId7" Type="http://schemas.openxmlformats.org/officeDocument/2006/relationships/image" Target="../media/image70.tiff"/><Relationship Id="rId2" Type="http://schemas.openxmlformats.org/officeDocument/2006/relationships/image" Target="../media/image65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tiff"/><Relationship Id="rId5" Type="http://schemas.openxmlformats.org/officeDocument/2006/relationships/image" Target="../media/image68.tiff"/><Relationship Id="rId4" Type="http://schemas.openxmlformats.org/officeDocument/2006/relationships/image" Target="../media/image67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tiff"/><Relationship Id="rId7" Type="http://schemas.openxmlformats.org/officeDocument/2006/relationships/image" Target="../media/image76.tiff"/><Relationship Id="rId2" Type="http://schemas.openxmlformats.org/officeDocument/2006/relationships/image" Target="../media/image71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tiff"/><Relationship Id="rId5" Type="http://schemas.openxmlformats.org/officeDocument/2006/relationships/image" Target="../media/image74.tiff"/><Relationship Id="rId4" Type="http://schemas.openxmlformats.org/officeDocument/2006/relationships/image" Target="../media/image73.tif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tiff"/><Relationship Id="rId13" Type="http://schemas.openxmlformats.org/officeDocument/2006/relationships/image" Target="../media/image88.tiff"/><Relationship Id="rId3" Type="http://schemas.openxmlformats.org/officeDocument/2006/relationships/image" Target="../media/image78.tiff"/><Relationship Id="rId7" Type="http://schemas.openxmlformats.org/officeDocument/2006/relationships/image" Target="../media/image82.tiff"/><Relationship Id="rId12" Type="http://schemas.openxmlformats.org/officeDocument/2006/relationships/image" Target="../media/image87.tiff"/><Relationship Id="rId2" Type="http://schemas.openxmlformats.org/officeDocument/2006/relationships/image" Target="../media/image77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tiff"/><Relationship Id="rId11" Type="http://schemas.openxmlformats.org/officeDocument/2006/relationships/image" Target="../media/image86.tiff"/><Relationship Id="rId5" Type="http://schemas.openxmlformats.org/officeDocument/2006/relationships/image" Target="../media/image80.tiff"/><Relationship Id="rId10" Type="http://schemas.openxmlformats.org/officeDocument/2006/relationships/image" Target="../media/image85.tiff"/><Relationship Id="rId4" Type="http://schemas.openxmlformats.org/officeDocument/2006/relationships/image" Target="../media/image79.tiff"/><Relationship Id="rId9" Type="http://schemas.openxmlformats.org/officeDocument/2006/relationships/image" Target="../media/image84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tiff"/><Relationship Id="rId2" Type="http://schemas.openxmlformats.org/officeDocument/2006/relationships/image" Target="../media/image89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tiff"/><Relationship Id="rId4" Type="http://schemas.openxmlformats.org/officeDocument/2006/relationships/image" Target="../media/image91.tif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tiff"/><Relationship Id="rId13" Type="http://schemas.openxmlformats.org/officeDocument/2006/relationships/image" Target="../media/image102.tiff"/><Relationship Id="rId3" Type="http://schemas.openxmlformats.org/officeDocument/2006/relationships/image" Target="../media/image94.tiff"/><Relationship Id="rId7" Type="http://schemas.openxmlformats.org/officeDocument/2006/relationships/image" Target="../media/image98.tiff"/><Relationship Id="rId12" Type="http://schemas.openxmlformats.org/officeDocument/2006/relationships/image" Target="../media/image101.tiff"/><Relationship Id="rId2" Type="http://schemas.openxmlformats.org/officeDocument/2006/relationships/image" Target="../media/image93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tiff"/><Relationship Id="rId11" Type="http://schemas.openxmlformats.org/officeDocument/2006/relationships/image" Target="../media/image100.tiff"/><Relationship Id="rId5" Type="http://schemas.openxmlformats.org/officeDocument/2006/relationships/image" Target="../media/image96.tiff"/><Relationship Id="rId10" Type="http://schemas.openxmlformats.org/officeDocument/2006/relationships/image" Target="../media/image99.tiff"/><Relationship Id="rId4" Type="http://schemas.openxmlformats.org/officeDocument/2006/relationships/image" Target="../media/image95.tiff"/><Relationship Id="rId9" Type="http://schemas.openxmlformats.org/officeDocument/2006/relationships/image" Target="../media/image14.tif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tiff"/><Relationship Id="rId3" Type="http://schemas.openxmlformats.org/officeDocument/2006/relationships/image" Target="../media/image8.tiff"/><Relationship Id="rId7" Type="http://schemas.openxmlformats.org/officeDocument/2006/relationships/image" Target="../media/image12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tiff"/><Relationship Id="rId5" Type="http://schemas.openxmlformats.org/officeDocument/2006/relationships/image" Target="../media/image10.tiff"/><Relationship Id="rId4" Type="http://schemas.openxmlformats.org/officeDocument/2006/relationships/image" Target="../media/image9.tiff"/><Relationship Id="rId9" Type="http://schemas.openxmlformats.org/officeDocument/2006/relationships/image" Target="../media/image14.tif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tiff"/><Relationship Id="rId13" Type="http://schemas.openxmlformats.org/officeDocument/2006/relationships/image" Target="../media/image26.tiff"/><Relationship Id="rId3" Type="http://schemas.openxmlformats.org/officeDocument/2006/relationships/image" Target="../media/image16.tiff"/><Relationship Id="rId7" Type="http://schemas.openxmlformats.org/officeDocument/2006/relationships/image" Target="../media/image20.tiff"/><Relationship Id="rId12" Type="http://schemas.openxmlformats.org/officeDocument/2006/relationships/image" Target="../media/image25.tiff"/><Relationship Id="rId17" Type="http://schemas.openxmlformats.org/officeDocument/2006/relationships/image" Target="../media/image30.tiff"/><Relationship Id="rId2" Type="http://schemas.openxmlformats.org/officeDocument/2006/relationships/image" Target="../media/image15.tiff"/><Relationship Id="rId16" Type="http://schemas.openxmlformats.org/officeDocument/2006/relationships/image" Target="../media/image29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tiff"/><Relationship Id="rId11" Type="http://schemas.openxmlformats.org/officeDocument/2006/relationships/image" Target="../media/image24.tiff"/><Relationship Id="rId5" Type="http://schemas.openxmlformats.org/officeDocument/2006/relationships/image" Target="../media/image18.tiff"/><Relationship Id="rId15" Type="http://schemas.openxmlformats.org/officeDocument/2006/relationships/image" Target="../media/image28.tiff"/><Relationship Id="rId10" Type="http://schemas.openxmlformats.org/officeDocument/2006/relationships/image" Target="../media/image23.tiff"/><Relationship Id="rId4" Type="http://schemas.openxmlformats.org/officeDocument/2006/relationships/image" Target="../media/image17.tiff"/><Relationship Id="rId9" Type="http://schemas.openxmlformats.org/officeDocument/2006/relationships/image" Target="../media/image22.tiff"/><Relationship Id="rId14" Type="http://schemas.openxmlformats.org/officeDocument/2006/relationships/image" Target="../media/image27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iff"/><Relationship Id="rId7" Type="http://schemas.openxmlformats.org/officeDocument/2006/relationships/image" Target="../media/image36.tiff"/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tiff"/><Relationship Id="rId5" Type="http://schemas.openxmlformats.org/officeDocument/2006/relationships/image" Target="../media/image34.tiff"/><Relationship Id="rId4" Type="http://schemas.openxmlformats.org/officeDocument/2006/relationships/image" Target="../media/image33.tif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tiff"/><Relationship Id="rId3" Type="http://schemas.openxmlformats.org/officeDocument/2006/relationships/image" Target="../media/image38.tiff"/><Relationship Id="rId7" Type="http://schemas.openxmlformats.org/officeDocument/2006/relationships/image" Target="../media/image42.tiff"/><Relationship Id="rId2" Type="http://schemas.openxmlformats.org/officeDocument/2006/relationships/image" Target="../media/image37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tiff"/><Relationship Id="rId5" Type="http://schemas.openxmlformats.org/officeDocument/2006/relationships/image" Target="../media/image40.tiff"/><Relationship Id="rId4" Type="http://schemas.openxmlformats.org/officeDocument/2006/relationships/image" Target="../media/image39.tiff"/><Relationship Id="rId9" Type="http://schemas.openxmlformats.org/officeDocument/2006/relationships/image" Target="../media/image44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tiff"/><Relationship Id="rId7" Type="http://schemas.openxmlformats.org/officeDocument/2006/relationships/image" Target="../media/image50.tiff"/><Relationship Id="rId2" Type="http://schemas.openxmlformats.org/officeDocument/2006/relationships/image" Target="../media/image45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tiff"/><Relationship Id="rId5" Type="http://schemas.openxmlformats.org/officeDocument/2006/relationships/image" Target="../media/image48.tiff"/><Relationship Id="rId4" Type="http://schemas.openxmlformats.org/officeDocument/2006/relationships/image" Target="../media/image47.tif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tiff"/><Relationship Id="rId3" Type="http://schemas.openxmlformats.org/officeDocument/2006/relationships/image" Target="../media/image52.tiff"/><Relationship Id="rId7" Type="http://schemas.openxmlformats.org/officeDocument/2006/relationships/image" Target="../media/image56.tiff"/><Relationship Id="rId2" Type="http://schemas.openxmlformats.org/officeDocument/2006/relationships/image" Target="../media/image51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tiff"/><Relationship Id="rId5" Type="http://schemas.openxmlformats.org/officeDocument/2006/relationships/image" Target="../media/image54.tiff"/><Relationship Id="rId4" Type="http://schemas.openxmlformats.org/officeDocument/2006/relationships/image" Target="../media/image53.tiff"/><Relationship Id="rId9" Type="http://schemas.openxmlformats.org/officeDocument/2006/relationships/image" Target="../media/image58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tiff"/><Relationship Id="rId7" Type="http://schemas.openxmlformats.org/officeDocument/2006/relationships/image" Target="../media/image64.tiff"/><Relationship Id="rId2" Type="http://schemas.openxmlformats.org/officeDocument/2006/relationships/image" Target="../media/image59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tiff"/><Relationship Id="rId5" Type="http://schemas.openxmlformats.org/officeDocument/2006/relationships/image" Target="../media/image62.tiff"/><Relationship Id="rId4" Type="http://schemas.openxmlformats.org/officeDocument/2006/relationships/image" Target="../media/image61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tiff"/><Relationship Id="rId7" Type="http://schemas.openxmlformats.org/officeDocument/2006/relationships/image" Target="../media/image64.tiff"/><Relationship Id="rId2" Type="http://schemas.openxmlformats.org/officeDocument/2006/relationships/image" Target="../media/image59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tiff"/><Relationship Id="rId5" Type="http://schemas.openxmlformats.org/officeDocument/2006/relationships/image" Target="../media/image62.tiff"/><Relationship Id="rId4" Type="http://schemas.openxmlformats.org/officeDocument/2006/relationships/image" Target="../media/image6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890" y="117225"/>
            <a:ext cx="9630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/>
              <a:t>Figure 1. </a:t>
            </a:r>
            <a:endParaRPr lang="ko-KR" altLang="en-US" sz="1600" b="1" dirty="0"/>
          </a:p>
        </p:txBody>
      </p:sp>
      <p:sp>
        <p:nvSpPr>
          <p:cNvPr id="77" name="TextBox 76"/>
          <p:cNvSpPr txBox="1"/>
          <p:nvPr/>
        </p:nvSpPr>
        <p:spPr>
          <a:xfrm>
            <a:off x="181743" y="909402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4" name="그림 5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6" t="21002" r="23804" b="34132"/>
          <a:stretch>
            <a:fillRect/>
          </a:stretch>
        </p:blipFill>
        <p:spPr>
          <a:xfrm>
            <a:off x="1700654" y="1311686"/>
            <a:ext cx="2460261" cy="19127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5" name="그림 5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6" t="21002" r="23804" b="34131"/>
          <a:stretch>
            <a:fillRect/>
          </a:stretch>
        </p:blipFill>
        <p:spPr>
          <a:xfrm>
            <a:off x="4246909" y="1311686"/>
            <a:ext cx="2460261" cy="19127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6" name="그림 5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6" t="36682" r="33044" b="38805"/>
          <a:stretch>
            <a:fillRect/>
          </a:stretch>
        </p:blipFill>
        <p:spPr>
          <a:xfrm>
            <a:off x="1700653" y="3330010"/>
            <a:ext cx="2460262" cy="10450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8" name="그림 5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6" t="36682" r="33044" b="38805"/>
          <a:stretch>
            <a:fillRect/>
          </a:stretch>
        </p:blipFill>
        <p:spPr>
          <a:xfrm>
            <a:off x="4239624" y="3330009"/>
            <a:ext cx="2460262" cy="104502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9" name="그림 5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21" t="39017" r="23917" b="39874"/>
          <a:stretch>
            <a:fillRect/>
          </a:stretch>
        </p:blipFill>
        <p:spPr>
          <a:xfrm>
            <a:off x="4246909" y="4474341"/>
            <a:ext cx="2460262" cy="89988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0" name="그림 5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51" t="39017" r="23688" b="39874"/>
          <a:stretch>
            <a:fillRect/>
          </a:stretch>
        </p:blipFill>
        <p:spPr>
          <a:xfrm>
            <a:off x="1700653" y="4474341"/>
            <a:ext cx="2460262" cy="8998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2" name="직사각형 31">
            <a:extLst>
              <a:ext uri="{FF2B5EF4-FFF2-40B4-BE49-F238E27FC236}">
                <a16:creationId xmlns:a16="http://schemas.microsoft.com/office/drawing/2014/main" id="{400F18D2-5FB2-DA10-ED61-8C0BB961B46A}"/>
              </a:ext>
            </a:extLst>
          </p:cNvPr>
          <p:cNvSpPr/>
          <p:nvPr/>
        </p:nvSpPr>
        <p:spPr>
          <a:xfrm>
            <a:off x="2384329" y="2737186"/>
            <a:ext cx="4079215" cy="360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893D3BD-B620-554E-5A16-0F1D0B98AC05}"/>
              </a:ext>
            </a:extLst>
          </p:cNvPr>
          <p:cNvSpPr txBox="1"/>
          <p:nvPr/>
        </p:nvSpPr>
        <p:spPr>
          <a:xfrm rot="16200000">
            <a:off x="2625035" y="1816862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MCF7</a:t>
            </a:r>
            <a:endParaRPr lang="ko-KR" alt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255A506-3CC5-79B0-5808-9F78B44B9046}"/>
              </a:ext>
            </a:extLst>
          </p:cNvPr>
          <p:cNvSpPr txBox="1"/>
          <p:nvPr/>
        </p:nvSpPr>
        <p:spPr>
          <a:xfrm rot="16200000">
            <a:off x="2756210" y="1629311"/>
            <a:ext cx="9781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MCF7</a:t>
            </a:r>
            <a:r>
              <a:rPr lang="en-US" altLang="ko-K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altLang="ko-KR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ADR</a:t>
            </a:r>
            <a:endParaRPr lang="ko-KR" alt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3C2846D-5582-BAB1-DB17-4D11F7DB68AF}"/>
              </a:ext>
            </a:extLst>
          </p:cNvPr>
          <p:cNvSpPr txBox="1"/>
          <p:nvPr/>
        </p:nvSpPr>
        <p:spPr>
          <a:xfrm>
            <a:off x="1062226" y="2778687"/>
            <a:ext cx="6110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HBO1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8646352-A6DD-DDDB-4FD8-C2B63CD06A3E}"/>
              </a:ext>
            </a:extLst>
          </p:cNvPr>
          <p:cNvSpPr txBox="1"/>
          <p:nvPr/>
        </p:nvSpPr>
        <p:spPr>
          <a:xfrm>
            <a:off x="816967" y="3632265"/>
            <a:ext cx="8563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H3K14Ac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CBE35942-B0E3-BC73-5C07-F57EDFDB386C}"/>
              </a:ext>
            </a:extLst>
          </p:cNvPr>
          <p:cNvSpPr/>
          <p:nvPr/>
        </p:nvSpPr>
        <p:spPr>
          <a:xfrm>
            <a:off x="2384329" y="3590764"/>
            <a:ext cx="4079215" cy="360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C3AB8F3-DFC7-FE86-4ED0-B3F5C91A0C13}"/>
              </a:ext>
            </a:extLst>
          </p:cNvPr>
          <p:cNvSpPr txBox="1"/>
          <p:nvPr/>
        </p:nvSpPr>
        <p:spPr>
          <a:xfrm>
            <a:off x="685521" y="4731002"/>
            <a:ext cx="9877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Histone </a:t>
            </a:r>
            <a:r>
              <a:rPr lang="en-US" altLang="ko-K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H3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274B5834-B2CC-C323-D3FE-6487D961AAF1}"/>
              </a:ext>
            </a:extLst>
          </p:cNvPr>
          <p:cNvSpPr/>
          <p:nvPr/>
        </p:nvSpPr>
        <p:spPr>
          <a:xfrm>
            <a:off x="2384329" y="4689501"/>
            <a:ext cx="4079215" cy="360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1078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36002-2E0C-80B3-AEE1-0620CADC4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Box 67">
            <a:extLst>
              <a:ext uri="{FF2B5EF4-FFF2-40B4-BE49-F238E27FC236}">
                <a16:creationId xmlns:a16="http://schemas.microsoft.com/office/drawing/2014/main" id="{CF357851-B153-F99F-300B-4BC226FF0E2C}"/>
              </a:ext>
            </a:extLst>
          </p:cNvPr>
          <p:cNvSpPr txBox="1"/>
          <p:nvPr/>
        </p:nvSpPr>
        <p:spPr>
          <a:xfrm>
            <a:off x="185890" y="117225"/>
            <a:ext cx="9630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/>
              <a:t>Figure 4. </a:t>
            </a:r>
            <a:endParaRPr lang="ko-KR" altLang="en-US" sz="1600" b="1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6810008-2E0D-8016-2C43-EA97AA80006D}"/>
              </a:ext>
            </a:extLst>
          </p:cNvPr>
          <p:cNvSpPr txBox="1"/>
          <p:nvPr/>
        </p:nvSpPr>
        <p:spPr>
          <a:xfrm>
            <a:off x="709451" y="6817728"/>
            <a:ext cx="7393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E0730F0-583E-6FCC-1F1A-E7DC4F11F3C5}"/>
              </a:ext>
            </a:extLst>
          </p:cNvPr>
          <p:cNvSpPr txBox="1"/>
          <p:nvPr/>
        </p:nvSpPr>
        <p:spPr>
          <a:xfrm>
            <a:off x="962405" y="2974260"/>
            <a:ext cx="4863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YAP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6CE45B8-D2A1-D1AD-E03A-362A8482D431}"/>
              </a:ext>
            </a:extLst>
          </p:cNvPr>
          <p:cNvSpPr txBox="1"/>
          <p:nvPr/>
        </p:nvSpPr>
        <p:spPr>
          <a:xfrm>
            <a:off x="520297" y="5123149"/>
            <a:ext cx="928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pan-TEAD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623F343-994C-1142-683D-7CB8E42B610A}"/>
              </a:ext>
            </a:extLst>
          </p:cNvPr>
          <p:cNvSpPr txBox="1"/>
          <p:nvPr/>
        </p:nvSpPr>
        <p:spPr>
          <a:xfrm>
            <a:off x="975741" y="3257412"/>
            <a:ext cx="4730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TAZ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4201332C-C26D-5541-E918-A6B8C688BC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2" t="40426" r="1764" b="37999"/>
          <a:stretch>
            <a:fillRect/>
          </a:stretch>
        </p:blipFill>
        <p:spPr>
          <a:xfrm>
            <a:off x="1458751" y="4935508"/>
            <a:ext cx="5228550" cy="91979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90E3B620-0914-37D8-70CB-C91592EBB8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2" t="40426" r="1764" b="37999"/>
          <a:stretch>
            <a:fillRect/>
          </a:stretch>
        </p:blipFill>
        <p:spPr>
          <a:xfrm>
            <a:off x="1458751" y="3945086"/>
            <a:ext cx="5228550" cy="91979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A463F69A-99E5-EFAB-4F08-A15ACBBE4E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23" r="3175" b="39028"/>
          <a:stretch>
            <a:fillRect/>
          </a:stretch>
        </p:blipFill>
        <p:spPr>
          <a:xfrm>
            <a:off x="1458751" y="1278734"/>
            <a:ext cx="5228550" cy="1524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693BB363-6748-87E3-AC46-8FC4F38FFB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12" r="3175" b="39028"/>
          <a:stretch>
            <a:fillRect/>
          </a:stretch>
        </p:blipFill>
        <p:spPr>
          <a:xfrm>
            <a:off x="1458751" y="2881580"/>
            <a:ext cx="5228550" cy="9361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DA089073-FD11-4BD3-C014-8B1BD0F4358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" t="45508" b="39745"/>
          <a:stretch>
            <a:fillRect/>
          </a:stretch>
        </p:blipFill>
        <p:spPr>
          <a:xfrm>
            <a:off x="1458749" y="6685608"/>
            <a:ext cx="5228552" cy="62865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7CBDCC2C-5D7F-6800-ED3C-0FA47424BAE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" t="45508" b="39746"/>
          <a:stretch>
            <a:fillRect/>
          </a:stretch>
        </p:blipFill>
        <p:spPr>
          <a:xfrm>
            <a:off x="1458749" y="5980079"/>
            <a:ext cx="5228551" cy="6286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32CB762-2D89-033A-98FB-86A4210A22E7}"/>
              </a:ext>
            </a:extLst>
          </p:cNvPr>
          <p:cNvSpPr txBox="1"/>
          <p:nvPr/>
        </p:nvSpPr>
        <p:spPr>
          <a:xfrm>
            <a:off x="181743" y="909402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6B27006-3F25-D64E-9A49-1CD5139E9EF5}"/>
              </a:ext>
            </a:extLst>
          </p:cNvPr>
          <p:cNvSpPr txBox="1"/>
          <p:nvPr/>
        </p:nvSpPr>
        <p:spPr>
          <a:xfrm>
            <a:off x="2314655" y="1398732"/>
            <a:ext cx="12186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WM-3835 (</a:t>
            </a:r>
            <a:r>
              <a:rPr lang="el-GR" altLang="ko-K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ko-K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  <a:endParaRPr lang="ko-KR" alt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AAAAE58-A8BD-FB8A-63CD-99C5AA2DDA04}"/>
              </a:ext>
            </a:extLst>
          </p:cNvPr>
          <p:cNvSpPr txBox="1"/>
          <p:nvPr/>
        </p:nvSpPr>
        <p:spPr>
          <a:xfrm>
            <a:off x="2358425" y="1723486"/>
            <a:ext cx="269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ko-KR" alt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F76BA0D-8D2F-0B87-DA69-876FA60599FE}"/>
              </a:ext>
            </a:extLst>
          </p:cNvPr>
          <p:cNvSpPr txBox="1"/>
          <p:nvPr/>
        </p:nvSpPr>
        <p:spPr>
          <a:xfrm>
            <a:off x="2562475" y="1723486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ko-KR" alt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AD00D8B-BEFF-053A-F216-27D09C89184F}"/>
              </a:ext>
            </a:extLst>
          </p:cNvPr>
          <p:cNvSpPr txBox="1"/>
          <p:nvPr/>
        </p:nvSpPr>
        <p:spPr>
          <a:xfrm>
            <a:off x="2830980" y="1723486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ko-KR" alt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EA9F0E2-F37B-5577-A481-93DE986352AC}"/>
              </a:ext>
            </a:extLst>
          </p:cNvPr>
          <p:cNvSpPr txBox="1"/>
          <p:nvPr/>
        </p:nvSpPr>
        <p:spPr>
          <a:xfrm>
            <a:off x="3108268" y="1723486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ko-KR" alt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직선 연결선 37">
            <a:extLst>
              <a:ext uri="{FF2B5EF4-FFF2-40B4-BE49-F238E27FC236}">
                <a16:creationId xmlns:a16="http://schemas.microsoft.com/office/drawing/2014/main" id="{5A2F7B32-2676-CB51-F758-DDFB013816BC}"/>
              </a:ext>
            </a:extLst>
          </p:cNvPr>
          <p:cNvCxnSpPr>
            <a:cxnSpLocks/>
          </p:cNvCxnSpPr>
          <p:nvPr/>
        </p:nvCxnSpPr>
        <p:spPr>
          <a:xfrm>
            <a:off x="2455956" y="1698968"/>
            <a:ext cx="936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직사각형 6">
            <a:extLst>
              <a:ext uri="{FF2B5EF4-FFF2-40B4-BE49-F238E27FC236}">
                <a16:creationId xmlns:a16="http://schemas.microsoft.com/office/drawing/2014/main" id="{CFC8C50F-16AE-FC55-4A91-5912131E7AF3}"/>
              </a:ext>
            </a:extLst>
          </p:cNvPr>
          <p:cNvSpPr/>
          <p:nvPr/>
        </p:nvSpPr>
        <p:spPr>
          <a:xfrm>
            <a:off x="2278122" y="1319523"/>
            <a:ext cx="1152000" cy="591100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348DF0-FB66-9490-C5A5-FB86C2C505C7}"/>
              </a:ext>
            </a:extLst>
          </p:cNvPr>
          <p:cNvSpPr txBox="1"/>
          <p:nvPr/>
        </p:nvSpPr>
        <p:spPr>
          <a:xfrm>
            <a:off x="4247785" y="1456315"/>
            <a:ext cx="7986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samples</a:t>
            </a:r>
            <a:endParaRPr lang="ko-KR" alt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1AA9245D-0302-B5AA-8D59-7E0AB6E90602}"/>
              </a:ext>
            </a:extLst>
          </p:cNvPr>
          <p:cNvCxnSpPr>
            <a:cxnSpLocks/>
          </p:cNvCxnSpPr>
          <p:nvPr/>
        </p:nvCxnSpPr>
        <p:spPr>
          <a:xfrm>
            <a:off x="3495093" y="1925865"/>
            <a:ext cx="230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79318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85890" y="117225"/>
            <a:ext cx="9630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/>
              <a:t>Figure 5. </a:t>
            </a:r>
            <a:endParaRPr lang="ko-KR" altLang="en-US" sz="16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036D2EF-2701-7556-25DF-EB050F156AB0}"/>
              </a:ext>
            </a:extLst>
          </p:cNvPr>
          <p:cNvSpPr txBox="1"/>
          <p:nvPr/>
        </p:nvSpPr>
        <p:spPr>
          <a:xfrm>
            <a:off x="520297" y="4287248"/>
            <a:ext cx="92204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100" b="1" dirty="0">
                <a:latin typeface="Arial" panose="020B0604020202020204" pitchFamily="34" charset="0"/>
                <a:cs typeface="Arial" panose="020B0604020202020204" pitchFamily="34" charset="0"/>
              </a:rPr>
              <a:t>Histone H3</a:t>
            </a:r>
            <a:endParaRPr lang="ko-KR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2084D4E-24D0-AC63-D758-46180B48220B}"/>
              </a:ext>
            </a:extLst>
          </p:cNvPr>
          <p:cNvSpPr txBox="1"/>
          <p:nvPr/>
        </p:nvSpPr>
        <p:spPr>
          <a:xfrm>
            <a:off x="635713" y="3356048"/>
            <a:ext cx="80663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100" b="1" dirty="0">
                <a:latin typeface="Arial" panose="020B0604020202020204" pitchFamily="34" charset="0"/>
                <a:cs typeface="Arial" panose="020B0604020202020204" pitchFamily="34" charset="0"/>
              </a:rPr>
              <a:t>H3K14Ac</a:t>
            </a:r>
            <a:endParaRPr lang="ko-KR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CBBD775-165F-A4ED-0B7E-A66923349B89}"/>
              </a:ext>
            </a:extLst>
          </p:cNvPr>
          <p:cNvSpPr txBox="1"/>
          <p:nvPr/>
        </p:nvSpPr>
        <p:spPr>
          <a:xfrm>
            <a:off x="864942" y="2298232"/>
            <a:ext cx="5774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100" b="1" dirty="0">
                <a:latin typeface="Arial" panose="020B0604020202020204" pitchFamily="34" charset="0"/>
                <a:cs typeface="Arial" panose="020B0604020202020204" pitchFamily="34" charset="0"/>
              </a:rPr>
              <a:t>HBO1</a:t>
            </a:r>
            <a:endParaRPr lang="ko-KR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0" name="그림 4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5" t="46842" r="26400" b="32305"/>
          <a:stretch>
            <a:fillRect/>
          </a:stretch>
        </p:blipFill>
        <p:spPr>
          <a:xfrm>
            <a:off x="1459459" y="3994072"/>
            <a:ext cx="3713860" cy="889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3" name="그림 5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5" t="46842" r="26400" b="32305"/>
          <a:stretch>
            <a:fillRect/>
          </a:stretch>
        </p:blipFill>
        <p:spPr>
          <a:xfrm>
            <a:off x="5251259" y="3994072"/>
            <a:ext cx="3713860" cy="889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4" name="그림 5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6" t="36613" r="27810" b="38363"/>
          <a:stretch>
            <a:fillRect/>
          </a:stretch>
        </p:blipFill>
        <p:spPr>
          <a:xfrm>
            <a:off x="5251259" y="2843813"/>
            <a:ext cx="3713860" cy="1066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6" name="그림 5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6" t="36613" r="27810" b="38363"/>
          <a:stretch>
            <a:fillRect/>
          </a:stretch>
        </p:blipFill>
        <p:spPr>
          <a:xfrm>
            <a:off x="1459459" y="2843813"/>
            <a:ext cx="3713860" cy="1066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7" name="그림 5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" t="31975" r="28281" b="32984"/>
          <a:stretch>
            <a:fillRect/>
          </a:stretch>
        </p:blipFill>
        <p:spPr>
          <a:xfrm>
            <a:off x="1459459" y="1278734"/>
            <a:ext cx="3713860" cy="149383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8" name="그림 7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" t="31975" r="28281" b="32984"/>
          <a:stretch>
            <a:fillRect/>
          </a:stretch>
        </p:blipFill>
        <p:spPr>
          <a:xfrm>
            <a:off x="5251259" y="1278734"/>
            <a:ext cx="3713860" cy="14938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9481A26-8394-36C4-F9D2-E839E347888F}"/>
              </a:ext>
            </a:extLst>
          </p:cNvPr>
          <p:cNvSpPr txBox="1"/>
          <p:nvPr/>
        </p:nvSpPr>
        <p:spPr>
          <a:xfrm>
            <a:off x="181743" y="909402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0FCC957-F493-14DD-CE02-8F0A5D6C6D62}"/>
              </a:ext>
            </a:extLst>
          </p:cNvPr>
          <p:cNvSpPr txBox="1"/>
          <p:nvPr/>
        </p:nvSpPr>
        <p:spPr>
          <a:xfrm>
            <a:off x="1503470" y="1457701"/>
            <a:ext cx="116891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Paclitaxel (</a:t>
            </a:r>
            <a:r>
              <a:rPr lang="el-GR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496EE94-032C-F166-97F0-8440FB5FE8F3}"/>
              </a:ext>
            </a:extLst>
          </p:cNvPr>
          <p:cNvSpPr txBox="1"/>
          <p:nvPr/>
        </p:nvSpPr>
        <p:spPr>
          <a:xfrm>
            <a:off x="1541942" y="1772830"/>
            <a:ext cx="11304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WM-3835 (</a:t>
            </a:r>
            <a:r>
              <a:rPr lang="el-GR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0CE958D-3AE7-82D4-8381-099080A02C0C}"/>
              </a:ext>
            </a:extLst>
          </p:cNvPr>
          <p:cNvSpPr txBox="1"/>
          <p:nvPr/>
        </p:nvSpPr>
        <p:spPr>
          <a:xfrm>
            <a:off x="2748856" y="1457701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3A1785E-CBAD-FB8A-C905-7C665330EAC9}"/>
              </a:ext>
            </a:extLst>
          </p:cNvPr>
          <p:cNvSpPr txBox="1"/>
          <p:nvPr/>
        </p:nvSpPr>
        <p:spPr>
          <a:xfrm>
            <a:off x="2969812" y="1457701"/>
            <a:ext cx="3802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39C0AFC-C29B-1DC5-5815-A677F1D48CF0}"/>
              </a:ext>
            </a:extLst>
          </p:cNvPr>
          <p:cNvSpPr txBox="1"/>
          <p:nvPr/>
        </p:nvSpPr>
        <p:spPr>
          <a:xfrm>
            <a:off x="3286014" y="1457701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3CD0B5D-C193-D94E-5FAD-B00A9F7CD241}"/>
              </a:ext>
            </a:extLst>
          </p:cNvPr>
          <p:cNvSpPr txBox="1"/>
          <p:nvPr/>
        </p:nvSpPr>
        <p:spPr>
          <a:xfrm>
            <a:off x="3528742" y="1457701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E2F5C78-2AB9-C50E-7BCC-03EF15A424CA}"/>
              </a:ext>
            </a:extLst>
          </p:cNvPr>
          <p:cNvSpPr txBox="1"/>
          <p:nvPr/>
        </p:nvSpPr>
        <p:spPr>
          <a:xfrm>
            <a:off x="3760584" y="1457701"/>
            <a:ext cx="3802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C7F7187-74BE-7BEE-4F00-EF0A93E591EA}"/>
              </a:ext>
            </a:extLst>
          </p:cNvPr>
          <p:cNvSpPr txBox="1"/>
          <p:nvPr/>
        </p:nvSpPr>
        <p:spPr>
          <a:xfrm>
            <a:off x="4087673" y="1457701"/>
            <a:ext cx="3802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5601A58-5893-5023-FE25-BE47F93CAE61}"/>
              </a:ext>
            </a:extLst>
          </p:cNvPr>
          <p:cNvSpPr txBox="1"/>
          <p:nvPr/>
        </p:nvSpPr>
        <p:spPr>
          <a:xfrm>
            <a:off x="2748856" y="1772830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D76046F-1D54-5624-87B2-91AFEE7B263A}"/>
              </a:ext>
            </a:extLst>
          </p:cNvPr>
          <p:cNvSpPr txBox="1"/>
          <p:nvPr/>
        </p:nvSpPr>
        <p:spPr>
          <a:xfrm>
            <a:off x="3006478" y="1772830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7C3CC75-046F-AB1F-7D6B-7A0FEB455A79}"/>
              </a:ext>
            </a:extLst>
          </p:cNvPr>
          <p:cNvSpPr txBox="1"/>
          <p:nvPr/>
        </p:nvSpPr>
        <p:spPr>
          <a:xfrm>
            <a:off x="3231442" y="1772830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0F05440-D1CF-F50C-A823-E364FEFBF557}"/>
              </a:ext>
            </a:extLst>
          </p:cNvPr>
          <p:cNvSpPr txBox="1"/>
          <p:nvPr/>
        </p:nvSpPr>
        <p:spPr>
          <a:xfrm>
            <a:off x="3491408" y="1772830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49CAA22-4955-D220-E51B-F1724F950DB1}"/>
              </a:ext>
            </a:extLst>
          </p:cNvPr>
          <p:cNvSpPr txBox="1"/>
          <p:nvPr/>
        </p:nvSpPr>
        <p:spPr>
          <a:xfrm>
            <a:off x="3773146" y="1772830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0033F13-64FE-F42C-E9F5-BAE413D88471}"/>
              </a:ext>
            </a:extLst>
          </p:cNvPr>
          <p:cNvSpPr txBox="1"/>
          <p:nvPr/>
        </p:nvSpPr>
        <p:spPr>
          <a:xfrm>
            <a:off x="4098428" y="1772830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CCCDEC4-482A-7275-A532-51708F346195}"/>
              </a:ext>
            </a:extLst>
          </p:cNvPr>
          <p:cNvSpPr/>
          <p:nvPr/>
        </p:nvSpPr>
        <p:spPr>
          <a:xfrm>
            <a:off x="2374291" y="2285037"/>
            <a:ext cx="5832000" cy="288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B664ED8-10A4-0FB2-D73C-0B7A653FFF82}"/>
              </a:ext>
            </a:extLst>
          </p:cNvPr>
          <p:cNvSpPr/>
          <p:nvPr/>
        </p:nvSpPr>
        <p:spPr>
          <a:xfrm>
            <a:off x="2374291" y="3342853"/>
            <a:ext cx="5832000" cy="288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2DC2501-52D3-B3FD-C4B2-466143F79EBE}"/>
              </a:ext>
            </a:extLst>
          </p:cNvPr>
          <p:cNvSpPr/>
          <p:nvPr/>
        </p:nvSpPr>
        <p:spPr>
          <a:xfrm>
            <a:off x="2374291" y="4274053"/>
            <a:ext cx="5832000" cy="288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28495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73D8F-36F4-284A-F039-7944DD960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560E5666-26EE-2F84-5F66-503F48D70BAB}"/>
              </a:ext>
            </a:extLst>
          </p:cNvPr>
          <p:cNvSpPr txBox="1"/>
          <p:nvPr/>
        </p:nvSpPr>
        <p:spPr>
          <a:xfrm>
            <a:off x="185890" y="117225"/>
            <a:ext cx="9630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/>
              <a:t>Figure 5. </a:t>
            </a:r>
            <a:endParaRPr lang="ko-KR" altLang="en-US" sz="16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F00C8A-7A3A-02DD-4AB9-C32D09999F5A}"/>
              </a:ext>
            </a:extLst>
          </p:cNvPr>
          <p:cNvSpPr txBox="1"/>
          <p:nvPr/>
        </p:nvSpPr>
        <p:spPr>
          <a:xfrm>
            <a:off x="680598" y="7274517"/>
            <a:ext cx="69602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100" b="1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ko-KR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0725B14-777D-0623-F7D9-370BF7C65E4A}"/>
              </a:ext>
            </a:extLst>
          </p:cNvPr>
          <p:cNvSpPr txBox="1"/>
          <p:nvPr/>
        </p:nvSpPr>
        <p:spPr>
          <a:xfrm>
            <a:off x="507473" y="6511468"/>
            <a:ext cx="8691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100" b="1" dirty="0">
                <a:latin typeface="Arial" panose="020B0604020202020204" pitchFamily="34" charset="0"/>
                <a:cs typeface="Arial" panose="020B0604020202020204" pitchFamily="34" charset="0"/>
              </a:rPr>
              <a:t>pan-TEAD</a:t>
            </a:r>
            <a:endParaRPr lang="ko-KR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07B887A-E4EC-1D82-FC4C-BA90A58DB1BF}"/>
              </a:ext>
            </a:extLst>
          </p:cNvPr>
          <p:cNvSpPr txBox="1"/>
          <p:nvPr/>
        </p:nvSpPr>
        <p:spPr>
          <a:xfrm>
            <a:off x="900210" y="4316001"/>
            <a:ext cx="47641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100" b="1" dirty="0">
                <a:latin typeface="Arial" panose="020B0604020202020204" pitchFamily="34" charset="0"/>
                <a:cs typeface="Arial" panose="020B0604020202020204" pitchFamily="34" charset="0"/>
              </a:rPr>
              <a:t>YAP</a:t>
            </a:r>
            <a:endParaRPr lang="ko-KR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CAE46E0-B225-24FD-7CD6-579D1149086A}"/>
              </a:ext>
            </a:extLst>
          </p:cNvPr>
          <p:cNvSpPr txBox="1"/>
          <p:nvPr/>
        </p:nvSpPr>
        <p:spPr>
          <a:xfrm>
            <a:off x="703040" y="3336218"/>
            <a:ext cx="6735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100" b="1" dirty="0">
                <a:latin typeface="Arial" panose="020B0604020202020204" pitchFamily="34" charset="0"/>
                <a:cs typeface="Arial" panose="020B0604020202020204" pitchFamily="34" charset="0"/>
              </a:rPr>
              <a:t>ABCC1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10FB7BC-DE48-3B53-724B-DF24288700EF}"/>
              </a:ext>
            </a:extLst>
          </p:cNvPr>
          <p:cNvSpPr txBox="1"/>
          <p:nvPr/>
        </p:nvSpPr>
        <p:spPr>
          <a:xfrm>
            <a:off x="703040" y="2222182"/>
            <a:ext cx="6735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100" b="1" dirty="0">
                <a:latin typeface="Arial" panose="020B0604020202020204" pitchFamily="34" charset="0"/>
                <a:cs typeface="Arial" panose="020B0604020202020204" pitchFamily="34" charset="0"/>
              </a:rPr>
              <a:t>ABCB1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40EFF23-7815-AAA7-4E90-3416210514AC}"/>
              </a:ext>
            </a:extLst>
          </p:cNvPr>
          <p:cNvSpPr txBox="1"/>
          <p:nvPr/>
        </p:nvSpPr>
        <p:spPr>
          <a:xfrm>
            <a:off x="916240" y="5915595"/>
            <a:ext cx="4603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100" b="1" dirty="0">
                <a:latin typeface="Arial" panose="020B0604020202020204" pitchFamily="34" charset="0"/>
                <a:cs typeface="Arial" panose="020B0604020202020204" pitchFamily="34" charset="0"/>
              </a:rPr>
              <a:t>TAZ</a:t>
            </a:r>
            <a:endParaRPr lang="ko-KR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747F39E1-C009-37FD-9A6F-BEB44D13D7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2" t="40668" r="16819" b="27075"/>
          <a:stretch>
            <a:fillRect/>
          </a:stretch>
        </p:blipFill>
        <p:spPr>
          <a:xfrm>
            <a:off x="5036157" y="3998926"/>
            <a:ext cx="3554035" cy="11459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01FAD531-987E-7E8E-4AAC-4001BC349F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3" t="40668" r="16988" b="27075"/>
          <a:stretch>
            <a:fillRect/>
          </a:stretch>
        </p:blipFill>
        <p:spPr>
          <a:xfrm>
            <a:off x="1396828" y="3998925"/>
            <a:ext cx="3554035" cy="114599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9" name="그림 78">
            <a:extLst>
              <a:ext uri="{FF2B5EF4-FFF2-40B4-BE49-F238E27FC236}">
                <a16:creationId xmlns:a16="http://schemas.microsoft.com/office/drawing/2014/main" id="{24ADB649-653B-3D50-B267-B1AD800E51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8" t="28922" r="23567" b="36436"/>
          <a:stretch>
            <a:fillRect/>
          </a:stretch>
        </p:blipFill>
        <p:spPr>
          <a:xfrm>
            <a:off x="1396829" y="1278734"/>
            <a:ext cx="3554035" cy="147682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0" name="그림 79">
            <a:extLst>
              <a:ext uri="{FF2B5EF4-FFF2-40B4-BE49-F238E27FC236}">
                <a16:creationId xmlns:a16="http://schemas.microsoft.com/office/drawing/2014/main" id="{BD981A8E-4C3E-84A6-1353-65E7C5E83C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9" t="28922" r="23567" b="36436"/>
          <a:stretch>
            <a:fillRect/>
          </a:stretch>
        </p:blipFill>
        <p:spPr>
          <a:xfrm>
            <a:off x="5036157" y="1278734"/>
            <a:ext cx="3546445" cy="147682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1" name="그림 80">
            <a:extLst>
              <a:ext uri="{FF2B5EF4-FFF2-40B4-BE49-F238E27FC236}">
                <a16:creationId xmlns:a16="http://schemas.microsoft.com/office/drawing/2014/main" id="{D62B3A11-10D5-693D-C499-B358B1A6384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64" r="34185" b="35989"/>
          <a:stretch>
            <a:fillRect/>
          </a:stretch>
        </p:blipFill>
        <p:spPr>
          <a:xfrm>
            <a:off x="1396830" y="2840104"/>
            <a:ext cx="3554034" cy="10805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2" name="그림 81">
            <a:extLst>
              <a:ext uri="{FF2B5EF4-FFF2-40B4-BE49-F238E27FC236}">
                <a16:creationId xmlns:a16="http://schemas.microsoft.com/office/drawing/2014/main" id="{754F494A-5F21-418F-5B51-DE0417DDFB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64" r="34185" b="35989"/>
          <a:stretch>
            <a:fillRect/>
          </a:stretch>
        </p:blipFill>
        <p:spPr>
          <a:xfrm>
            <a:off x="5036157" y="2840104"/>
            <a:ext cx="3554034" cy="10805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3" name="그림 82">
            <a:extLst>
              <a:ext uri="{FF2B5EF4-FFF2-40B4-BE49-F238E27FC236}">
                <a16:creationId xmlns:a16="http://schemas.microsoft.com/office/drawing/2014/main" id="{CA5DFDDA-BA02-36ED-EF69-60F131D428D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2" t="50753" r="25532" b="34795"/>
          <a:stretch>
            <a:fillRect/>
          </a:stretch>
        </p:blipFill>
        <p:spPr>
          <a:xfrm>
            <a:off x="1396827" y="7160652"/>
            <a:ext cx="3561627" cy="6160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4" name="그림 83">
            <a:extLst>
              <a:ext uri="{FF2B5EF4-FFF2-40B4-BE49-F238E27FC236}">
                <a16:creationId xmlns:a16="http://schemas.microsoft.com/office/drawing/2014/main" id="{E11FC0D6-7E09-9156-3F69-7B0593EA594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2" t="50753" r="25532" b="34795"/>
          <a:stretch>
            <a:fillRect/>
          </a:stretch>
        </p:blipFill>
        <p:spPr>
          <a:xfrm>
            <a:off x="5036157" y="7160652"/>
            <a:ext cx="3561627" cy="6160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6" name="그림 85">
            <a:extLst>
              <a:ext uri="{FF2B5EF4-FFF2-40B4-BE49-F238E27FC236}">
                <a16:creationId xmlns:a16="http://schemas.microsoft.com/office/drawing/2014/main" id="{93021E9C-018C-00D5-1BA3-4C001224CB2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2" t="44276" r="27147" b="31783"/>
          <a:stretch>
            <a:fillRect/>
          </a:stretch>
        </p:blipFill>
        <p:spPr>
          <a:xfrm>
            <a:off x="1396827" y="5215785"/>
            <a:ext cx="3554036" cy="108867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7" name="그림 86">
            <a:extLst>
              <a:ext uri="{FF2B5EF4-FFF2-40B4-BE49-F238E27FC236}">
                <a16:creationId xmlns:a16="http://schemas.microsoft.com/office/drawing/2014/main" id="{D00CBBDC-89CE-7839-E47B-EB2F00C9D55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2" t="44276" r="27148" b="31783"/>
          <a:stretch>
            <a:fillRect/>
          </a:stretch>
        </p:blipFill>
        <p:spPr>
          <a:xfrm>
            <a:off x="5036157" y="5215783"/>
            <a:ext cx="3546444" cy="10886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8" name="그림 87">
            <a:extLst>
              <a:ext uri="{FF2B5EF4-FFF2-40B4-BE49-F238E27FC236}">
                <a16:creationId xmlns:a16="http://schemas.microsoft.com/office/drawing/2014/main" id="{BC5913DB-C256-A1B3-A9BF-7D3C9C76C7A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8" t="48973" r="18156" b="34667"/>
          <a:stretch>
            <a:fillRect/>
          </a:stretch>
        </p:blipFill>
        <p:spPr>
          <a:xfrm>
            <a:off x="1396828" y="6386729"/>
            <a:ext cx="3561626" cy="69746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9" name="그림 88">
            <a:extLst>
              <a:ext uri="{FF2B5EF4-FFF2-40B4-BE49-F238E27FC236}">
                <a16:creationId xmlns:a16="http://schemas.microsoft.com/office/drawing/2014/main" id="{CC2F306A-D348-3BA8-8602-CC8A6BF5105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28" t="48973" r="18297" b="34667"/>
          <a:stretch>
            <a:fillRect/>
          </a:stretch>
        </p:blipFill>
        <p:spPr>
          <a:xfrm>
            <a:off x="5036157" y="6386729"/>
            <a:ext cx="3546445" cy="69746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6B4A7D8-AC28-32C4-CCA3-576BA173E2F8}"/>
              </a:ext>
            </a:extLst>
          </p:cNvPr>
          <p:cNvSpPr txBox="1"/>
          <p:nvPr/>
        </p:nvSpPr>
        <p:spPr>
          <a:xfrm>
            <a:off x="181743" y="90940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3C7811-B911-6627-7DFC-9FFF1C762119}"/>
              </a:ext>
            </a:extLst>
          </p:cNvPr>
          <p:cNvSpPr txBox="1"/>
          <p:nvPr/>
        </p:nvSpPr>
        <p:spPr>
          <a:xfrm>
            <a:off x="1365947" y="1371036"/>
            <a:ext cx="116891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Paclitaxel (</a:t>
            </a:r>
            <a:r>
              <a:rPr lang="el-GR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D2DEC5-2758-8A7A-1991-E2A5F252E195}"/>
              </a:ext>
            </a:extLst>
          </p:cNvPr>
          <p:cNvSpPr txBox="1"/>
          <p:nvPr/>
        </p:nvSpPr>
        <p:spPr>
          <a:xfrm>
            <a:off x="1404419" y="1686165"/>
            <a:ext cx="11304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WM-3835 (</a:t>
            </a:r>
            <a:r>
              <a:rPr lang="el-GR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B5FDDC-8161-8679-7A28-17D4EE4714DD}"/>
              </a:ext>
            </a:extLst>
          </p:cNvPr>
          <p:cNvSpPr txBox="1"/>
          <p:nvPr/>
        </p:nvSpPr>
        <p:spPr>
          <a:xfrm>
            <a:off x="2491365" y="1371036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C4CC44-B731-522C-CC6F-A3344E104B54}"/>
              </a:ext>
            </a:extLst>
          </p:cNvPr>
          <p:cNvSpPr txBox="1"/>
          <p:nvPr/>
        </p:nvSpPr>
        <p:spPr>
          <a:xfrm>
            <a:off x="2684887" y="1371036"/>
            <a:ext cx="3802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A59AD2-FD7F-CDB9-80A5-9A35D9FCE2D9}"/>
              </a:ext>
            </a:extLst>
          </p:cNvPr>
          <p:cNvSpPr txBox="1"/>
          <p:nvPr/>
        </p:nvSpPr>
        <p:spPr>
          <a:xfrm>
            <a:off x="3003595" y="1371036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3FE31A-C864-7ED4-92C8-7FC066CEEAE7}"/>
              </a:ext>
            </a:extLst>
          </p:cNvPr>
          <p:cNvSpPr txBox="1"/>
          <p:nvPr/>
        </p:nvSpPr>
        <p:spPr>
          <a:xfrm>
            <a:off x="3293468" y="1371036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086191-1D2B-25EF-3606-93803C0B6B5A}"/>
              </a:ext>
            </a:extLst>
          </p:cNvPr>
          <p:cNvSpPr txBox="1"/>
          <p:nvPr/>
        </p:nvSpPr>
        <p:spPr>
          <a:xfrm>
            <a:off x="3545315" y="1371036"/>
            <a:ext cx="3802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94020E-B26D-EE46-3EA9-5C567D64D655}"/>
              </a:ext>
            </a:extLst>
          </p:cNvPr>
          <p:cNvSpPr txBox="1"/>
          <p:nvPr/>
        </p:nvSpPr>
        <p:spPr>
          <a:xfrm>
            <a:off x="3851953" y="1371036"/>
            <a:ext cx="3802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50E373-604D-E1AE-F82D-DDE4BBBEDAF9}"/>
              </a:ext>
            </a:extLst>
          </p:cNvPr>
          <p:cNvSpPr txBox="1"/>
          <p:nvPr/>
        </p:nvSpPr>
        <p:spPr>
          <a:xfrm>
            <a:off x="2491365" y="1686165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124FAD-14AA-468B-083E-304B138F1E85}"/>
              </a:ext>
            </a:extLst>
          </p:cNvPr>
          <p:cNvSpPr txBox="1"/>
          <p:nvPr/>
        </p:nvSpPr>
        <p:spPr>
          <a:xfrm>
            <a:off x="2743396" y="1686165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6CF4898-F097-9D4B-04EA-2EB5DEE69B8D}"/>
              </a:ext>
            </a:extLst>
          </p:cNvPr>
          <p:cNvSpPr txBox="1"/>
          <p:nvPr/>
        </p:nvSpPr>
        <p:spPr>
          <a:xfrm>
            <a:off x="2964322" y="1686165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588763C-C066-0BA3-F7EE-DAFFB3C609DF}"/>
              </a:ext>
            </a:extLst>
          </p:cNvPr>
          <p:cNvSpPr txBox="1"/>
          <p:nvPr/>
        </p:nvSpPr>
        <p:spPr>
          <a:xfrm>
            <a:off x="3254195" y="1686165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A0E2559-5D08-7920-7A6A-FDB30F7B2F60}"/>
              </a:ext>
            </a:extLst>
          </p:cNvPr>
          <p:cNvSpPr txBox="1"/>
          <p:nvPr/>
        </p:nvSpPr>
        <p:spPr>
          <a:xfrm>
            <a:off x="3564551" y="1686165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E002791-D712-636C-50D8-24F4E6C6CC89}"/>
              </a:ext>
            </a:extLst>
          </p:cNvPr>
          <p:cNvSpPr txBox="1"/>
          <p:nvPr/>
        </p:nvSpPr>
        <p:spPr>
          <a:xfrm>
            <a:off x="3873594" y="1686165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BEE345A-A019-5B88-E451-FE523950D0B3}"/>
              </a:ext>
            </a:extLst>
          </p:cNvPr>
          <p:cNvSpPr/>
          <p:nvPr/>
        </p:nvSpPr>
        <p:spPr>
          <a:xfrm>
            <a:off x="2024791" y="2208987"/>
            <a:ext cx="5940000" cy="288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7FA339DF-7699-634B-9BBF-C595A6E5C273}"/>
              </a:ext>
            </a:extLst>
          </p:cNvPr>
          <p:cNvSpPr/>
          <p:nvPr/>
        </p:nvSpPr>
        <p:spPr>
          <a:xfrm>
            <a:off x="2024791" y="7261322"/>
            <a:ext cx="5940000" cy="288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D55D7791-099E-8786-15F6-28DA4BBE1DEE}"/>
              </a:ext>
            </a:extLst>
          </p:cNvPr>
          <p:cNvSpPr/>
          <p:nvPr/>
        </p:nvSpPr>
        <p:spPr>
          <a:xfrm>
            <a:off x="2024791" y="6498273"/>
            <a:ext cx="5940000" cy="288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BC2CFE2E-FEC6-D41D-1178-AF5D883022B8}"/>
              </a:ext>
            </a:extLst>
          </p:cNvPr>
          <p:cNvSpPr/>
          <p:nvPr/>
        </p:nvSpPr>
        <p:spPr>
          <a:xfrm>
            <a:off x="2024791" y="5902400"/>
            <a:ext cx="5940000" cy="288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A7465E49-41CC-6FDA-593B-70C3AA0FCC77}"/>
              </a:ext>
            </a:extLst>
          </p:cNvPr>
          <p:cNvSpPr/>
          <p:nvPr/>
        </p:nvSpPr>
        <p:spPr>
          <a:xfrm>
            <a:off x="2024791" y="4302806"/>
            <a:ext cx="5940000" cy="288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91C3DCB3-B314-0F58-2255-DB49C67CD0F9}"/>
              </a:ext>
            </a:extLst>
          </p:cNvPr>
          <p:cNvSpPr/>
          <p:nvPr/>
        </p:nvSpPr>
        <p:spPr>
          <a:xfrm>
            <a:off x="2024791" y="3323023"/>
            <a:ext cx="5940000" cy="288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29212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15722-D35C-1115-100A-25527D95DB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B6970336-805E-E276-6A8C-E2C8E7BBEC7C}"/>
              </a:ext>
            </a:extLst>
          </p:cNvPr>
          <p:cNvSpPr txBox="1"/>
          <p:nvPr/>
        </p:nvSpPr>
        <p:spPr>
          <a:xfrm>
            <a:off x="185890" y="117225"/>
            <a:ext cx="9630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/>
              <a:t>Figure 5. </a:t>
            </a:r>
            <a:endParaRPr lang="ko-KR" altLang="en-US" sz="1600" b="1" dirty="0"/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57B714F6-5A61-A73C-2B00-C0E41148D5A2}"/>
              </a:ext>
            </a:extLst>
          </p:cNvPr>
          <p:cNvSpPr txBox="1"/>
          <p:nvPr/>
        </p:nvSpPr>
        <p:spPr>
          <a:xfrm>
            <a:off x="1102187" y="2488183"/>
            <a:ext cx="57900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100" b="1" dirty="0">
                <a:latin typeface="Arial" panose="020B0604020202020204" pitchFamily="34" charset="0"/>
                <a:cs typeface="Arial" panose="020B0604020202020204" pitchFamily="34" charset="0"/>
              </a:rPr>
              <a:t>PARP</a:t>
            </a:r>
            <a:endParaRPr lang="ko-KR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41A494C5-FDEB-6CC7-8B77-DAE9EFA78E30}"/>
              </a:ext>
            </a:extLst>
          </p:cNvPr>
          <p:cNvSpPr txBox="1"/>
          <p:nvPr/>
        </p:nvSpPr>
        <p:spPr>
          <a:xfrm>
            <a:off x="545945" y="2705282"/>
            <a:ext cx="113524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100" b="1" dirty="0">
                <a:latin typeface="Arial" panose="020B0604020202020204" pitchFamily="34" charset="0"/>
                <a:cs typeface="Arial" panose="020B0604020202020204" pitchFamily="34" charset="0"/>
              </a:rPr>
              <a:t>cleaved PARP</a:t>
            </a:r>
            <a:endParaRPr lang="ko-KR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C0AAB4EE-E941-20CA-9430-254A12A4599F}"/>
              </a:ext>
            </a:extLst>
          </p:cNvPr>
          <p:cNvSpPr txBox="1"/>
          <p:nvPr/>
        </p:nvSpPr>
        <p:spPr>
          <a:xfrm>
            <a:off x="985168" y="3479678"/>
            <a:ext cx="69602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100" b="1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ko-KR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B3BC8E99-DFFE-718B-1601-A9634DB78B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4" t="31281" r="15905" b="22944"/>
          <a:stretch>
            <a:fillRect/>
          </a:stretch>
        </p:blipFill>
        <p:spPr>
          <a:xfrm>
            <a:off x="1703050" y="1278734"/>
            <a:ext cx="3687694" cy="195145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FEC06322-F4EC-B6A0-92F0-D907C5B185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5" t="31281" r="15905" b="22944"/>
          <a:stretch>
            <a:fillRect/>
          </a:stretch>
        </p:blipFill>
        <p:spPr>
          <a:xfrm>
            <a:off x="5461774" y="1278734"/>
            <a:ext cx="3687694" cy="195145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A0D4F924-72AB-B17B-65AB-9EF5B64B6F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" t="45797" r="28498" b="39546"/>
          <a:stretch>
            <a:fillRect/>
          </a:stretch>
        </p:blipFill>
        <p:spPr>
          <a:xfrm>
            <a:off x="1703050" y="3308638"/>
            <a:ext cx="3687695" cy="6248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D46F0A22-F4BF-B2A9-AB4B-2DC2C7BC90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" t="45797" r="28498" b="39546"/>
          <a:stretch>
            <a:fillRect/>
          </a:stretch>
        </p:blipFill>
        <p:spPr>
          <a:xfrm>
            <a:off x="5461774" y="3308638"/>
            <a:ext cx="3687695" cy="6248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0698D6F-2D9F-38F2-F72E-5272B0065896}"/>
              </a:ext>
            </a:extLst>
          </p:cNvPr>
          <p:cNvSpPr txBox="1"/>
          <p:nvPr/>
        </p:nvSpPr>
        <p:spPr>
          <a:xfrm>
            <a:off x="181743" y="909402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EC91C8B-CA49-D484-4A47-463AD4965489}"/>
              </a:ext>
            </a:extLst>
          </p:cNvPr>
          <p:cNvSpPr txBox="1"/>
          <p:nvPr/>
        </p:nvSpPr>
        <p:spPr>
          <a:xfrm>
            <a:off x="1828894" y="1455150"/>
            <a:ext cx="116891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Paclitaxel (</a:t>
            </a:r>
            <a:r>
              <a:rPr lang="el-GR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B450CB7-68B8-33C7-1D0D-6E072345F948}"/>
              </a:ext>
            </a:extLst>
          </p:cNvPr>
          <p:cNvSpPr txBox="1"/>
          <p:nvPr/>
        </p:nvSpPr>
        <p:spPr>
          <a:xfrm>
            <a:off x="1867366" y="1770279"/>
            <a:ext cx="11304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WM-3835 (</a:t>
            </a:r>
            <a:r>
              <a:rPr lang="el-GR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64CE3B6-6806-7D31-E198-8869379BE1F8}"/>
              </a:ext>
            </a:extLst>
          </p:cNvPr>
          <p:cNvSpPr txBox="1"/>
          <p:nvPr/>
        </p:nvSpPr>
        <p:spPr>
          <a:xfrm>
            <a:off x="3059564" y="1455150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A86A17D-FA73-C61B-1FD8-F73E464BF5BD}"/>
              </a:ext>
            </a:extLst>
          </p:cNvPr>
          <p:cNvSpPr txBox="1"/>
          <p:nvPr/>
        </p:nvSpPr>
        <p:spPr>
          <a:xfrm>
            <a:off x="3253088" y="1455150"/>
            <a:ext cx="3802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ED8522A-E552-D880-C423-A8400D32765C}"/>
              </a:ext>
            </a:extLst>
          </p:cNvPr>
          <p:cNvSpPr txBox="1"/>
          <p:nvPr/>
        </p:nvSpPr>
        <p:spPr>
          <a:xfrm>
            <a:off x="3571796" y="1455150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9F99C17-E3E5-E630-232B-7A3F93D16166}"/>
              </a:ext>
            </a:extLst>
          </p:cNvPr>
          <p:cNvSpPr txBox="1"/>
          <p:nvPr/>
        </p:nvSpPr>
        <p:spPr>
          <a:xfrm>
            <a:off x="3844253" y="1455150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FFBC9DB-ABD3-A3C8-9969-E5EDA56AAD2F}"/>
              </a:ext>
            </a:extLst>
          </p:cNvPr>
          <p:cNvSpPr txBox="1"/>
          <p:nvPr/>
        </p:nvSpPr>
        <p:spPr>
          <a:xfrm>
            <a:off x="4085216" y="1455150"/>
            <a:ext cx="3802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D452D53-5192-658C-923A-238062FECDF4}"/>
              </a:ext>
            </a:extLst>
          </p:cNvPr>
          <p:cNvSpPr txBox="1"/>
          <p:nvPr/>
        </p:nvSpPr>
        <p:spPr>
          <a:xfrm>
            <a:off x="4396210" y="1455150"/>
            <a:ext cx="3802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A2DAA2E-D25F-69F8-884C-FF9EA69E2711}"/>
              </a:ext>
            </a:extLst>
          </p:cNvPr>
          <p:cNvSpPr txBox="1"/>
          <p:nvPr/>
        </p:nvSpPr>
        <p:spPr>
          <a:xfrm>
            <a:off x="3059564" y="1770279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A270E27-D514-D92F-C1D1-8F33664188E0}"/>
              </a:ext>
            </a:extLst>
          </p:cNvPr>
          <p:cNvSpPr txBox="1"/>
          <p:nvPr/>
        </p:nvSpPr>
        <p:spPr>
          <a:xfrm>
            <a:off x="3311597" y="1770279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791E45E-8794-E188-49AD-2D7F4DEAC9ED}"/>
              </a:ext>
            </a:extLst>
          </p:cNvPr>
          <p:cNvSpPr txBox="1"/>
          <p:nvPr/>
        </p:nvSpPr>
        <p:spPr>
          <a:xfrm>
            <a:off x="3532523" y="1770279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D9F931F-C5AF-7EBC-9E76-2736099D060D}"/>
              </a:ext>
            </a:extLst>
          </p:cNvPr>
          <p:cNvSpPr txBox="1"/>
          <p:nvPr/>
        </p:nvSpPr>
        <p:spPr>
          <a:xfrm>
            <a:off x="3804980" y="1770279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077F06C-C919-06D6-D11E-78FC58997931}"/>
              </a:ext>
            </a:extLst>
          </p:cNvPr>
          <p:cNvSpPr txBox="1"/>
          <p:nvPr/>
        </p:nvSpPr>
        <p:spPr>
          <a:xfrm>
            <a:off x="4104452" y="1770279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00EFB48B-8DF5-BC7D-B94F-AA6E20EFC056}"/>
              </a:ext>
            </a:extLst>
          </p:cNvPr>
          <p:cNvSpPr txBox="1"/>
          <p:nvPr/>
        </p:nvSpPr>
        <p:spPr>
          <a:xfrm>
            <a:off x="4417851" y="1770279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2A26770-3D47-8C0F-8306-AB465BF7B505}"/>
              </a:ext>
            </a:extLst>
          </p:cNvPr>
          <p:cNvSpPr/>
          <p:nvPr/>
        </p:nvSpPr>
        <p:spPr>
          <a:xfrm>
            <a:off x="2686953" y="2510988"/>
            <a:ext cx="5940000" cy="216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87BB101-287E-9D48-4054-9A5234823BD6}"/>
              </a:ext>
            </a:extLst>
          </p:cNvPr>
          <p:cNvSpPr/>
          <p:nvPr/>
        </p:nvSpPr>
        <p:spPr>
          <a:xfrm>
            <a:off x="2686953" y="3466483"/>
            <a:ext cx="5940000" cy="288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359EF7C-EA65-B8EB-441B-A8B314D5D46D}"/>
              </a:ext>
            </a:extLst>
          </p:cNvPr>
          <p:cNvSpPr/>
          <p:nvPr/>
        </p:nvSpPr>
        <p:spPr>
          <a:xfrm>
            <a:off x="2686953" y="2728087"/>
            <a:ext cx="5940000" cy="216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42617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3D3CD4-08C1-EF74-6F50-31D6B3EBEB6F}"/>
              </a:ext>
            </a:extLst>
          </p:cNvPr>
          <p:cNvSpPr txBox="1"/>
          <p:nvPr/>
        </p:nvSpPr>
        <p:spPr>
          <a:xfrm>
            <a:off x="185890" y="117225"/>
            <a:ext cx="24091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/>
              <a:t>Supplementary Figure S4. </a:t>
            </a:r>
            <a:endParaRPr lang="ko-KR" altLang="en-US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50754" y="10106860"/>
            <a:ext cx="7393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94035" y="5550822"/>
            <a:ext cx="6960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ALDH1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14260" y="4199144"/>
            <a:ext cx="5757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CD44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95024" y="7190515"/>
            <a:ext cx="59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OCT4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3121" y="8006130"/>
            <a:ext cx="7569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NANOG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78994" y="9512167"/>
            <a:ext cx="6110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cMYC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83A2870-5F4C-F7E8-328F-15A30A6299CB}"/>
              </a:ext>
            </a:extLst>
          </p:cNvPr>
          <p:cNvSpPr txBox="1"/>
          <p:nvPr/>
        </p:nvSpPr>
        <p:spPr>
          <a:xfrm>
            <a:off x="181743" y="909402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07" t="14156" r="25345" b="43665"/>
          <a:stretch>
            <a:fillRect/>
          </a:stretch>
        </p:blipFill>
        <p:spPr>
          <a:xfrm>
            <a:off x="1312472" y="6056399"/>
            <a:ext cx="2519004" cy="179817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07" t="13970" r="25345" b="43665"/>
          <a:stretch>
            <a:fillRect/>
          </a:stretch>
        </p:blipFill>
        <p:spPr>
          <a:xfrm>
            <a:off x="3906541" y="6048516"/>
            <a:ext cx="2519005" cy="18060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9" t="41589" r="27603" b="41673"/>
          <a:stretch>
            <a:fillRect/>
          </a:stretch>
        </p:blipFill>
        <p:spPr>
          <a:xfrm>
            <a:off x="1312472" y="7929999"/>
            <a:ext cx="2519004" cy="7135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9" t="41589" r="27603" b="41673"/>
          <a:stretch>
            <a:fillRect/>
          </a:stretch>
        </p:blipFill>
        <p:spPr>
          <a:xfrm>
            <a:off x="3906541" y="7929999"/>
            <a:ext cx="2519004" cy="7135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29" t="42702" r="22523" b="30009"/>
          <a:stretch>
            <a:fillRect/>
          </a:stretch>
        </p:blipFill>
        <p:spPr>
          <a:xfrm>
            <a:off x="1312472" y="8714855"/>
            <a:ext cx="2519004" cy="11633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29" t="42702" r="22523" b="30009"/>
          <a:stretch>
            <a:fillRect/>
          </a:stretch>
        </p:blipFill>
        <p:spPr>
          <a:xfrm>
            <a:off x="3906541" y="8714855"/>
            <a:ext cx="2519004" cy="11633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6" t="44658" r="30425" b="36918"/>
          <a:stretch>
            <a:fillRect/>
          </a:stretch>
        </p:blipFill>
        <p:spPr>
          <a:xfrm>
            <a:off x="1312472" y="9955569"/>
            <a:ext cx="2519004" cy="78544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그림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6" t="44658" r="30425" b="36918"/>
          <a:stretch>
            <a:fillRect/>
          </a:stretch>
        </p:blipFill>
        <p:spPr>
          <a:xfrm>
            <a:off x="3906541" y="9955569"/>
            <a:ext cx="2519004" cy="78544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그림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3" t="18521" r="29176" b="31844"/>
          <a:stretch>
            <a:fillRect/>
          </a:stretch>
        </p:blipFill>
        <p:spPr>
          <a:xfrm>
            <a:off x="1312473" y="1278734"/>
            <a:ext cx="2405743" cy="21160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그림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3" t="37891" r="29177" b="33633"/>
          <a:stretch>
            <a:fillRect/>
          </a:stretch>
        </p:blipFill>
        <p:spPr>
          <a:xfrm>
            <a:off x="1312472" y="3473735"/>
            <a:ext cx="2405743" cy="12139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그림 2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44" t="41168" r="26005" b="47335"/>
          <a:stretch>
            <a:fillRect/>
          </a:stretch>
        </p:blipFill>
        <p:spPr>
          <a:xfrm>
            <a:off x="1312472" y="4808722"/>
            <a:ext cx="2405743" cy="4901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그림 2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44" t="41168" r="26005" b="47335"/>
          <a:stretch>
            <a:fillRect/>
          </a:stretch>
        </p:blipFill>
        <p:spPr>
          <a:xfrm>
            <a:off x="1312472" y="5378228"/>
            <a:ext cx="2405743" cy="4901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6" name="TextBox 35"/>
          <p:cNvSpPr txBox="1"/>
          <p:nvPr/>
        </p:nvSpPr>
        <p:spPr>
          <a:xfrm rot="16200000">
            <a:off x="1450900" y="1865736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MCF7</a:t>
            </a:r>
            <a:endParaRPr lang="ko-KR" alt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 rot="16200000">
            <a:off x="1524205" y="1678185"/>
            <a:ext cx="9781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MCF7</a:t>
            </a:r>
            <a:r>
              <a:rPr lang="en-US" altLang="ko-K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altLang="ko-KR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ADR</a:t>
            </a:r>
            <a:endParaRPr lang="ko-KR" alt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1713532-2912-5F80-2991-1056A9811495}"/>
              </a:ext>
            </a:extLst>
          </p:cNvPr>
          <p:cNvSpPr txBox="1"/>
          <p:nvPr/>
        </p:nvSpPr>
        <p:spPr>
          <a:xfrm>
            <a:off x="2072406" y="1744478"/>
            <a:ext cx="798617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samples</a:t>
            </a:r>
            <a:endParaRPr lang="ko-KR" alt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D5B96E00-1CEF-7C28-9F48-4DA59716B242}"/>
              </a:ext>
            </a:extLst>
          </p:cNvPr>
          <p:cNvCxnSpPr>
            <a:cxnSpLocks/>
          </p:cNvCxnSpPr>
          <p:nvPr/>
        </p:nvCxnSpPr>
        <p:spPr>
          <a:xfrm>
            <a:off x="2183714" y="2214028"/>
            <a:ext cx="576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직사각형 6">
            <a:extLst>
              <a:ext uri="{FF2B5EF4-FFF2-40B4-BE49-F238E27FC236}">
                <a16:creationId xmlns:a16="http://schemas.microsoft.com/office/drawing/2014/main" id="{3EEC7CD7-2B99-9A62-1707-6D9C46B7AE80}"/>
              </a:ext>
            </a:extLst>
          </p:cNvPr>
          <p:cNvSpPr/>
          <p:nvPr/>
        </p:nvSpPr>
        <p:spPr>
          <a:xfrm>
            <a:off x="1603039" y="1316935"/>
            <a:ext cx="648000" cy="4500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09DF3F-87B4-A9F8-12E1-8CA8CD61FC59}"/>
              </a:ext>
            </a:extLst>
          </p:cNvPr>
          <p:cNvSpPr txBox="1"/>
          <p:nvPr/>
        </p:nvSpPr>
        <p:spPr>
          <a:xfrm rot="16200000">
            <a:off x="2153510" y="6678100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MCF7</a:t>
            </a:r>
            <a:endParaRPr lang="ko-KR" alt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88AFCED-3360-A6E8-4168-AD2979E03C5E}"/>
              </a:ext>
            </a:extLst>
          </p:cNvPr>
          <p:cNvSpPr txBox="1"/>
          <p:nvPr/>
        </p:nvSpPr>
        <p:spPr>
          <a:xfrm rot="16200000">
            <a:off x="2287775" y="6490549"/>
            <a:ext cx="9781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MCF7</a:t>
            </a:r>
            <a:r>
              <a:rPr lang="en-US" altLang="ko-K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altLang="ko-KR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ADR</a:t>
            </a:r>
            <a:endParaRPr lang="ko-KR" alt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D09FF2CB-DF4D-819C-EB6F-218180EAD22B}"/>
              </a:ext>
            </a:extLst>
          </p:cNvPr>
          <p:cNvSpPr/>
          <p:nvPr/>
        </p:nvSpPr>
        <p:spPr>
          <a:xfrm>
            <a:off x="1693986" y="7185014"/>
            <a:ext cx="4320000" cy="288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65D6487F-512D-78B9-2623-AA0B2BCFC040}"/>
              </a:ext>
            </a:extLst>
          </p:cNvPr>
          <p:cNvSpPr/>
          <p:nvPr/>
        </p:nvSpPr>
        <p:spPr>
          <a:xfrm>
            <a:off x="1693986" y="8000629"/>
            <a:ext cx="4320000" cy="288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9F8135E0-4248-C84C-D60D-583564DC519D}"/>
              </a:ext>
            </a:extLst>
          </p:cNvPr>
          <p:cNvSpPr/>
          <p:nvPr/>
        </p:nvSpPr>
        <p:spPr>
          <a:xfrm>
            <a:off x="1693986" y="9506666"/>
            <a:ext cx="4320000" cy="288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ADC8BEEA-4199-CE0D-95BB-5F3F250F83FC}"/>
              </a:ext>
            </a:extLst>
          </p:cNvPr>
          <p:cNvSpPr/>
          <p:nvPr/>
        </p:nvSpPr>
        <p:spPr>
          <a:xfrm>
            <a:off x="1693986" y="10101359"/>
            <a:ext cx="4320000" cy="288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80369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090CF-C9A7-36F9-CB9B-01672DF1E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BE4AC8F-5742-6906-0C95-B6CAF2149DA6}"/>
              </a:ext>
            </a:extLst>
          </p:cNvPr>
          <p:cNvSpPr txBox="1"/>
          <p:nvPr/>
        </p:nvSpPr>
        <p:spPr>
          <a:xfrm>
            <a:off x="185890" y="117225"/>
            <a:ext cx="9630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/>
              <a:t>Figure 1. </a:t>
            </a:r>
            <a:endParaRPr lang="ko-KR" altLang="en-US" sz="1600" b="1" dirty="0"/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B52832F5-4331-B501-0C01-8A8C7622CA6B}"/>
              </a:ext>
            </a:extLst>
          </p:cNvPr>
          <p:cNvSpPr txBox="1"/>
          <p:nvPr/>
        </p:nvSpPr>
        <p:spPr>
          <a:xfrm>
            <a:off x="685521" y="5915971"/>
            <a:ext cx="7393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0570FEA6-CC53-2BBC-1515-6D2B12D0E35A}"/>
              </a:ext>
            </a:extLst>
          </p:cNvPr>
          <p:cNvSpPr txBox="1"/>
          <p:nvPr/>
        </p:nvSpPr>
        <p:spPr>
          <a:xfrm>
            <a:off x="712773" y="2653893"/>
            <a:ext cx="7120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ABCB1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FFCE9ED8-E8DE-17C2-421F-6558FEF51C2B}"/>
              </a:ext>
            </a:extLst>
          </p:cNvPr>
          <p:cNvSpPr txBox="1"/>
          <p:nvPr/>
        </p:nvSpPr>
        <p:spPr>
          <a:xfrm>
            <a:off x="712773" y="3841859"/>
            <a:ext cx="7120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ABCC1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B109125D-8ACC-76B2-3828-25F0EC3575BC}"/>
              </a:ext>
            </a:extLst>
          </p:cNvPr>
          <p:cNvSpPr txBox="1"/>
          <p:nvPr/>
        </p:nvSpPr>
        <p:spPr>
          <a:xfrm>
            <a:off x="703156" y="5245913"/>
            <a:ext cx="7216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ABCG2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" name="그림 60">
            <a:extLst>
              <a:ext uri="{FF2B5EF4-FFF2-40B4-BE49-F238E27FC236}">
                <a16:creationId xmlns:a16="http://schemas.microsoft.com/office/drawing/2014/main" id="{3F0099E8-04AB-5E2B-9247-55470816D5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60" t="25044" r="20854" b="26181"/>
          <a:stretch>
            <a:fillRect/>
          </a:stretch>
        </p:blipFill>
        <p:spPr>
          <a:xfrm>
            <a:off x="1468646" y="1278734"/>
            <a:ext cx="2612816" cy="207937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2" name="그림 61">
            <a:extLst>
              <a:ext uri="{FF2B5EF4-FFF2-40B4-BE49-F238E27FC236}">
                <a16:creationId xmlns:a16="http://schemas.microsoft.com/office/drawing/2014/main" id="{C6616035-6D47-9729-710C-38DA0F267A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60" t="25044" r="20896" b="26181"/>
          <a:stretch>
            <a:fillRect/>
          </a:stretch>
        </p:blipFill>
        <p:spPr>
          <a:xfrm>
            <a:off x="4170019" y="1278734"/>
            <a:ext cx="2610594" cy="207937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3" name="그림 62">
            <a:extLst>
              <a:ext uri="{FF2B5EF4-FFF2-40B4-BE49-F238E27FC236}">
                <a16:creationId xmlns:a16="http://schemas.microsoft.com/office/drawing/2014/main" id="{E8271A5A-92A4-F325-6783-1C60DA8EE0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61" t="35312" r="27753" b="36204"/>
          <a:stretch>
            <a:fillRect/>
          </a:stretch>
        </p:blipFill>
        <p:spPr>
          <a:xfrm>
            <a:off x="1468646" y="3430689"/>
            <a:ext cx="2612816" cy="12143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4" name="그림 63">
            <a:extLst>
              <a:ext uri="{FF2B5EF4-FFF2-40B4-BE49-F238E27FC236}">
                <a16:creationId xmlns:a16="http://schemas.microsoft.com/office/drawing/2014/main" id="{9EB6E95C-390D-292C-8B4B-5613F3EB27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61" t="34598" r="27753" b="36918"/>
          <a:stretch>
            <a:fillRect/>
          </a:stretch>
        </p:blipFill>
        <p:spPr>
          <a:xfrm>
            <a:off x="4170019" y="3430690"/>
            <a:ext cx="2612816" cy="12143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5" name="그림 64">
            <a:extLst>
              <a:ext uri="{FF2B5EF4-FFF2-40B4-BE49-F238E27FC236}">
                <a16:creationId xmlns:a16="http://schemas.microsoft.com/office/drawing/2014/main" id="{904C40E6-E153-A20D-B7B2-1E23C6BB9DA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61" t="47289" r="27753" b="29708"/>
          <a:stretch>
            <a:fillRect/>
          </a:stretch>
        </p:blipFill>
        <p:spPr>
          <a:xfrm>
            <a:off x="1468646" y="4714955"/>
            <a:ext cx="2612816" cy="9806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6" name="그림 65">
            <a:extLst>
              <a:ext uri="{FF2B5EF4-FFF2-40B4-BE49-F238E27FC236}">
                <a16:creationId xmlns:a16="http://schemas.microsoft.com/office/drawing/2014/main" id="{89ED08F6-2D3B-347D-FE72-A33118CA48A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61" t="47289" r="27753" b="29708"/>
          <a:stretch>
            <a:fillRect/>
          </a:stretch>
        </p:blipFill>
        <p:spPr>
          <a:xfrm>
            <a:off x="4170019" y="4714955"/>
            <a:ext cx="2612816" cy="9806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7" name="그림 66">
            <a:extLst>
              <a:ext uri="{FF2B5EF4-FFF2-40B4-BE49-F238E27FC236}">
                <a16:creationId xmlns:a16="http://schemas.microsoft.com/office/drawing/2014/main" id="{34545E44-AE63-9C6C-CCAC-568450F879D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2" t="44911" r="29792" b="36858"/>
          <a:stretch>
            <a:fillRect/>
          </a:stretch>
        </p:blipFill>
        <p:spPr>
          <a:xfrm>
            <a:off x="1468647" y="5760079"/>
            <a:ext cx="2612816" cy="7772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8" name="그림 67">
            <a:extLst>
              <a:ext uri="{FF2B5EF4-FFF2-40B4-BE49-F238E27FC236}">
                <a16:creationId xmlns:a16="http://schemas.microsoft.com/office/drawing/2014/main" id="{0DC354E7-CAE0-D33F-0924-6772A99602F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2" t="44911" r="29792" b="36858"/>
          <a:stretch>
            <a:fillRect/>
          </a:stretch>
        </p:blipFill>
        <p:spPr>
          <a:xfrm>
            <a:off x="4170019" y="5760079"/>
            <a:ext cx="2612816" cy="77724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9C1E94F6-4FD2-3AF9-FBE4-7BD77075E0A9}"/>
              </a:ext>
            </a:extLst>
          </p:cNvPr>
          <p:cNvSpPr txBox="1"/>
          <p:nvPr/>
        </p:nvSpPr>
        <p:spPr>
          <a:xfrm rot="16200000">
            <a:off x="2456948" y="1832102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MCF7</a:t>
            </a:r>
            <a:endParaRPr lang="ko-KR" alt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F78C087-14F6-31A0-C149-02C020F9C033}"/>
              </a:ext>
            </a:extLst>
          </p:cNvPr>
          <p:cNvSpPr txBox="1"/>
          <p:nvPr/>
        </p:nvSpPr>
        <p:spPr>
          <a:xfrm rot="16200000">
            <a:off x="2588123" y="1644551"/>
            <a:ext cx="9781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MCF7</a:t>
            </a:r>
            <a:r>
              <a:rPr lang="en-US" altLang="ko-K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altLang="ko-KR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ADR</a:t>
            </a:r>
            <a:endParaRPr lang="ko-KR" alt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4CAE6ED-80A0-FACF-EF0F-0D1C96155BC2}"/>
              </a:ext>
            </a:extLst>
          </p:cNvPr>
          <p:cNvSpPr txBox="1"/>
          <p:nvPr/>
        </p:nvSpPr>
        <p:spPr>
          <a:xfrm>
            <a:off x="181743" y="909402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B24F5DD8-4660-43B5-162C-15538E98F1BD}"/>
              </a:ext>
            </a:extLst>
          </p:cNvPr>
          <p:cNvSpPr/>
          <p:nvPr/>
        </p:nvSpPr>
        <p:spPr>
          <a:xfrm>
            <a:off x="2033318" y="2612392"/>
            <a:ext cx="4079215" cy="360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8E37F6D8-9E27-85B7-EDA2-C9A44CDCB13F}"/>
              </a:ext>
            </a:extLst>
          </p:cNvPr>
          <p:cNvSpPr/>
          <p:nvPr/>
        </p:nvSpPr>
        <p:spPr>
          <a:xfrm>
            <a:off x="2033318" y="3800358"/>
            <a:ext cx="4079215" cy="360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915ECAF4-B2F0-1DD7-C523-5A07A8A603BB}"/>
              </a:ext>
            </a:extLst>
          </p:cNvPr>
          <p:cNvSpPr/>
          <p:nvPr/>
        </p:nvSpPr>
        <p:spPr>
          <a:xfrm>
            <a:off x="2033318" y="5276130"/>
            <a:ext cx="4079215" cy="216564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F0EDDBFA-6C3B-2F0E-9878-B26CE3E8C8DA}"/>
              </a:ext>
            </a:extLst>
          </p:cNvPr>
          <p:cNvSpPr/>
          <p:nvPr/>
        </p:nvSpPr>
        <p:spPr>
          <a:xfrm>
            <a:off x="2033318" y="5874470"/>
            <a:ext cx="4079215" cy="360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1044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BA369-C76C-E496-01E6-7EDF6E6BE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F44A6EF-5E50-6C49-2AF1-5C4B76C8C684}"/>
              </a:ext>
            </a:extLst>
          </p:cNvPr>
          <p:cNvSpPr txBox="1"/>
          <p:nvPr/>
        </p:nvSpPr>
        <p:spPr>
          <a:xfrm>
            <a:off x="185890" y="117225"/>
            <a:ext cx="9630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/>
              <a:t>Figure 1. </a:t>
            </a:r>
            <a:endParaRPr lang="ko-KR" altLang="en-US" sz="1600" b="1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3D8A13BD-4620-EEB2-EDB8-3E51C86353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2" t="42823" r="8337" b="35729"/>
          <a:stretch>
            <a:fillRect/>
          </a:stretch>
        </p:blipFill>
        <p:spPr>
          <a:xfrm>
            <a:off x="5534332" y="8847730"/>
            <a:ext cx="4043513" cy="9143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C24CDFFB-665C-5EB8-F82A-4252B69351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5" t="42823" r="8514" b="35729"/>
          <a:stretch>
            <a:fillRect/>
          </a:stretch>
        </p:blipFill>
        <p:spPr>
          <a:xfrm>
            <a:off x="1372129" y="8847731"/>
            <a:ext cx="4043514" cy="9143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0795CAD8-3655-6427-E483-5A0818391B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22" t="40854" r="-704" b="38612"/>
          <a:stretch>
            <a:fillRect/>
          </a:stretch>
        </p:blipFill>
        <p:spPr>
          <a:xfrm>
            <a:off x="5534332" y="9876334"/>
            <a:ext cx="4043514" cy="8753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E654CA09-5786-1EEC-41AF-957B2C9E1E8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38" t="42321" r="-1019" b="37145"/>
          <a:stretch>
            <a:fillRect/>
          </a:stretch>
        </p:blipFill>
        <p:spPr>
          <a:xfrm>
            <a:off x="1372128" y="9876334"/>
            <a:ext cx="4043514" cy="8753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8809A036-5FCF-5C5A-9DBB-B1C2275A99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8" t="40872" r="4533" b="40146"/>
          <a:stretch>
            <a:fillRect/>
          </a:stretch>
        </p:blipFill>
        <p:spPr>
          <a:xfrm>
            <a:off x="1372128" y="10851431"/>
            <a:ext cx="4043514" cy="8092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D4D4F336-BF8B-4E18-03C7-A7BD986720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24" t="40872" r="4596" b="40146"/>
          <a:stretch>
            <a:fillRect/>
          </a:stretch>
        </p:blipFill>
        <p:spPr>
          <a:xfrm>
            <a:off x="5534332" y="10851430"/>
            <a:ext cx="4043514" cy="8092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94BD2D5E-D0DB-CB39-5437-3C00613C9A5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4" t="45597" r="10951" b="34344"/>
          <a:stretch>
            <a:fillRect/>
          </a:stretch>
        </p:blipFill>
        <p:spPr>
          <a:xfrm>
            <a:off x="1368610" y="4373665"/>
            <a:ext cx="4052968" cy="85513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668A40B1-4AAD-D5CC-FFC6-61623F461E5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5" t="45597" r="10951" b="34344"/>
          <a:stretch>
            <a:fillRect/>
          </a:stretch>
        </p:blipFill>
        <p:spPr>
          <a:xfrm>
            <a:off x="5524878" y="4373665"/>
            <a:ext cx="4052967" cy="85513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4CCC47A3-04BF-23D8-57A8-75F66A100AF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0" t="40872" r="7709" b="40146"/>
          <a:stretch>
            <a:fillRect/>
          </a:stretch>
        </p:blipFill>
        <p:spPr>
          <a:xfrm>
            <a:off x="5534330" y="5328833"/>
            <a:ext cx="4043515" cy="8092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4D3B9551-18D5-A307-C716-2753FFE0EF3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0" t="40872" r="7709" b="40146"/>
          <a:stretch>
            <a:fillRect/>
          </a:stretch>
        </p:blipFill>
        <p:spPr>
          <a:xfrm>
            <a:off x="1372128" y="5328833"/>
            <a:ext cx="4043516" cy="8092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E2EE0062-B2D1-E294-E028-675D23690C0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7" t="29370" r="14216" b="52041"/>
          <a:stretch>
            <a:fillRect/>
          </a:stretch>
        </p:blipFill>
        <p:spPr>
          <a:xfrm>
            <a:off x="1368610" y="2456304"/>
            <a:ext cx="4052969" cy="79250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939CCBA5-D432-0E18-A739-4E88662CBE7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6" t="20295" r="13493" b="53493"/>
          <a:stretch>
            <a:fillRect/>
          </a:stretch>
        </p:blipFill>
        <p:spPr>
          <a:xfrm>
            <a:off x="5534332" y="1240849"/>
            <a:ext cx="4043513" cy="111741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E0C5352A-2408-4E48-0107-C17F2138400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1" t="20296" r="13494" b="53492"/>
          <a:stretch>
            <a:fillRect/>
          </a:stretch>
        </p:blipFill>
        <p:spPr>
          <a:xfrm>
            <a:off x="1368610" y="1240849"/>
            <a:ext cx="4052969" cy="11174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56490AA3-167A-F989-6C22-8A9C5CD13CAE}"/>
              </a:ext>
            </a:extLst>
          </p:cNvPr>
          <p:cNvSpPr txBox="1"/>
          <p:nvPr/>
        </p:nvSpPr>
        <p:spPr>
          <a:xfrm>
            <a:off x="605230" y="2761340"/>
            <a:ext cx="7393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5B0EDDF-F29D-8E25-7523-D1BC7340F709}"/>
              </a:ext>
            </a:extLst>
          </p:cNvPr>
          <p:cNvSpPr txBox="1"/>
          <p:nvPr/>
        </p:nvSpPr>
        <p:spPr>
          <a:xfrm>
            <a:off x="733470" y="1849535"/>
            <a:ext cx="6110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HBO1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7F03DCC-A309-54F3-8375-F8F114E2A2E6}"/>
              </a:ext>
            </a:extLst>
          </p:cNvPr>
          <p:cNvSpPr txBox="1"/>
          <p:nvPr/>
        </p:nvSpPr>
        <p:spPr>
          <a:xfrm>
            <a:off x="3001238" y="1281622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MCF7</a:t>
            </a:r>
            <a:endParaRPr lang="ko-KR" alt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C8AE7609-CB3E-848E-3D4B-EC8F26A826FB}"/>
              </a:ext>
            </a:extLst>
          </p:cNvPr>
          <p:cNvSpPr txBox="1"/>
          <p:nvPr/>
        </p:nvSpPr>
        <p:spPr>
          <a:xfrm>
            <a:off x="2525566" y="1568331"/>
            <a:ext cx="16177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0    1     2     4     6     8 </a:t>
            </a:r>
            <a:endParaRPr lang="ko-KR" altLang="en-US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2" name="직선 연결선 71">
            <a:extLst>
              <a:ext uri="{FF2B5EF4-FFF2-40B4-BE49-F238E27FC236}">
                <a16:creationId xmlns:a16="http://schemas.microsoft.com/office/drawing/2014/main" id="{39DD0FE1-0038-E102-A5C3-26C9E1CFCBA2}"/>
              </a:ext>
            </a:extLst>
          </p:cNvPr>
          <p:cNvCxnSpPr/>
          <p:nvPr/>
        </p:nvCxnSpPr>
        <p:spPr>
          <a:xfrm>
            <a:off x="2544616" y="1560637"/>
            <a:ext cx="151629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6769BE2D-080F-2FB3-4E23-D565E14E30F3}"/>
              </a:ext>
            </a:extLst>
          </p:cNvPr>
          <p:cNvSpPr txBox="1"/>
          <p:nvPr/>
        </p:nvSpPr>
        <p:spPr>
          <a:xfrm>
            <a:off x="632481" y="3668658"/>
            <a:ext cx="7120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ABCB1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3CC07A88-7588-05D8-B6B4-E74459E23127}"/>
              </a:ext>
            </a:extLst>
          </p:cNvPr>
          <p:cNvSpPr txBox="1"/>
          <p:nvPr/>
        </p:nvSpPr>
        <p:spPr>
          <a:xfrm>
            <a:off x="632481" y="4686874"/>
            <a:ext cx="7120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ABCC1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20FA05EB-C2CB-D0A6-405A-F5FD9729253E}"/>
              </a:ext>
            </a:extLst>
          </p:cNvPr>
          <p:cNvSpPr txBox="1"/>
          <p:nvPr/>
        </p:nvSpPr>
        <p:spPr>
          <a:xfrm>
            <a:off x="622863" y="11148670"/>
            <a:ext cx="7216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ABCG2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A8C895-B970-9B6E-F4B6-63CAF8270002}"/>
              </a:ext>
            </a:extLst>
          </p:cNvPr>
          <p:cNvSpPr txBox="1"/>
          <p:nvPr/>
        </p:nvSpPr>
        <p:spPr>
          <a:xfrm>
            <a:off x="4091023" y="1552942"/>
            <a:ext cx="14173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ng/ml CHX (h)</a:t>
            </a:r>
            <a:endParaRPr lang="ko-KR" alt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52BED6B-9ED5-4C26-3B1A-60654841DEF1}"/>
              </a:ext>
            </a:extLst>
          </p:cNvPr>
          <p:cNvSpPr/>
          <p:nvPr/>
        </p:nvSpPr>
        <p:spPr>
          <a:xfrm>
            <a:off x="1983257" y="1844034"/>
            <a:ext cx="7200000" cy="288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5E8DF315-BEC8-D785-90AF-9FF8D8FFFF7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44359" r="12963" b="33036"/>
          <a:stretch>
            <a:fillRect/>
          </a:stretch>
        </p:blipFill>
        <p:spPr>
          <a:xfrm>
            <a:off x="5534332" y="6750839"/>
            <a:ext cx="4043513" cy="9636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0A5D6ACD-5882-49A4-31E2-127E04510BE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5" t="44361" r="12900" b="33035"/>
          <a:stretch>
            <a:fillRect/>
          </a:stretch>
        </p:blipFill>
        <p:spPr>
          <a:xfrm>
            <a:off x="1368610" y="6750840"/>
            <a:ext cx="4047034" cy="9636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45C8E900-9FF4-423A-3489-8CBEE5839252}"/>
              </a:ext>
            </a:extLst>
          </p:cNvPr>
          <p:cNvSpPr txBox="1"/>
          <p:nvPr/>
        </p:nvSpPr>
        <p:spPr>
          <a:xfrm>
            <a:off x="4070538" y="6970731"/>
            <a:ext cx="14173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ng/ml CHX (h)</a:t>
            </a:r>
            <a:endParaRPr lang="ko-KR" alt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2A2857D-2896-E832-D7D4-75FAD7012F2A}"/>
              </a:ext>
            </a:extLst>
          </p:cNvPr>
          <p:cNvSpPr txBox="1"/>
          <p:nvPr/>
        </p:nvSpPr>
        <p:spPr>
          <a:xfrm>
            <a:off x="2790070" y="6716481"/>
            <a:ext cx="9781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MCF7/ADR</a:t>
            </a:r>
            <a:endParaRPr lang="ko-KR" alt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6A3E62F-9D22-6038-8D1A-E294A206B5CE}"/>
              </a:ext>
            </a:extLst>
          </p:cNvPr>
          <p:cNvSpPr txBox="1"/>
          <p:nvPr/>
        </p:nvSpPr>
        <p:spPr>
          <a:xfrm>
            <a:off x="2482899" y="6978425"/>
            <a:ext cx="16177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0    1     2     4     6     8 </a:t>
            </a:r>
            <a:endParaRPr lang="ko-KR" altLang="en-US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0" name="직선 연결선 39">
            <a:extLst>
              <a:ext uri="{FF2B5EF4-FFF2-40B4-BE49-F238E27FC236}">
                <a16:creationId xmlns:a16="http://schemas.microsoft.com/office/drawing/2014/main" id="{2B69B72B-F5CB-5F98-755B-BC1D50182567}"/>
              </a:ext>
            </a:extLst>
          </p:cNvPr>
          <p:cNvCxnSpPr/>
          <p:nvPr/>
        </p:nvCxnSpPr>
        <p:spPr>
          <a:xfrm>
            <a:off x="2520999" y="6987950"/>
            <a:ext cx="151629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44F44043-AD2A-8AD4-A245-84EFDA355D87}"/>
              </a:ext>
            </a:extLst>
          </p:cNvPr>
          <p:cNvSpPr/>
          <p:nvPr/>
        </p:nvSpPr>
        <p:spPr>
          <a:xfrm>
            <a:off x="1983257" y="7208481"/>
            <a:ext cx="7200000" cy="288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78E8DB5-DABD-C879-EA78-4B2C01AD8F83}"/>
              </a:ext>
            </a:extLst>
          </p:cNvPr>
          <p:cNvSpPr txBox="1"/>
          <p:nvPr/>
        </p:nvSpPr>
        <p:spPr>
          <a:xfrm>
            <a:off x="733470" y="7213982"/>
            <a:ext cx="6110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HBO1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0D6F362B-DC43-2EDA-FBB9-0A9A9243DF1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2" t="29370" r="14218" b="52041"/>
          <a:stretch>
            <a:fillRect/>
          </a:stretch>
        </p:blipFill>
        <p:spPr>
          <a:xfrm>
            <a:off x="5534332" y="2456304"/>
            <a:ext cx="4043513" cy="79250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DE831523-153B-EDC8-0249-D8AF4E6E5AA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3" t="51949" r="13877" b="26187"/>
          <a:stretch>
            <a:fillRect/>
          </a:stretch>
        </p:blipFill>
        <p:spPr>
          <a:xfrm>
            <a:off x="1372128" y="7820152"/>
            <a:ext cx="4043515" cy="93211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8AA53319-1C5B-1D17-7116-DA1226AB7353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3" t="51949" r="13877" b="26187"/>
          <a:stretch>
            <a:fillRect/>
          </a:stretch>
        </p:blipFill>
        <p:spPr>
          <a:xfrm>
            <a:off x="5534332" y="7820152"/>
            <a:ext cx="4043514" cy="93211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93C6C6C7-7002-8E8B-8C7D-E25F65BC8166}"/>
              </a:ext>
            </a:extLst>
          </p:cNvPr>
          <p:cNvSpPr txBox="1"/>
          <p:nvPr/>
        </p:nvSpPr>
        <p:spPr>
          <a:xfrm>
            <a:off x="605230" y="8178767"/>
            <a:ext cx="7393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3D1D91A4-A835-577A-3AD4-25CC568B2287}"/>
              </a:ext>
            </a:extLst>
          </p:cNvPr>
          <p:cNvSpPr/>
          <p:nvPr/>
        </p:nvSpPr>
        <p:spPr>
          <a:xfrm>
            <a:off x="1983257" y="2755839"/>
            <a:ext cx="7200000" cy="288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C08B649E-176A-5F58-1B98-353AB08817B5}"/>
              </a:ext>
            </a:extLst>
          </p:cNvPr>
          <p:cNvSpPr/>
          <p:nvPr/>
        </p:nvSpPr>
        <p:spPr>
          <a:xfrm>
            <a:off x="1983257" y="8173266"/>
            <a:ext cx="7200000" cy="288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28FC69F-2E0F-CABD-BC2D-64A4132D0EE7}"/>
              </a:ext>
            </a:extLst>
          </p:cNvPr>
          <p:cNvSpPr txBox="1"/>
          <p:nvPr/>
        </p:nvSpPr>
        <p:spPr>
          <a:xfrm>
            <a:off x="622863" y="5608740"/>
            <a:ext cx="7216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ABCG2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97427DEA-CE9D-9A53-3392-3D2C6A19888E}"/>
              </a:ext>
            </a:extLst>
          </p:cNvPr>
          <p:cNvSpPr/>
          <p:nvPr/>
        </p:nvSpPr>
        <p:spPr>
          <a:xfrm>
            <a:off x="1983257" y="5635491"/>
            <a:ext cx="7200000" cy="288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1E107717-1054-6F0C-C520-7235191F3944}"/>
              </a:ext>
            </a:extLst>
          </p:cNvPr>
          <p:cNvSpPr/>
          <p:nvPr/>
        </p:nvSpPr>
        <p:spPr>
          <a:xfrm>
            <a:off x="1983257" y="11143169"/>
            <a:ext cx="7200000" cy="288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A2DF1A5-D8C6-4FCF-59E4-95D82099B8CB}"/>
              </a:ext>
            </a:extLst>
          </p:cNvPr>
          <p:cNvSpPr txBox="1"/>
          <p:nvPr/>
        </p:nvSpPr>
        <p:spPr>
          <a:xfrm>
            <a:off x="632481" y="10219243"/>
            <a:ext cx="7120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ABCC1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C2CAC3AA-0544-BC7B-DADC-0F6B5A8B6D09}"/>
              </a:ext>
            </a:extLst>
          </p:cNvPr>
          <p:cNvSpPr/>
          <p:nvPr/>
        </p:nvSpPr>
        <p:spPr>
          <a:xfrm>
            <a:off x="1983257" y="4681373"/>
            <a:ext cx="7200000" cy="288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직사각형 82">
            <a:extLst>
              <a:ext uri="{FF2B5EF4-FFF2-40B4-BE49-F238E27FC236}">
                <a16:creationId xmlns:a16="http://schemas.microsoft.com/office/drawing/2014/main" id="{DEB384AC-2C10-887B-6684-00E68C39C555}"/>
              </a:ext>
            </a:extLst>
          </p:cNvPr>
          <p:cNvSpPr/>
          <p:nvPr/>
        </p:nvSpPr>
        <p:spPr>
          <a:xfrm>
            <a:off x="1983257" y="10213742"/>
            <a:ext cx="7200000" cy="288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9" name="그림 88">
            <a:extLst>
              <a:ext uri="{FF2B5EF4-FFF2-40B4-BE49-F238E27FC236}">
                <a16:creationId xmlns:a16="http://schemas.microsoft.com/office/drawing/2014/main" id="{B4929699-FCCA-0F82-6C7A-20AE0D8D733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9" t="38004" r="13646" b="40549"/>
          <a:stretch>
            <a:fillRect/>
          </a:stretch>
        </p:blipFill>
        <p:spPr>
          <a:xfrm>
            <a:off x="1368609" y="3349966"/>
            <a:ext cx="4052969" cy="9143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1" name="그림 90">
            <a:extLst>
              <a:ext uri="{FF2B5EF4-FFF2-40B4-BE49-F238E27FC236}">
                <a16:creationId xmlns:a16="http://schemas.microsoft.com/office/drawing/2014/main" id="{3EA88C72-7A5A-5C54-5EE6-EEB9742A4700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5" t="38004" r="14095" b="40549"/>
          <a:stretch>
            <a:fillRect/>
          </a:stretch>
        </p:blipFill>
        <p:spPr>
          <a:xfrm>
            <a:off x="5534332" y="3349966"/>
            <a:ext cx="4043513" cy="9143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3" name="TextBox 92">
            <a:extLst>
              <a:ext uri="{FF2B5EF4-FFF2-40B4-BE49-F238E27FC236}">
                <a16:creationId xmlns:a16="http://schemas.microsoft.com/office/drawing/2014/main" id="{AF6199C4-F53F-DB86-02DB-C221EBBFDF06}"/>
              </a:ext>
            </a:extLst>
          </p:cNvPr>
          <p:cNvSpPr txBox="1"/>
          <p:nvPr/>
        </p:nvSpPr>
        <p:spPr>
          <a:xfrm>
            <a:off x="632481" y="9226709"/>
            <a:ext cx="7120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ABCB1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직사각형 99">
            <a:extLst>
              <a:ext uri="{FF2B5EF4-FFF2-40B4-BE49-F238E27FC236}">
                <a16:creationId xmlns:a16="http://schemas.microsoft.com/office/drawing/2014/main" id="{3EA87E51-75BA-CEB6-2D41-0F4DE2ED55A4}"/>
              </a:ext>
            </a:extLst>
          </p:cNvPr>
          <p:cNvSpPr/>
          <p:nvPr/>
        </p:nvSpPr>
        <p:spPr>
          <a:xfrm>
            <a:off x="1983257" y="3663157"/>
            <a:ext cx="7200000" cy="288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직사각형 101">
            <a:extLst>
              <a:ext uri="{FF2B5EF4-FFF2-40B4-BE49-F238E27FC236}">
                <a16:creationId xmlns:a16="http://schemas.microsoft.com/office/drawing/2014/main" id="{46282A98-ABEB-E551-4CE0-FDA5FC0AA4FC}"/>
              </a:ext>
            </a:extLst>
          </p:cNvPr>
          <p:cNvSpPr/>
          <p:nvPr/>
        </p:nvSpPr>
        <p:spPr>
          <a:xfrm>
            <a:off x="1983257" y="9221208"/>
            <a:ext cx="7200000" cy="288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074C9E10-BC6E-A134-6990-F84355207D74}"/>
              </a:ext>
            </a:extLst>
          </p:cNvPr>
          <p:cNvSpPr txBox="1"/>
          <p:nvPr/>
        </p:nvSpPr>
        <p:spPr>
          <a:xfrm>
            <a:off x="181743" y="909402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600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Box 104"/>
          <p:cNvSpPr txBox="1"/>
          <p:nvPr/>
        </p:nvSpPr>
        <p:spPr>
          <a:xfrm>
            <a:off x="185890" y="117225"/>
            <a:ext cx="9165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/>
              <a:t>Figure 2.</a:t>
            </a:r>
            <a:endParaRPr lang="ko-KR" altLang="en-US" sz="16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909826" y="3091284"/>
            <a:ext cx="6110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HBO1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33121" y="6865599"/>
            <a:ext cx="9877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Histone </a:t>
            </a:r>
            <a:r>
              <a:rPr lang="en-US" altLang="ko-K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H3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64567" y="4874543"/>
            <a:ext cx="8563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H3K14Ac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81743" y="909402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E980964-09F4-982C-5C37-854D3863B2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76" t="38213" r="26201" b="40338"/>
          <a:stretch>
            <a:fillRect/>
          </a:stretch>
        </p:blipFill>
        <p:spPr>
          <a:xfrm>
            <a:off x="1540594" y="6534304"/>
            <a:ext cx="2895601" cy="9144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92BEA989-CCD4-CBE0-7537-DF4EAC9002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76" t="38213" r="26201" b="40338"/>
          <a:stretch>
            <a:fillRect/>
          </a:stretch>
        </p:blipFill>
        <p:spPr>
          <a:xfrm>
            <a:off x="1540594" y="5548180"/>
            <a:ext cx="2895601" cy="9144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A2004D2D-BC58-DE28-14A3-84908995E5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38" t="41274" r="18439" b="39065"/>
          <a:stretch>
            <a:fillRect/>
          </a:stretch>
        </p:blipFill>
        <p:spPr>
          <a:xfrm>
            <a:off x="1540594" y="2690942"/>
            <a:ext cx="2895601" cy="838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6BA9D43F-101F-02A9-E55B-C372B8A4B4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38" t="29463" r="18439" b="39065"/>
          <a:stretch>
            <a:fillRect/>
          </a:stretch>
        </p:blipFill>
        <p:spPr>
          <a:xfrm>
            <a:off x="1540594" y="1278734"/>
            <a:ext cx="2895601" cy="13417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BF1FFED4-5F9A-5DD8-D4D5-0F4E00FCCA1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75" t="45045" r="20202" b="35293"/>
          <a:stretch>
            <a:fillRect/>
          </a:stretch>
        </p:blipFill>
        <p:spPr>
          <a:xfrm>
            <a:off x="1540594" y="4576146"/>
            <a:ext cx="2895601" cy="838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EC4E3B82-BEEF-FE1C-7478-D26B02D1E13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75" t="45045" r="20202" b="35293"/>
          <a:stretch>
            <a:fillRect/>
          </a:stretch>
        </p:blipFill>
        <p:spPr>
          <a:xfrm>
            <a:off x="1540594" y="3664950"/>
            <a:ext cx="2895601" cy="8382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8" name="TextBox 47"/>
          <p:cNvSpPr txBox="1"/>
          <p:nvPr/>
        </p:nvSpPr>
        <p:spPr>
          <a:xfrm rot="16200000">
            <a:off x="2808103" y="1557202"/>
            <a:ext cx="6286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US" altLang="ko-KR" sz="1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-N.C</a:t>
            </a:r>
            <a:endParaRPr lang="ko-KR" altLang="en-US" sz="12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 rot="16200000">
            <a:off x="3008832" y="1514696"/>
            <a:ext cx="7489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si-Hbo1</a:t>
            </a:r>
            <a:endParaRPr lang="ko-KR" altLang="en-US" sz="12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E07EF6E-6C68-E23E-0BDE-C0398CD56617}"/>
              </a:ext>
            </a:extLst>
          </p:cNvPr>
          <p:cNvSpPr txBox="1"/>
          <p:nvPr/>
        </p:nvSpPr>
        <p:spPr>
          <a:xfrm>
            <a:off x="2285365" y="1449089"/>
            <a:ext cx="7986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samples</a:t>
            </a:r>
            <a:endParaRPr lang="ko-KR" alt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209CAF92-B21A-DE82-DD09-EB441E2246A8}"/>
              </a:ext>
            </a:extLst>
          </p:cNvPr>
          <p:cNvCxnSpPr>
            <a:cxnSpLocks/>
          </p:cNvCxnSpPr>
          <p:nvPr/>
        </p:nvCxnSpPr>
        <p:spPr>
          <a:xfrm>
            <a:off x="2396673" y="1924770"/>
            <a:ext cx="576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772B6DC0-D55B-B133-D502-AE5D593FF6C9}"/>
              </a:ext>
            </a:extLst>
          </p:cNvPr>
          <p:cNvSpPr/>
          <p:nvPr/>
        </p:nvSpPr>
        <p:spPr>
          <a:xfrm>
            <a:off x="2922046" y="1338194"/>
            <a:ext cx="648000" cy="587518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761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40AE54-CA98-92E5-8A97-D3B6DFF61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Box 104">
            <a:extLst>
              <a:ext uri="{FF2B5EF4-FFF2-40B4-BE49-F238E27FC236}">
                <a16:creationId xmlns:a16="http://schemas.microsoft.com/office/drawing/2014/main" id="{7897F0A3-2088-213F-FDD8-91EC13769122}"/>
              </a:ext>
            </a:extLst>
          </p:cNvPr>
          <p:cNvSpPr txBox="1"/>
          <p:nvPr/>
        </p:nvSpPr>
        <p:spPr>
          <a:xfrm>
            <a:off x="185890" y="117225"/>
            <a:ext cx="9165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/>
              <a:t>Figure 2.</a:t>
            </a:r>
            <a:endParaRPr lang="ko-KR" altLang="en-US" sz="1600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8100BF1-CC5F-A05E-4BDC-03B4197D42C7}"/>
              </a:ext>
            </a:extLst>
          </p:cNvPr>
          <p:cNvSpPr txBox="1"/>
          <p:nvPr/>
        </p:nvSpPr>
        <p:spPr>
          <a:xfrm>
            <a:off x="533120" y="9154255"/>
            <a:ext cx="7393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127AEC4-5C61-148A-1BA8-2597F9D07838}"/>
              </a:ext>
            </a:extLst>
          </p:cNvPr>
          <p:cNvSpPr txBox="1"/>
          <p:nvPr/>
        </p:nvSpPr>
        <p:spPr>
          <a:xfrm>
            <a:off x="560373" y="3788441"/>
            <a:ext cx="7120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ABCB1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E834F8CD-4A6B-9A56-A9E0-203758151777}"/>
              </a:ext>
            </a:extLst>
          </p:cNvPr>
          <p:cNvSpPr txBox="1"/>
          <p:nvPr/>
        </p:nvSpPr>
        <p:spPr>
          <a:xfrm>
            <a:off x="560372" y="5695608"/>
            <a:ext cx="7120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ABCC1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6DAE6FF8-FA69-32F5-F198-BCE6D4E98507}"/>
              </a:ext>
            </a:extLst>
          </p:cNvPr>
          <p:cNvSpPr txBox="1"/>
          <p:nvPr/>
        </p:nvSpPr>
        <p:spPr>
          <a:xfrm>
            <a:off x="550755" y="7556412"/>
            <a:ext cx="7216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ABCG2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F2AFE9D5-F80C-24B8-B9EC-5683009016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26" t="44379" r="9902" b="34769"/>
          <a:stretch>
            <a:fillRect/>
          </a:stretch>
        </p:blipFill>
        <p:spPr>
          <a:xfrm>
            <a:off x="1287666" y="4578919"/>
            <a:ext cx="2882096" cy="889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BAA4B234-D34A-A903-0447-0338463466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26" t="44378" r="9902" b="34769"/>
          <a:stretch>
            <a:fillRect/>
          </a:stretch>
        </p:blipFill>
        <p:spPr>
          <a:xfrm>
            <a:off x="1287666" y="5547795"/>
            <a:ext cx="2882096" cy="889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6C84311B-C916-AA10-E22A-F0EF573A2E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38" t="39286" r="12489" b="42245"/>
          <a:stretch>
            <a:fillRect/>
          </a:stretch>
        </p:blipFill>
        <p:spPr>
          <a:xfrm>
            <a:off x="1287666" y="6574635"/>
            <a:ext cx="2882096" cy="787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D1F44919-2410-1619-77CF-BE1429A597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38" t="39286" r="12489" b="42245"/>
          <a:stretch>
            <a:fillRect/>
          </a:stretch>
        </p:blipFill>
        <p:spPr>
          <a:xfrm>
            <a:off x="1287666" y="7442023"/>
            <a:ext cx="2882096" cy="787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499FC466-F821-ABBC-CD7B-87543969BA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7" t="44961" r="20720" b="41335"/>
          <a:stretch>
            <a:fillRect/>
          </a:stretch>
        </p:blipFill>
        <p:spPr>
          <a:xfrm>
            <a:off x="1287666" y="8369329"/>
            <a:ext cx="2882096" cy="584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D5DE32B3-C239-B533-25F0-9CA4352E49B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7" t="44962" r="20720" b="41335"/>
          <a:stretch>
            <a:fillRect/>
          </a:stretch>
        </p:blipFill>
        <p:spPr>
          <a:xfrm>
            <a:off x="1287666" y="9026926"/>
            <a:ext cx="2882096" cy="5842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7418B2B-C888-CF54-0312-C0D38CE4ED6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7" t="25295" r="20720" b="31191"/>
          <a:stretch>
            <a:fillRect/>
          </a:stretch>
        </p:blipFill>
        <p:spPr>
          <a:xfrm>
            <a:off x="1287666" y="1278734"/>
            <a:ext cx="2882096" cy="18550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5590708-F125-9883-F837-B46AAC092B5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6" t="39893" r="20721" b="31191"/>
          <a:stretch>
            <a:fillRect/>
          </a:stretch>
        </p:blipFill>
        <p:spPr>
          <a:xfrm>
            <a:off x="1287666" y="3210177"/>
            <a:ext cx="2882096" cy="123272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FEE8F16-7F71-1B59-5960-7432F0C2A165}"/>
              </a:ext>
            </a:extLst>
          </p:cNvPr>
          <p:cNvSpPr txBox="1"/>
          <p:nvPr/>
        </p:nvSpPr>
        <p:spPr>
          <a:xfrm>
            <a:off x="181743" y="909402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DB4449-6DB7-1569-D3FA-C23EB6C96E71}"/>
              </a:ext>
            </a:extLst>
          </p:cNvPr>
          <p:cNvSpPr txBox="1"/>
          <p:nvPr/>
        </p:nvSpPr>
        <p:spPr>
          <a:xfrm rot="16200000">
            <a:off x="2126590" y="1686168"/>
            <a:ext cx="6286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US" altLang="ko-KR" sz="1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-N.C</a:t>
            </a:r>
            <a:endParaRPr lang="ko-KR" altLang="en-US" sz="12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6B9B3B-28E1-1D69-001D-1EE20C2718FD}"/>
              </a:ext>
            </a:extLst>
          </p:cNvPr>
          <p:cNvSpPr txBox="1"/>
          <p:nvPr/>
        </p:nvSpPr>
        <p:spPr>
          <a:xfrm rot="16200000">
            <a:off x="2301919" y="1643662"/>
            <a:ext cx="7489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si-Hbo1</a:t>
            </a:r>
            <a:endParaRPr lang="ko-KR" altLang="en-US" sz="12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E63888-B063-6F51-0285-292A5910D2E2}"/>
              </a:ext>
            </a:extLst>
          </p:cNvPr>
          <p:cNvSpPr txBox="1"/>
          <p:nvPr/>
        </p:nvSpPr>
        <p:spPr>
          <a:xfrm>
            <a:off x="1641952" y="1578055"/>
            <a:ext cx="7986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samples</a:t>
            </a:r>
            <a:endParaRPr lang="ko-KR" alt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74D99418-D20D-7FA6-091F-19F59A830F1A}"/>
              </a:ext>
            </a:extLst>
          </p:cNvPr>
          <p:cNvCxnSpPr>
            <a:cxnSpLocks/>
          </p:cNvCxnSpPr>
          <p:nvPr/>
        </p:nvCxnSpPr>
        <p:spPr>
          <a:xfrm>
            <a:off x="1753260" y="2053736"/>
            <a:ext cx="576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8AE9FB9-AAF0-25BB-CCC0-7E80C47EA49A}"/>
              </a:ext>
            </a:extLst>
          </p:cNvPr>
          <p:cNvSpPr/>
          <p:nvPr/>
        </p:nvSpPr>
        <p:spPr>
          <a:xfrm>
            <a:off x="2215133" y="1416360"/>
            <a:ext cx="612000" cy="8064714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7607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Box 96"/>
          <p:cNvSpPr txBox="1"/>
          <p:nvPr/>
        </p:nvSpPr>
        <p:spPr>
          <a:xfrm>
            <a:off x="185890" y="117225"/>
            <a:ext cx="9630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/>
              <a:t>Figure 3. </a:t>
            </a:r>
            <a:endParaRPr lang="ko-KR" altLang="en-US" sz="16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181743" y="909402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909827" y="2835108"/>
            <a:ext cx="6110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HBO1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533121" y="6786039"/>
            <a:ext cx="9877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Histone </a:t>
            </a:r>
            <a:r>
              <a:rPr lang="en-US" altLang="ko-K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H3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64567" y="4780930"/>
            <a:ext cx="8563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H3K14Ac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4" t="37928" r="24018" b="41219"/>
          <a:stretch>
            <a:fillRect/>
          </a:stretch>
        </p:blipFill>
        <p:spPr>
          <a:xfrm>
            <a:off x="1528774" y="6507047"/>
            <a:ext cx="3283657" cy="889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4" t="37928" r="24018" b="41219"/>
          <a:stretch>
            <a:fillRect/>
          </a:stretch>
        </p:blipFill>
        <p:spPr>
          <a:xfrm>
            <a:off x="1528776" y="5538054"/>
            <a:ext cx="3283657" cy="889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4" t="42220" r="31678" b="36928"/>
          <a:stretch>
            <a:fillRect/>
          </a:stretch>
        </p:blipFill>
        <p:spPr>
          <a:xfrm>
            <a:off x="1528774" y="3549593"/>
            <a:ext cx="3283659" cy="889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4" t="42219" r="31678" b="36928"/>
          <a:stretch>
            <a:fillRect/>
          </a:stretch>
        </p:blipFill>
        <p:spPr>
          <a:xfrm>
            <a:off x="1528774" y="4514631"/>
            <a:ext cx="3283659" cy="889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3" t="35930" r="24219" b="35299"/>
          <a:stretch>
            <a:fillRect/>
          </a:stretch>
        </p:blipFill>
        <p:spPr>
          <a:xfrm>
            <a:off x="1528775" y="1297952"/>
            <a:ext cx="3283659" cy="12265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3" t="45664" r="24219" b="35299"/>
          <a:stretch>
            <a:fillRect/>
          </a:stretch>
        </p:blipFill>
        <p:spPr>
          <a:xfrm>
            <a:off x="1528775" y="2604578"/>
            <a:ext cx="3283659" cy="81154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0" name="TextBox 79"/>
          <p:cNvSpPr txBox="1"/>
          <p:nvPr/>
        </p:nvSpPr>
        <p:spPr>
          <a:xfrm>
            <a:off x="3022058" y="1297952"/>
            <a:ext cx="112562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WM-3835 (</a:t>
            </a:r>
            <a:r>
              <a:rPr lang="en-US" altLang="ko-KR" sz="1100" b="1" dirty="0" err="1">
                <a:solidFill>
                  <a:schemeClr val="bg1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m</a:t>
            </a:r>
            <a:r>
              <a:rPr lang="en-US" altLang="ko-KR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ko-KR" altLang="en-US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3063736" y="1586305"/>
            <a:ext cx="10422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0   10   20  40</a:t>
            </a:r>
            <a:endParaRPr lang="ko-KR" altLang="en-US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5" name="직선 연결선 84"/>
          <p:cNvCxnSpPr>
            <a:cxnSpLocks/>
          </p:cNvCxnSpPr>
          <p:nvPr/>
        </p:nvCxnSpPr>
        <p:spPr>
          <a:xfrm>
            <a:off x="3116872" y="1569628"/>
            <a:ext cx="936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C61FEFB-3B0A-C331-76E1-196F4B03FE5A}"/>
              </a:ext>
            </a:extLst>
          </p:cNvPr>
          <p:cNvSpPr txBox="1"/>
          <p:nvPr/>
        </p:nvSpPr>
        <p:spPr>
          <a:xfrm>
            <a:off x="2322786" y="1278734"/>
            <a:ext cx="7986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samples</a:t>
            </a:r>
            <a:endParaRPr lang="ko-KR" alt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F02EA6A3-A590-5F82-3E93-40A656A2D9B4}"/>
              </a:ext>
            </a:extLst>
          </p:cNvPr>
          <p:cNvCxnSpPr>
            <a:cxnSpLocks/>
          </p:cNvCxnSpPr>
          <p:nvPr/>
        </p:nvCxnSpPr>
        <p:spPr>
          <a:xfrm>
            <a:off x="2434094" y="1754415"/>
            <a:ext cx="576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직사각형 4">
            <a:extLst>
              <a:ext uri="{FF2B5EF4-FFF2-40B4-BE49-F238E27FC236}">
                <a16:creationId xmlns:a16="http://schemas.microsoft.com/office/drawing/2014/main" id="{8AA55254-FC0D-7A7F-713B-CC9580C53EAF}"/>
              </a:ext>
            </a:extLst>
          </p:cNvPr>
          <p:cNvSpPr/>
          <p:nvPr/>
        </p:nvSpPr>
        <p:spPr>
          <a:xfrm>
            <a:off x="3005374" y="1319724"/>
            <a:ext cx="1080000" cy="5899328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1257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46F56E-6343-72ED-946D-D97363B49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Box 96">
            <a:extLst>
              <a:ext uri="{FF2B5EF4-FFF2-40B4-BE49-F238E27FC236}">
                <a16:creationId xmlns:a16="http://schemas.microsoft.com/office/drawing/2014/main" id="{E22AA468-70BE-27E8-AC68-9E871A944538}"/>
              </a:ext>
            </a:extLst>
          </p:cNvPr>
          <p:cNvSpPr txBox="1"/>
          <p:nvPr/>
        </p:nvSpPr>
        <p:spPr>
          <a:xfrm>
            <a:off x="185890" y="117225"/>
            <a:ext cx="9630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/>
              <a:t>Figure 3. </a:t>
            </a:r>
            <a:endParaRPr lang="ko-KR" altLang="en-US" sz="1600" b="1" dirty="0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D41A2DCF-7A39-6B36-070F-8AB0BCBCB82D}"/>
              </a:ext>
            </a:extLst>
          </p:cNvPr>
          <p:cNvSpPr txBox="1"/>
          <p:nvPr/>
        </p:nvSpPr>
        <p:spPr>
          <a:xfrm>
            <a:off x="560373" y="3080467"/>
            <a:ext cx="7120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ABCB1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1FF5445A-ED3F-84A8-4999-4563F72F1FA0}"/>
              </a:ext>
            </a:extLst>
          </p:cNvPr>
          <p:cNvSpPr txBox="1"/>
          <p:nvPr/>
        </p:nvSpPr>
        <p:spPr>
          <a:xfrm>
            <a:off x="533121" y="8515359"/>
            <a:ext cx="7393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A5AF5159-AD25-4111-CC2A-14E513397F10}"/>
              </a:ext>
            </a:extLst>
          </p:cNvPr>
          <p:cNvSpPr txBox="1"/>
          <p:nvPr/>
        </p:nvSpPr>
        <p:spPr>
          <a:xfrm>
            <a:off x="560373" y="5326640"/>
            <a:ext cx="7120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ABCC1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81AB2CE2-FAFC-0E8C-BC37-5AB5DE38C473}"/>
              </a:ext>
            </a:extLst>
          </p:cNvPr>
          <p:cNvSpPr txBox="1"/>
          <p:nvPr/>
        </p:nvSpPr>
        <p:spPr>
          <a:xfrm>
            <a:off x="550755" y="7064942"/>
            <a:ext cx="7216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ABCG2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707EA3CD-E746-3C0B-500F-799D4AACF1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1" t="60785" r="6774" b="21341"/>
          <a:stretch>
            <a:fillRect/>
          </a:stretch>
        </p:blipFill>
        <p:spPr>
          <a:xfrm>
            <a:off x="1282317" y="6800670"/>
            <a:ext cx="4487636" cy="76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853EF1CC-9DF7-F564-1EF9-3078F5F55D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1" t="60785" r="6775" b="21341"/>
          <a:stretch>
            <a:fillRect/>
          </a:stretch>
        </p:blipFill>
        <p:spPr>
          <a:xfrm>
            <a:off x="1282317" y="5972117"/>
            <a:ext cx="4487636" cy="76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CF850B80-7618-5385-698D-8145954E19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1" t="55318" r="6774" b="19349"/>
          <a:stretch>
            <a:fillRect/>
          </a:stretch>
        </p:blipFill>
        <p:spPr>
          <a:xfrm>
            <a:off x="1282317" y="3593045"/>
            <a:ext cx="4487636" cy="1080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E914EE05-7CD7-047A-8324-8EEF337D54B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1" t="55318" r="6774" b="19349"/>
          <a:stretch>
            <a:fillRect/>
          </a:stretch>
        </p:blipFill>
        <p:spPr>
          <a:xfrm>
            <a:off x="1282317" y="4752603"/>
            <a:ext cx="4487636" cy="1080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75350EB5-2741-F7CE-AD70-BAF2AC265B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1" t="52189" r="6774" b="33255"/>
          <a:stretch>
            <a:fillRect/>
          </a:stretch>
        </p:blipFill>
        <p:spPr>
          <a:xfrm>
            <a:off x="1282316" y="7697946"/>
            <a:ext cx="4487637" cy="6205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1253FD91-AB41-2FCE-B74D-B4DE466EDAF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1" t="52189" r="6774" b="33255"/>
          <a:stretch>
            <a:fillRect/>
          </a:stretch>
        </p:blipFill>
        <p:spPr>
          <a:xfrm>
            <a:off x="1282316" y="8398968"/>
            <a:ext cx="4487637" cy="6205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795A149B-45BD-1B7F-96AE-8297A47EE33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02" r="24312" b="33442"/>
          <a:stretch>
            <a:fillRect/>
          </a:stretch>
        </p:blipFill>
        <p:spPr>
          <a:xfrm>
            <a:off x="1682836" y="1278734"/>
            <a:ext cx="4087117" cy="124294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8B2B2282-A507-3267-E80F-ED1372ED508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34" r="24312" b="33442"/>
          <a:stretch>
            <a:fillRect/>
          </a:stretch>
        </p:blipFill>
        <p:spPr>
          <a:xfrm>
            <a:off x="1682836" y="2590686"/>
            <a:ext cx="4087117" cy="87070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4" name="TextBox 93">
            <a:extLst>
              <a:ext uri="{FF2B5EF4-FFF2-40B4-BE49-F238E27FC236}">
                <a16:creationId xmlns:a16="http://schemas.microsoft.com/office/drawing/2014/main" id="{728BE02F-336E-5EB6-9371-D09AACFEBA9D}"/>
              </a:ext>
            </a:extLst>
          </p:cNvPr>
          <p:cNvSpPr txBox="1"/>
          <p:nvPr/>
        </p:nvSpPr>
        <p:spPr>
          <a:xfrm>
            <a:off x="3949095" y="1297785"/>
            <a:ext cx="112562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WM-3835 (</a:t>
            </a:r>
            <a:r>
              <a:rPr lang="en-US" altLang="ko-KR" sz="1100" b="1" dirty="0" err="1">
                <a:solidFill>
                  <a:schemeClr val="bg1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m</a:t>
            </a:r>
            <a:r>
              <a:rPr lang="en-US" altLang="ko-KR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ko-KR" altLang="en-US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EF1ACDBC-E33C-6D00-31C8-0892AA7DD695}"/>
              </a:ext>
            </a:extLst>
          </p:cNvPr>
          <p:cNvSpPr txBox="1"/>
          <p:nvPr/>
        </p:nvSpPr>
        <p:spPr>
          <a:xfrm>
            <a:off x="3990773" y="1586138"/>
            <a:ext cx="10422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0   10   20  40</a:t>
            </a:r>
            <a:endParaRPr lang="ko-KR" altLang="en-US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6" name="직선 연결선 95">
            <a:extLst>
              <a:ext uri="{FF2B5EF4-FFF2-40B4-BE49-F238E27FC236}">
                <a16:creationId xmlns:a16="http://schemas.microsoft.com/office/drawing/2014/main" id="{0624365F-CFEE-2754-0190-02B9F820B08D}"/>
              </a:ext>
            </a:extLst>
          </p:cNvPr>
          <p:cNvCxnSpPr>
            <a:cxnSpLocks/>
          </p:cNvCxnSpPr>
          <p:nvPr/>
        </p:nvCxnSpPr>
        <p:spPr>
          <a:xfrm>
            <a:off x="4007909" y="1569461"/>
            <a:ext cx="1008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A8C8ACF-058D-228A-D1FB-D6F93CDA4D00}"/>
              </a:ext>
            </a:extLst>
          </p:cNvPr>
          <p:cNvSpPr txBox="1"/>
          <p:nvPr/>
        </p:nvSpPr>
        <p:spPr>
          <a:xfrm>
            <a:off x="2388711" y="1288259"/>
            <a:ext cx="7986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samples</a:t>
            </a:r>
            <a:endParaRPr lang="ko-KR" alt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0A17B72D-9A26-5167-E63C-ABD3880AC217}"/>
              </a:ext>
            </a:extLst>
          </p:cNvPr>
          <p:cNvCxnSpPr>
            <a:cxnSpLocks/>
          </p:cNvCxnSpPr>
          <p:nvPr/>
        </p:nvCxnSpPr>
        <p:spPr>
          <a:xfrm>
            <a:off x="1708019" y="1763940"/>
            <a:ext cx="2160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8B72A1B1-3AFF-5596-B151-B046A0198026}"/>
              </a:ext>
            </a:extLst>
          </p:cNvPr>
          <p:cNvSpPr/>
          <p:nvPr/>
        </p:nvSpPr>
        <p:spPr>
          <a:xfrm>
            <a:off x="3921776" y="1300673"/>
            <a:ext cx="1152000" cy="7592479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58AEBB-C453-429E-4419-2EE9BDF66A02}"/>
              </a:ext>
            </a:extLst>
          </p:cNvPr>
          <p:cNvSpPr txBox="1"/>
          <p:nvPr/>
        </p:nvSpPr>
        <p:spPr>
          <a:xfrm>
            <a:off x="181743" y="909402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809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Box 67"/>
          <p:cNvSpPr txBox="1"/>
          <p:nvPr/>
        </p:nvSpPr>
        <p:spPr>
          <a:xfrm>
            <a:off x="185890" y="117225"/>
            <a:ext cx="9630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/>
              <a:t>Figure 4. </a:t>
            </a:r>
            <a:endParaRPr lang="ko-KR" altLang="en-US" sz="1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22275" y="6001281"/>
            <a:ext cx="7393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5229" y="2595891"/>
            <a:ext cx="4863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YAP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3121" y="4233566"/>
            <a:ext cx="928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pan-TEAD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81743" y="909402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FE99A63-8D33-3080-0E4E-6DFA87396B7C}"/>
              </a:ext>
            </a:extLst>
          </p:cNvPr>
          <p:cNvSpPr txBox="1"/>
          <p:nvPr/>
        </p:nvSpPr>
        <p:spPr>
          <a:xfrm>
            <a:off x="988565" y="2834127"/>
            <a:ext cx="4730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TAZ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1" t="43100" r="17517" b="38728"/>
          <a:stretch>
            <a:fillRect/>
          </a:stretch>
        </p:blipFill>
        <p:spPr>
          <a:xfrm>
            <a:off x="1481499" y="5664324"/>
            <a:ext cx="3439886" cy="7747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1" t="43100" r="17517" b="38728"/>
          <a:stretch>
            <a:fillRect/>
          </a:stretch>
        </p:blipFill>
        <p:spPr>
          <a:xfrm>
            <a:off x="1481499" y="4805624"/>
            <a:ext cx="3439886" cy="7747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3" t="62187" r="18575" b="16854"/>
          <a:stretch>
            <a:fillRect/>
          </a:stretch>
        </p:blipFill>
        <p:spPr>
          <a:xfrm>
            <a:off x="1481500" y="1278734"/>
            <a:ext cx="3439886" cy="89353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3" t="59460" r="18575" b="19580"/>
          <a:stretch>
            <a:fillRect/>
          </a:stretch>
        </p:blipFill>
        <p:spPr>
          <a:xfrm>
            <a:off x="1481499" y="2254106"/>
            <a:ext cx="3439886" cy="89353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3" t="63488" r="18575" b="21022"/>
          <a:stretch>
            <a:fillRect/>
          </a:stretch>
        </p:blipFill>
        <p:spPr>
          <a:xfrm>
            <a:off x="1481499" y="3273023"/>
            <a:ext cx="3439886" cy="660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3" t="63488" r="18575" b="21022"/>
          <a:stretch>
            <a:fillRect/>
          </a:stretch>
        </p:blipFill>
        <p:spPr>
          <a:xfrm>
            <a:off x="1481499" y="4009208"/>
            <a:ext cx="3439886" cy="6604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직사각형 16">
            <a:extLst>
              <a:ext uri="{FF2B5EF4-FFF2-40B4-BE49-F238E27FC236}">
                <a16:creationId xmlns:a16="http://schemas.microsoft.com/office/drawing/2014/main" id="{0CB35A3E-0320-2C79-2D76-4E52D89D7C68}"/>
              </a:ext>
            </a:extLst>
          </p:cNvPr>
          <p:cNvSpPr/>
          <p:nvPr/>
        </p:nvSpPr>
        <p:spPr>
          <a:xfrm>
            <a:off x="1906240" y="1314239"/>
            <a:ext cx="576000" cy="5040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 rot="16200000">
            <a:off x="1813648" y="2045459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MCF7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1854664" y="1857908"/>
            <a:ext cx="9781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MCF7/ADR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30CE58-0621-4BCB-A503-088DD44AC445}"/>
              </a:ext>
            </a:extLst>
          </p:cNvPr>
          <p:cNvSpPr txBox="1"/>
          <p:nvPr/>
        </p:nvSpPr>
        <p:spPr>
          <a:xfrm>
            <a:off x="2935569" y="1484201"/>
            <a:ext cx="7986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Other </a:t>
            </a:r>
          </a:p>
          <a:p>
            <a:pPr algn="ctr"/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samples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D7C53DFB-ED4B-E4E5-0D82-6F3584B40BE1}"/>
              </a:ext>
            </a:extLst>
          </p:cNvPr>
          <p:cNvCxnSpPr>
            <a:cxnSpLocks/>
          </p:cNvCxnSpPr>
          <p:nvPr/>
        </p:nvCxnSpPr>
        <p:spPr>
          <a:xfrm>
            <a:off x="2578877" y="1959882"/>
            <a:ext cx="1512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8214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B3CE6-ADED-9BF3-6198-AE62CC30D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Box 67">
            <a:extLst>
              <a:ext uri="{FF2B5EF4-FFF2-40B4-BE49-F238E27FC236}">
                <a16:creationId xmlns:a16="http://schemas.microsoft.com/office/drawing/2014/main" id="{EAD9FCF8-2D6C-C5FF-710F-695E68B8FCD1}"/>
              </a:ext>
            </a:extLst>
          </p:cNvPr>
          <p:cNvSpPr txBox="1"/>
          <p:nvPr/>
        </p:nvSpPr>
        <p:spPr>
          <a:xfrm>
            <a:off x="185890" y="117225"/>
            <a:ext cx="9630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/>
              <a:t>Figure 4. </a:t>
            </a:r>
            <a:endParaRPr lang="ko-KR" altLang="en-US" sz="16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CB5B29-EAD9-8A78-0397-B44C57FE091B}"/>
              </a:ext>
            </a:extLst>
          </p:cNvPr>
          <p:cNvSpPr txBox="1"/>
          <p:nvPr/>
        </p:nvSpPr>
        <p:spPr>
          <a:xfrm>
            <a:off x="722275" y="6001281"/>
            <a:ext cx="7393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CDE92E-CC74-585B-C94B-4030BD6902BC}"/>
              </a:ext>
            </a:extLst>
          </p:cNvPr>
          <p:cNvSpPr txBox="1"/>
          <p:nvPr/>
        </p:nvSpPr>
        <p:spPr>
          <a:xfrm>
            <a:off x="975229" y="2595891"/>
            <a:ext cx="4863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YAP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BDE927-1000-0B34-12F3-81FBE6A07B30}"/>
              </a:ext>
            </a:extLst>
          </p:cNvPr>
          <p:cNvSpPr txBox="1"/>
          <p:nvPr/>
        </p:nvSpPr>
        <p:spPr>
          <a:xfrm>
            <a:off x="533121" y="4233566"/>
            <a:ext cx="928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pan-TEAD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FB65D6-18A1-E430-2E12-D9A9850B5512}"/>
              </a:ext>
            </a:extLst>
          </p:cNvPr>
          <p:cNvSpPr txBox="1"/>
          <p:nvPr/>
        </p:nvSpPr>
        <p:spPr>
          <a:xfrm>
            <a:off x="181743" y="909402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9B6454-99C8-952E-E802-88AFFA4CE264}"/>
              </a:ext>
            </a:extLst>
          </p:cNvPr>
          <p:cNvSpPr txBox="1"/>
          <p:nvPr/>
        </p:nvSpPr>
        <p:spPr>
          <a:xfrm>
            <a:off x="988565" y="2834127"/>
            <a:ext cx="4730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TAZ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6F587A27-50E7-05E2-E45D-79014E9312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1" t="43100" r="17517" b="38728"/>
          <a:stretch>
            <a:fillRect/>
          </a:stretch>
        </p:blipFill>
        <p:spPr>
          <a:xfrm>
            <a:off x="1481499" y="5664324"/>
            <a:ext cx="3439886" cy="7747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69769213-BA9D-3422-203C-B7BEB18DA1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1" t="43100" r="17517" b="38728"/>
          <a:stretch>
            <a:fillRect/>
          </a:stretch>
        </p:blipFill>
        <p:spPr>
          <a:xfrm>
            <a:off x="1481499" y="4805624"/>
            <a:ext cx="3439886" cy="7747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05996204-377D-4D93-533F-FD7DBDA147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3" t="62187" r="18575" b="16854"/>
          <a:stretch>
            <a:fillRect/>
          </a:stretch>
        </p:blipFill>
        <p:spPr>
          <a:xfrm>
            <a:off x="1481500" y="1278734"/>
            <a:ext cx="3439886" cy="89353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7C54438D-BC39-F9F7-44A7-C5493DEA22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3" t="59460" r="18575" b="19580"/>
          <a:stretch>
            <a:fillRect/>
          </a:stretch>
        </p:blipFill>
        <p:spPr>
          <a:xfrm>
            <a:off x="1481499" y="2254106"/>
            <a:ext cx="3439886" cy="89353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1A9161F0-9ED4-387C-1722-BA9457CC2C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3" t="63488" r="18575" b="21022"/>
          <a:stretch>
            <a:fillRect/>
          </a:stretch>
        </p:blipFill>
        <p:spPr>
          <a:xfrm>
            <a:off x="1481499" y="3273023"/>
            <a:ext cx="3439886" cy="660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4F0A70D5-9C6A-C906-1901-AAE7D69AA07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3" t="63488" r="18575" b="21022"/>
          <a:stretch>
            <a:fillRect/>
          </a:stretch>
        </p:blipFill>
        <p:spPr>
          <a:xfrm>
            <a:off x="1481499" y="4009208"/>
            <a:ext cx="3439886" cy="6604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5" name="직사각형 34">
            <a:extLst>
              <a:ext uri="{FF2B5EF4-FFF2-40B4-BE49-F238E27FC236}">
                <a16:creationId xmlns:a16="http://schemas.microsoft.com/office/drawing/2014/main" id="{F46F7E71-D2D1-F5CE-AF0B-47D4D5CF7A53}"/>
              </a:ext>
            </a:extLst>
          </p:cNvPr>
          <p:cNvSpPr/>
          <p:nvPr/>
        </p:nvSpPr>
        <p:spPr>
          <a:xfrm>
            <a:off x="2450527" y="1314239"/>
            <a:ext cx="576000" cy="5040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547A6D-CEF4-FC48-6559-5CA0D4D818A9}"/>
              </a:ext>
            </a:extLst>
          </p:cNvPr>
          <p:cNvSpPr txBox="1"/>
          <p:nvPr/>
        </p:nvSpPr>
        <p:spPr>
          <a:xfrm rot="16200000">
            <a:off x="2276008" y="1719671"/>
            <a:ext cx="6286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US" altLang="ko-KR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-N.C</a:t>
            </a:r>
            <a:endParaRPr lang="ko-KR" altLang="en-US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530FE48-177E-883B-DD51-02A01CFCCBB7}"/>
              </a:ext>
            </a:extLst>
          </p:cNvPr>
          <p:cNvSpPr txBox="1"/>
          <p:nvPr/>
        </p:nvSpPr>
        <p:spPr>
          <a:xfrm rot="16200000">
            <a:off x="2510553" y="1659559"/>
            <a:ext cx="7489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si-Hbo1</a:t>
            </a:r>
            <a:endParaRPr lang="ko-KR" altLang="en-US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DD1C3DD-13FD-2DC9-1DB5-C2A03A6E3513}"/>
              </a:ext>
            </a:extLst>
          </p:cNvPr>
          <p:cNvSpPr txBox="1"/>
          <p:nvPr/>
        </p:nvSpPr>
        <p:spPr>
          <a:xfrm>
            <a:off x="3206085" y="1545215"/>
            <a:ext cx="7986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Other </a:t>
            </a:r>
          </a:p>
          <a:p>
            <a:pPr algn="ctr"/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samples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" name="직선 연결선 40">
            <a:extLst>
              <a:ext uri="{FF2B5EF4-FFF2-40B4-BE49-F238E27FC236}">
                <a16:creationId xmlns:a16="http://schemas.microsoft.com/office/drawing/2014/main" id="{8D7A67BD-1CE0-29FB-44F8-C1C97EACE44E}"/>
              </a:ext>
            </a:extLst>
          </p:cNvPr>
          <p:cNvCxnSpPr>
            <a:cxnSpLocks/>
          </p:cNvCxnSpPr>
          <p:nvPr/>
        </p:nvCxnSpPr>
        <p:spPr>
          <a:xfrm>
            <a:off x="3101393" y="2014765"/>
            <a:ext cx="100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03C3A15D-7EA6-350C-CF10-ED94FD642FE2}"/>
              </a:ext>
            </a:extLst>
          </p:cNvPr>
          <p:cNvSpPr txBox="1"/>
          <p:nvPr/>
        </p:nvSpPr>
        <p:spPr>
          <a:xfrm>
            <a:off x="1716083" y="1545215"/>
            <a:ext cx="7986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Other </a:t>
            </a:r>
          </a:p>
          <a:p>
            <a:pPr algn="ctr"/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samples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4" name="직선 연결선 43">
            <a:extLst>
              <a:ext uri="{FF2B5EF4-FFF2-40B4-BE49-F238E27FC236}">
                <a16:creationId xmlns:a16="http://schemas.microsoft.com/office/drawing/2014/main" id="{2CB8DD98-7455-6C3C-6114-042C4FB5700A}"/>
              </a:ext>
            </a:extLst>
          </p:cNvPr>
          <p:cNvCxnSpPr>
            <a:cxnSpLocks/>
          </p:cNvCxnSpPr>
          <p:nvPr/>
        </p:nvCxnSpPr>
        <p:spPr>
          <a:xfrm>
            <a:off x="1881391" y="2014765"/>
            <a:ext cx="46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58353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24359</TotalTime>
  <Words>274</Words>
  <Application>Microsoft Office PowerPoint</Application>
  <PresentationFormat>사용자 지정</PresentationFormat>
  <Paragraphs>180</Paragraphs>
  <Slides>14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20" baseType="lpstr">
      <vt:lpstr>맑은 고딕</vt:lpstr>
      <vt:lpstr>Arial</vt:lpstr>
      <vt:lpstr>Calibri</vt:lpstr>
      <vt:lpstr>Calibri Light</vt:lpstr>
      <vt:lpstr>Symbol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LEE HEE JIN</dc:creator>
  <cp:lastModifiedBy>SAMSUNG</cp:lastModifiedBy>
  <cp:revision>313</cp:revision>
  <dcterms:created xsi:type="dcterms:W3CDTF">2022-10-10T07:16:35Z</dcterms:created>
  <dcterms:modified xsi:type="dcterms:W3CDTF">2026-08-04T06:47:43Z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FDRClass">
    <vt:lpwstr>0</vt:lpwstr>
  </property>
  <property fmtid="{D5CDD505-2E9C-101B-9397-08002B2CF9AE}" pid="3" name="FDRSet">
    <vt:lpwstr>manual</vt:lpwstr>
  </property>
  <property fmtid="{D5CDD505-2E9C-101B-9397-08002B2CF9AE}" name="Fasoo_Trace_ID" pid="4">
    <vt:lpwstr>eyJub2RlMSI6eyJkc2QiOiIwMTAwMDAwMDAwMDAzMjMwIiwibG9nVGltZSI6IjIwMjYtMDctMTZUMDI6MjQ6MjFaIiwicElEIjoxLCJwcm9jZXNzTmFtZSI6IlBPV0VSUE5ULkVYRSIsInRyYWNlSWQiOiIxMjE5Njc3RUE3OTM0QzEzOERDQzU5N0VGMTk5MUEyMiIsInVzZXJDb2RlIjoiMDAxNDg5In0sIm5vZGUyIjp7ImRzZCI6IjAxMDAwMDAwMDAwMDMyMzAiLCJsb2dUaW1lIjoiMjAyNi0wNy0xOFQwNzoyMToxNloiLCJwSUQiOjEsInByb2Nlc3NOYW1lIjoiUE9XRVJQTlQuRVhFIiwidHJhY2VJZCI6IkZDOUM1Qjk1RkNFRDRBQjA5QkQ3QTNDMkIxOTQ3QjA0IiwidXNlckNvZGUiOiIwMDE0ODkifSwibm9kZTMiOnsiZHNkIjoiMDAwMDAwMDAwMDAwMDAwMCIsImxvZ1RpbWUiOiIyMDI2LTA3LTE4VDA3OjM0OjQ3WiIsInBJRCI6MjA0OCwicHJvY2Vzc05hbWUiOiJQT1dFUlBOVC5FWEUiLCJ0cmFjZUlkIjoiQUFCMEEzQjRDQkFDNEI1MDhBQUU0OTE0MDNDNTU1RDUiLCJ1c2VyQ29kZSI6IjAwMTQ4OSJ9LCJub2RlNCI6eyJkc2QiOiIwMTAwMDAwMDAwMDAzMjMwIiwibG9nVGltZSI6IjIwMjYtMDgtMDRUMDY6NDM6MjlaIiwicElEIjoxLCJwcm9jZXNzTmFtZSI6IlBPV0VSUE5ULkVYRSIsInRyYWNlSWQiOiJFRkQ1NkVEMDFEMkM0M0Y5QTI4MkY5RUY0MjM2Q0VGMSIsInVzZXJDb2RlIjoiMDAxNDg5In0sIm5vZGU1Ijp7ImRzZCI6IjAwMDAwMDAwMDAwMDAwMDAiLCJsb2dUaW1lIjoiMjAyNi0wOC0wNFQwNjo0Nzo1NloiLCJwSUQiOjIwNDgsInByb2Nlc3NJZCI6MzM5NiwicHJvY2Vzc05hbWUiOiJQT1dFUlBOVC5FWEUiLCJ0cmFjZUlkIjoiNDY4NzlGNDcxOTdENEQyQTk3QzlCMTY1QTJFMTExNDAiLCJ1c2VyQ29kZSI6IjAwMTQ4OSJ9LCJub2RlQ291bnQiOjU3fQ==</vt:lpwstr>
  </property>
</Properties>
</file>