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374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二ノ宮　真之" userId="069b0b19-a00a-4b14-93ff-37d1576479b6" providerId="ADAL" clId="{72ADA813-6B96-44B5-8E4F-D12BB8B6DD21}"/>
    <pc:docChg chg="modSld">
      <pc:chgData name="二ノ宮　真之" userId="069b0b19-a00a-4b14-93ff-37d1576479b6" providerId="ADAL" clId="{72ADA813-6B96-44B5-8E4F-D12BB8B6DD21}" dt="2026-08-03T01:35:40.127" v="70" actId="20577"/>
      <pc:docMkLst>
        <pc:docMk/>
      </pc:docMkLst>
      <pc:sldChg chg="modSp mod">
        <pc:chgData name="二ノ宮　真之" userId="069b0b19-a00a-4b14-93ff-37d1576479b6" providerId="ADAL" clId="{72ADA813-6B96-44B5-8E4F-D12BB8B6DD21}" dt="2026-08-03T01:35:20.013" v="64" actId="20577"/>
        <pc:sldMkLst>
          <pc:docMk/>
          <pc:sldMk cId="4154630935" sldId="256"/>
        </pc:sldMkLst>
        <pc:spChg chg="mod">
          <ac:chgData name="二ノ宮　真之" userId="069b0b19-a00a-4b14-93ff-37d1576479b6" providerId="ADAL" clId="{72ADA813-6B96-44B5-8E4F-D12BB8B6DD21}" dt="2026-08-03T01:35:20.013" v="64" actId="20577"/>
          <ac:spMkLst>
            <pc:docMk/>
            <pc:sldMk cId="4154630935" sldId="256"/>
            <ac:spMk id="3" creationId="{87CCF262-42B4-4274-7F7D-793F19B7B248}"/>
          </ac:spMkLst>
        </pc:spChg>
        <pc:graphicFrameChg chg="mod">
          <ac:chgData name="二ノ宮　真之" userId="069b0b19-a00a-4b14-93ff-37d1576479b6" providerId="ADAL" clId="{72ADA813-6B96-44B5-8E4F-D12BB8B6DD21}" dt="2026-07-28T00:00:55.689" v="62"/>
          <ac:graphicFrameMkLst>
            <pc:docMk/>
            <pc:sldMk cId="4154630935" sldId="256"/>
            <ac:graphicFrameMk id="4" creationId="{9B0585DE-7ECE-5131-C345-95818EBF6957}"/>
          </ac:graphicFrameMkLst>
        </pc:graphicFrameChg>
      </pc:sldChg>
      <pc:sldChg chg="modSp mod">
        <pc:chgData name="二ノ宮　真之" userId="069b0b19-a00a-4b14-93ff-37d1576479b6" providerId="ADAL" clId="{72ADA813-6B96-44B5-8E4F-D12BB8B6DD21}" dt="2026-08-03T01:35:27.031" v="66" actId="20577"/>
        <pc:sldMkLst>
          <pc:docMk/>
          <pc:sldMk cId="3081636959" sldId="264"/>
        </pc:sldMkLst>
        <pc:spChg chg="mod">
          <ac:chgData name="二ノ宮　真之" userId="069b0b19-a00a-4b14-93ff-37d1576479b6" providerId="ADAL" clId="{72ADA813-6B96-44B5-8E4F-D12BB8B6DD21}" dt="2026-08-03T01:35:27.031" v="66" actId="20577"/>
          <ac:spMkLst>
            <pc:docMk/>
            <pc:sldMk cId="3081636959" sldId="264"/>
            <ac:spMk id="3" creationId="{AF568258-61B6-70DF-1108-F298C838DE57}"/>
          </ac:spMkLst>
        </pc:spChg>
      </pc:sldChg>
      <pc:sldChg chg="modSp mod">
        <pc:chgData name="二ノ宮　真之" userId="069b0b19-a00a-4b14-93ff-37d1576479b6" providerId="ADAL" clId="{72ADA813-6B96-44B5-8E4F-D12BB8B6DD21}" dt="2026-08-03T01:35:33.693" v="68" actId="20577"/>
        <pc:sldMkLst>
          <pc:docMk/>
          <pc:sldMk cId="933518775" sldId="265"/>
        </pc:sldMkLst>
        <pc:spChg chg="mod">
          <ac:chgData name="二ノ宮　真之" userId="069b0b19-a00a-4b14-93ff-37d1576479b6" providerId="ADAL" clId="{72ADA813-6B96-44B5-8E4F-D12BB8B6DD21}" dt="2026-08-03T01:35:33.693" v="68" actId="20577"/>
          <ac:spMkLst>
            <pc:docMk/>
            <pc:sldMk cId="933518775" sldId="265"/>
            <ac:spMk id="3" creationId="{7EA8D104-D101-B242-58F4-D8AF318456AB}"/>
          </ac:spMkLst>
        </pc:spChg>
      </pc:sldChg>
      <pc:sldChg chg="modSp mod">
        <pc:chgData name="二ノ宮　真之" userId="069b0b19-a00a-4b14-93ff-37d1576479b6" providerId="ADAL" clId="{72ADA813-6B96-44B5-8E4F-D12BB8B6DD21}" dt="2026-08-03T01:35:40.127" v="70" actId="20577"/>
        <pc:sldMkLst>
          <pc:docMk/>
          <pc:sldMk cId="4131937875" sldId="266"/>
        </pc:sldMkLst>
        <pc:spChg chg="mod">
          <ac:chgData name="二ノ宮　真之" userId="069b0b19-a00a-4b14-93ff-37d1576479b6" providerId="ADAL" clId="{72ADA813-6B96-44B5-8E4F-D12BB8B6DD21}" dt="2026-08-03T01:35:40.127" v="70" actId="20577"/>
          <ac:spMkLst>
            <pc:docMk/>
            <pc:sldMk cId="4131937875" sldId="266"/>
            <ac:spMk id="3" creationId="{D3A13C0A-8FD6-2773-2715-EC765DA0965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EFE0D9-FA9F-EDFF-4F2C-2D7D47DB5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378693-4BB5-47ED-A098-A4A91470F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C7EF53-8663-75A8-22FB-A7879423A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5F897E-37B8-B742-9C74-96FE587A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11C2CA-83D2-D466-A0CC-C5113095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45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A4ACB9-FCC7-A386-5FFE-9963EEF9A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3256F7F-664D-85DC-7421-0ECC2E227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21642A-D948-9681-1F1B-57451E2C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B7305A-2551-E3BD-206A-E225A192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ADA9F8-4313-2996-60A7-2F364AB0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191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CD9F6E8-229D-0EA6-5A17-BC1F260DA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F57130-995C-8F6B-2D66-78A7DD0E7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AF4C29-0732-1D44-C9FF-DB75F5AA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E818B2-EE9C-9C00-F634-C472B3C6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D42904-78C2-228D-A931-E557CB82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78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213B66-ED1D-351E-32EE-14F29CD5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C8D114-A1FF-C85A-1260-DD0FE4824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985560-B082-A534-A606-766E953B0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25AD9F-B7E0-032F-0BB6-8F76EE1E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28AB75-F694-27D7-8A3B-5380356E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51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B5EDE0-F7A6-5BB4-CB7E-5B59762D3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C074D52-DB75-3113-68F9-1DC909BEB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B45EF2-FE9E-1DAB-08F7-96BB6C8C8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A89983-2CD7-3361-9DB9-39CA9155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4CAB5-C263-5E4B-B03A-846BF581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96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2FA54E-22F4-8200-D8CB-9A6A5D1B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D620C8-DDB1-038E-A7DA-3355CC7A4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B883E69-7D5D-47B9-EA16-865FA984D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CF9724-A1B2-3DE3-2797-443398A6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DF47FB-0B7E-6199-E515-35A698C1E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D9D2A7-2C87-F6D5-FD5F-AF6E18C0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298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005EB0-2172-4FC2-34EA-6048D9684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4A4E95-5BD5-323E-EC88-2D5B1BBEC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D04362-D2B1-AFBB-D980-59524711B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3DDA7FD-9031-9C31-5780-FE076F2B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5B0A511-5A39-ED1A-52CA-E07262FED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511874F-10BD-C980-D210-27DA2DF0D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5EB48C7-C961-424F-4427-EA3248712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9EBD7D-3B7F-3985-5324-6E74D4C2C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651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E4F8C9-D63E-AB00-3969-3FFEF9ED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18AB5F-D857-1661-93B5-F93AE0751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03C18B3-A962-9552-8AC8-62DF1C76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EDBCD28-4C7C-CFA5-5D59-423EAFCD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594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F0B7363-B91D-CA2D-64E7-3AC6BD04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1048152-01F8-A56C-BF05-6384DBC7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25B603-75F8-81F5-F823-B9604D8A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72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7A4F24-B47E-46A8-7A25-0543538C4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4AF027-C2B9-5659-BEF8-AA7F5F644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20A56C-D563-7830-9030-7CC50E728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CAA0A0-DD4B-915A-C254-00039E1D1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7E9BB1-3BB5-4A5C-8006-6F61EC936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535D3A-5EA7-C598-4457-F188C921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5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16F717-7B59-DFD2-CE32-300DA0CC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F12A4EB-61EF-D5E1-8668-A84B922FA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963CF64-B6F6-C4F8-A32A-06C8339B7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B10F09-57DF-A74F-0FFF-6191D6F7D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BB31C3-256B-BE3C-AEF7-9E7A3B64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3CF056-047F-0C56-B5EA-7F39DAFA6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508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DDB741-CB7A-2375-14D0-CD4E18183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F6A414-2B87-F5E4-5EA4-9728EEC45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7BD05A-6865-638A-96E2-AE657BE32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E0B0D-561F-4DC2-B68A-4640C7184960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36A586-89F4-8B59-8AD4-5CF1E0691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50B7A3-CE86-52EE-1E46-04F13AD18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9CDEA-CA3D-4082-A97C-2B7D531BE1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59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CCF262-42B4-4274-7F7D-793F19B7B248}"/>
              </a:ext>
            </a:extLst>
          </p:cNvPr>
          <p:cNvSpPr txBox="1"/>
          <p:nvPr/>
        </p:nvSpPr>
        <p:spPr>
          <a:xfrm>
            <a:off x="1266093" y="5781675"/>
            <a:ext cx="1025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Scheme 1 </a:t>
            </a:r>
            <a:r>
              <a:rPr lang="en-US" altLang="ja-JP" dirty="0"/>
              <a:t>Synthesis of coumarin- and </a:t>
            </a:r>
            <a:r>
              <a:rPr lang="en-US" altLang="ja-JP" dirty="0" err="1"/>
              <a:t>isocoumarin</a:t>
            </a:r>
            <a:r>
              <a:rPr lang="en-US" altLang="ja-JP" dirty="0"/>
              <a:t>-pyridine hybrid derivative salts (</a:t>
            </a:r>
            <a:r>
              <a:rPr lang="en-US" altLang="ja-JP" b="1" dirty="0"/>
              <a:t>3</a:t>
            </a:r>
            <a:r>
              <a:rPr lang="en-US" altLang="ja-JP" dirty="0"/>
              <a:t> and </a:t>
            </a:r>
            <a:r>
              <a:rPr lang="en-US" altLang="ja-JP" b="1" dirty="0"/>
              <a:t>8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9B0585DE-7ECE-5131-C345-95818EBF69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377294"/>
              </p:ext>
            </p:extLst>
          </p:nvPr>
        </p:nvGraphicFramePr>
        <p:xfrm>
          <a:off x="1630363" y="1303338"/>
          <a:ext cx="9526587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8558032" imgH="3641391" progId="ChemDraw_x64.Document.6.0">
                  <p:embed/>
                </p:oleObj>
              </mc:Choice>
              <mc:Fallback>
                <p:oleObj name="CS ChemDraw 64-bit Drawing" r:id="rId2" imgW="8558032" imgH="3641391" progId="ChemDraw_x64.Document.6.0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9B0585DE-7ECE-5131-C345-95818EBF69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1303338"/>
                        <a:ext cx="9526587" cy="4051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630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7C127-270D-4490-B8C1-254EB472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F568258-61B6-70DF-1108-F298C838DE57}"/>
              </a:ext>
            </a:extLst>
          </p:cNvPr>
          <p:cNvSpPr txBox="1"/>
          <p:nvPr/>
        </p:nvSpPr>
        <p:spPr>
          <a:xfrm>
            <a:off x="385652" y="6438951"/>
            <a:ext cx="1142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Scheme 2 </a:t>
            </a:r>
            <a:r>
              <a:rPr lang="en-US" altLang="ja-JP" dirty="0"/>
              <a:t>Synthesis of aurone-, flavone-, and isoflavone-pyridine hybrid derivative salts (</a:t>
            </a:r>
            <a:r>
              <a:rPr lang="en-US" altLang="ja-JP" b="1" dirty="0"/>
              <a:t>12</a:t>
            </a:r>
            <a:r>
              <a:rPr lang="en-US" altLang="ja-JP" dirty="0"/>
              <a:t>, </a:t>
            </a:r>
            <a:r>
              <a:rPr lang="en-US" altLang="ja-JP" b="1" dirty="0"/>
              <a:t>15</a:t>
            </a:r>
            <a:r>
              <a:rPr lang="en-US" altLang="ja-JP" dirty="0"/>
              <a:t>, and </a:t>
            </a:r>
            <a:r>
              <a:rPr lang="en-US" altLang="ja-JP" b="1" dirty="0"/>
              <a:t>19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ECA05FA5-1C28-616E-C1A7-E8D6F0BEFE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479298"/>
              </p:ext>
            </p:extLst>
          </p:nvPr>
        </p:nvGraphicFramePr>
        <p:xfrm>
          <a:off x="3311769" y="145326"/>
          <a:ext cx="5568462" cy="6270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6817595" imgH="7698409" progId="ChemDraw.Document.6.0">
                  <p:embed/>
                </p:oleObj>
              </mc:Choice>
              <mc:Fallback>
                <p:oleObj name="CS ChemDraw Drawing" r:id="rId2" imgW="6817595" imgH="7698409" progId="ChemDraw.Document.6.0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ECA05FA5-1C28-616E-C1A7-E8D6F0BEFE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769" y="145326"/>
                        <a:ext cx="5568462" cy="6270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163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C849E-1424-F212-4D6C-E8F34ECFE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A8D104-D101-B242-58F4-D8AF318456AB}"/>
              </a:ext>
            </a:extLst>
          </p:cNvPr>
          <p:cNvSpPr txBox="1"/>
          <p:nvPr/>
        </p:nvSpPr>
        <p:spPr>
          <a:xfrm>
            <a:off x="792174" y="5549666"/>
            <a:ext cx="10615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Scheme </a:t>
            </a:r>
            <a:r>
              <a:rPr lang="en-US" altLang="ja-JP" b="1" dirty="0"/>
              <a:t>3</a:t>
            </a:r>
            <a:r>
              <a:rPr kumimoji="1" lang="en-US" altLang="ja-JP" b="1" dirty="0"/>
              <a:t> </a:t>
            </a:r>
            <a:r>
              <a:rPr lang="en-US" altLang="ja-JP" dirty="0"/>
              <a:t>Synthesis of </a:t>
            </a:r>
            <a:r>
              <a:rPr lang="en-US" altLang="ja-JP" dirty="0" err="1"/>
              <a:t>carbostyril</a:t>
            </a:r>
            <a:r>
              <a:rPr lang="en-US" altLang="ja-JP" dirty="0"/>
              <a:t>- and </a:t>
            </a:r>
            <a:r>
              <a:rPr lang="en-US" altLang="ja-JP" dirty="0" err="1"/>
              <a:t>isocarbostyril</a:t>
            </a:r>
            <a:r>
              <a:rPr lang="en-US" altLang="ja-JP" dirty="0"/>
              <a:t>-pyridine hybrid derivative salts (</a:t>
            </a:r>
            <a:r>
              <a:rPr lang="en-US" altLang="ja-JP" b="1" dirty="0"/>
              <a:t>29</a:t>
            </a:r>
            <a:r>
              <a:rPr lang="en-US" altLang="ja-JP" dirty="0"/>
              <a:t> and </a:t>
            </a:r>
            <a:r>
              <a:rPr lang="en-US" altLang="ja-JP" b="1" dirty="0"/>
              <a:t>32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34ED1C9C-B416-A812-55B8-BAA14913D0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590570"/>
              </p:ext>
            </p:extLst>
          </p:nvPr>
        </p:nvGraphicFramePr>
        <p:xfrm>
          <a:off x="3027484" y="776259"/>
          <a:ext cx="6137032" cy="4473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6448814" imgH="4680889" progId="ChemDraw.Document.6.0">
                  <p:embed/>
                </p:oleObj>
              </mc:Choice>
              <mc:Fallback>
                <p:oleObj name="CS ChemDraw Drawing" r:id="rId2" imgW="6448814" imgH="4680889" progId="ChemDraw.Document.6.0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34ED1C9C-B416-A812-55B8-BAA14913D0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484" y="776259"/>
                        <a:ext cx="6137032" cy="44732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351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12C2F-4B81-CB3C-B43A-180C70FE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A13C0A-8FD6-2773-2715-EC765DA0965A}"/>
              </a:ext>
            </a:extLst>
          </p:cNvPr>
          <p:cNvSpPr txBox="1"/>
          <p:nvPr/>
        </p:nvSpPr>
        <p:spPr>
          <a:xfrm>
            <a:off x="3789209" y="3692158"/>
            <a:ext cx="4613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Scheme 4 </a:t>
            </a:r>
            <a:r>
              <a:rPr lang="en-US" altLang="ja-JP" dirty="0"/>
              <a:t>Various </a:t>
            </a:r>
            <a:r>
              <a:rPr lang="en-US" altLang="ja-JP" i="1" dirty="0"/>
              <a:t>N</a:t>
            </a:r>
            <a:r>
              <a:rPr lang="en-US" altLang="ja-JP" dirty="0"/>
              <a:t>-benzylations of </a:t>
            </a:r>
            <a:r>
              <a:rPr lang="en-US" altLang="ja-JP" b="1" dirty="0"/>
              <a:t>2</a:t>
            </a:r>
            <a:endParaRPr kumimoji="1" lang="ja-JP" altLang="en-US" dirty="0"/>
          </a:p>
        </p:txBody>
      </p:sp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85A17054-B6FA-96AE-9333-C27BBDC91C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12996"/>
              </p:ext>
            </p:extLst>
          </p:nvPr>
        </p:nvGraphicFramePr>
        <p:xfrm>
          <a:off x="3460091" y="1927213"/>
          <a:ext cx="5271818" cy="1547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5407618" imgH="1584134" progId="ChemDraw_x64.Document.6.0">
                  <p:embed/>
                </p:oleObj>
              </mc:Choice>
              <mc:Fallback>
                <p:oleObj name="CS ChemDraw 64-bit Drawing" r:id="rId2" imgW="5407618" imgH="1584134" progId="ChemDraw_x64.Document.6.0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85A17054-B6FA-96AE-9333-C27BBDC91C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091" y="1927213"/>
                        <a:ext cx="5271818" cy="15471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937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57</Words>
  <Application>Microsoft Office PowerPoint</Application>
  <PresentationFormat>ワイド画面</PresentationFormat>
  <Paragraphs>4</Paragraphs>
  <Slides>4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游ゴシック Light</vt:lpstr>
      <vt:lpstr>Arial</vt:lpstr>
      <vt:lpstr>Office テーマ</vt:lpstr>
      <vt:lpstr>CS ChemDraw 64-bit Drawing</vt:lpstr>
      <vt:lpstr>CS ChemDraw Drawing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NINOMIYA Masayuki</dc:creator>
  <cp:lastModifiedBy>二ノ宮　真之</cp:lastModifiedBy>
  <cp:revision>26</cp:revision>
  <dcterms:created xsi:type="dcterms:W3CDTF">2023-10-23T04:56:35Z</dcterms:created>
  <dcterms:modified xsi:type="dcterms:W3CDTF">2026-08-03T01:35:43Z</dcterms:modified>
</cp:coreProperties>
</file>