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1109" y="-1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353C4-29B0-41EE-844B-519B4773811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4ABF6-5EE8-4297-BC8B-FD0D8AC8017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8181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1pPr>
    <a:lvl2pPr marL="560207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2pPr>
    <a:lvl3pPr marL="1120414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3pPr>
    <a:lvl4pPr marL="1680621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4pPr>
    <a:lvl5pPr marL="2240829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5pPr>
    <a:lvl6pPr marL="2801036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6pPr>
    <a:lvl7pPr marL="3361243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7pPr>
    <a:lvl8pPr marL="3921450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8pPr>
    <a:lvl9pPr marL="4481657" algn="l" defTabSz="1120414" rtl="0" eaLnBrk="1" latinLnBrk="0" hangingPunct="1">
      <a:defRPr sz="14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4ABF6-5EE8-4297-BC8B-FD0D8AC8017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207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544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4231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055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674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388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6644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58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186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394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095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604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FB26AF-C180-4A6A-8388-99A052BDA1EB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444BCF-6B6C-489D-9434-CDB013A349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050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Obraz 93">
            <a:extLst>
              <a:ext uri="{FF2B5EF4-FFF2-40B4-BE49-F238E27FC236}">
                <a16:creationId xmlns:a16="http://schemas.microsoft.com/office/drawing/2014/main" id="{0F4BC550-EDFF-9BDE-742D-CF925E251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8" r="16370" b="5689"/>
          <a:stretch>
            <a:fillRect/>
          </a:stretch>
        </p:blipFill>
        <p:spPr>
          <a:xfrm>
            <a:off x="660589" y="3990622"/>
            <a:ext cx="2127007" cy="210818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B2DB877-DC4E-57BB-BCC3-94F5C286677A}"/>
              </a:ext>
            </a:extLst>
          </p:cNvPr>
          <p:cNvSpPr txBox="1"/>
          <p:nvPr/>
        </p:nvSpPr>
        <p:spPr>
          <a:xfrm>
            <a:off x="385921" y="812286"/>
            <a:ext cx="266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32FBE43-CAE4-BFFF-9B90-594C3B8F2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" r="16430" b="5165"/>
          <a:stretch>
            <a:fillRect/>
          </a:stretch>
        </p:blipFill>
        <p:spPr>
          <a:xfrm>
            <a:off x="652622" y="1027730"/>
            <a:ext cx="2158141" cy="199254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C6C68A1-8840-2E76-0B41-F3F21F677CF5}"/>
              </a:ext>
            </a:extLst>
          </p:cNvPr>
          <p:cNvSpPr txBox="1"/>
          <p:nvPr/>
        </p:nvSpPr>
        <p:spPr>
          <a:xfrm>
            <a:off x="413861" y="2574845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-0.4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CDE38AB-816D-E508-9A5E-90F85F40034B}"/>
              </a:ext>
            </a:extLst>
          </p:cNvPr>
          <p:cNvSpPr txBox="1"/>
          <p:nvPr/>
        </p:nvSpPr>
        <p:spPr>
          <a:xfrm>
            <a:off x="411956" y="2131615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-0.2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86A34AE-6BC7-F08C-CC08-50E677FD8795}"/>
              </a:ext>
            </a:extLst>
          </p:cNvPr>
          <p:cNvSpPr txBox="1"/>
          <p:nvPr/>
        </p:nvSpPr>
        <p:spPr>
          <a:xfrm>
            <a:off x="444341" y="1692830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4A58DD9-B88D-5F6B-13F6-53DECF5FAC25}"/>
              </a:ext>
            </a:extLst>
          </p:cNvPr>
          <p:cNvSpPr txBox="1"/>
          <p:nvPr/>
        </p:nvSpPr>
        <p:spPr>
          <a:xfrm>
            <a:off x="442436" y="1253410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F9BE356-5DFD-45F1-FE16-99D020BE7B95}"/>
              </a:ext>
            </a:extLst>
          </p:cNvPr>
          <p:cNvSpPr txBox="1"/>
          <p:nvPr/>
        </p:nvSpPr>
        <p:spPr>
          <a:xfrm rot="16200000">
            <a:off x="-677306" y="2034787"/>
            <a:ext cx="2229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Principal component 2 (12.7%)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D807D72-94E6-04DA-A91B-92A20203C8B1}"/>
              </a:ext>
            </a:extLst>
          </p:cNvPr>
          <p:cNvSpPr txBox="1"/>
          <p:nvPr/>
        </p:nvSpPr>
        <p:spPr>
          <a:xfrm>
            <a:off x="889120" y="2951255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-0.25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0AF4606-B41E-8508-D26C-B4ED937ADC8C}"/>
              </a:ext>
            </a:extLst>
          </p:cNvPr>
          <p:cNvSpPr txBox="1"/>
          <p:nvPr/>
        </p:nvSpPr>
        <p:spPr>
          <a:xfrm>
            <a:off x="1459701" y="2946638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0.00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ADBF608-D15E-CF6E-D7CE-3A09C58B02C6}"/>
              </a:ext>
            </a:extLst>
          </p:cNvPr>
          <p:cNvSpPr txBox="1"/>
          <p:nvPr/>
        </p:nvSpPr>
        <p:spPr>
          <a:xfrm>
            <a:off x="2004325" y="2950987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0.25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CF760B9-2862-3A8D-7F57-71D896DC9B0A}"/>
              </a:ext>
            </a:extLst>
          </p:cNvPr>
          <p:cNvSpPr txBox="1"/>
          <p:nvPr/>
        </p:nvSpPr>
        <p:spPr>
          <a:xfrm>
            <a:off x="2551247" y="2940623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0.50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F3108A5-959A-1977-D3EA-7B0E5BE52754}"/>
              </a:ext>
            </a:extLst>
          </p:cNvPr>
          <p:cNvSpPr txBox="1"/>
          <p:nvPr/>
        </p:nvSpPr>
        <p:spPr>
          <a:xfrm>
            <a:off x="671111" y="3122181"/>
            <a:ext cx="21581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Principal component 1 (24.4%) 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A5B31CC2-FEC9-EE37-B489-57F2B7CFF157}"/>
              </a:ext>
            </a:extLst>
          </p:cNvPr>
          <p:cNvSpPr txBox="1"/>
          <p:nvPr/>
        </p:nvSpPr>
        <p:spPr>
          <a:xfrm>
            <a:off x="2841463" y="1758119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HC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A8F1F71-4866-AF46-1F12-6EE8AC1B8726}"/>
              </a:ext>
            </a:extLst>
          </p:cNvPr>
          <p:cNvSpPr txBox="1"/>
          <p:nvPr/>
        </p:nvSpPr>
        <p:spPr>
          <a:xfrm>
            <a:off x="2841463" y="1887062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dcSSc</a:t>
            </a:r>
            <a:endParaRPr lang="pl-PL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59421DE-B16D-EDA4-1640-E538868B7390}"/>
              </a:ext>
            </a:extLst>
          </p:cNvPr>
          <p:cNvSpPr txBox="1"/>
          <p:nvPr/>
        </p:nvSpPr>
        <p:spPr>
          <a:xfrm>
            <a:off x="2845273" y="2032198"/>
            <a:ext cx="4667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lcSSc</a:t>
            </a:r>
            <a:endParaRPr lang="pl-PL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01A3BDA-3D85-DA3B-4D3E-4108A758AC59}"/>
              </a:ext>
            </a:extLst>
          </p:cNvPr>
          <p:cNvSpPr txBox="1"/>
          <p:nvPr/>
        </p:nvSpPr>
        <p:spPr>
          <a:xfrm>
            <a:off x="2418313" y="1139818"/>
            <a:ext cx="4651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DGLA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D3486BDB-E3B3-632A-D92D-AA992EAD9D6E}"/>
              </a:ext>
            </a:extLst>
          </p:cNvPr>
          <p:cNvSpPr txBox="1"/>
          <p:nvPr/>
        </p:nvSpPr>
        <p:spPr>
          <a:xfrm>
            <a:off x="2450373" y="1474444"/>
            <a:ext cx="401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DHA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1A5EC1C-C811-7AE0-D2CF-70221B8D1D85}"/>
              </a:ext>
            </a:extLst>
          </p:cNvPr>
          <p:cNvSpPr txBox="1"/>
          <p:nvPr/>
        </p:nvSpPr>
        <p:spPr>
          <a:xfrm>
            <a:off x="2455432" y="2047438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C15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FC2C4FA8-7A5C-4F05-85F1-DD9E675C6876}"/>
              </a:ext>
            </a:extLst>
          </p:cNvPr>
          <p:cNvSpPr txBox="1"/>
          <p:nvPr/>
        </p:nvSpPr>
        <p:spPr>
          <a:xfrm>
            <a:off x="2142311" y="2339054"/>
            <a:ext cx="7360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C17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BB1A99F-345C-3AB0-C452-4FF88BEF1CC9}"/>
              </a:ext>
            </a:extLst>
          </p:cNvPr>
          <p:cNvSpPr txBox="1"/>
          <p:nvPr/>
        </p:nvSpPr>
        <p:spPr>
          <a:xfrm>
            <a:off x="2123267" y="2572555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C16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DADD7B29-67F9-DDF4-66D6-745119E3DF7E}"/>
              </a:ext>
            </a:extLst>
          </p:cNvPr>
          <p:cNvSpPr txBox="1"/>
          <p:nvPr/>
        </p:nvSpPr>
        <p:spPr>
          <a:xfrm>
            <a:off x="2129513" y="2742251"/>
            <a:ext cx="7360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703E3AC-3C81-EA77-11DD-36F9DACE835E}"/>
              </a:ext>
            </a:extLst>
          </p:cNvPr>
          <p:cNvSpPr txBox="1"/>
          <p:nvPr/>
        </p:nvSpPr>
        <p:spPr>
          <a:xfrm>
            <a:off x="1729324" y="2788779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40397CE-3D2D-333E-0231-CAD7AB9E04E4}"/>
              </a:ext>
            </a:extLst>
          </p:cNvPr>
          <p:cNvSpPr txBox="1"/>
          <p:nvPr/>
        </p:nvSpPr>
        <p:spPr>
          <a:xfrm>
            <a:off x="1366005" y="2660302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C14:1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933263CA-5D84-D096-1441-A99D5830A79F}"/>
              </a:ext>
            </a:extLst>
          </p:cNvPr>
          <p:cNvSpPr txBox="1"/>
          <p:nvPr/>
        </p:nvSpPr>
        <p:spPr>
          <a:xfrm>
            <a:off x="948712" y="2660302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C14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996E36A4-E760-EEEA-B444-21A1ABC85827}"/>
              </a:ext>
            </a:extLst>
          </p:cNvPr>
          <p:cNvSpPr txBox="1"/>
          <p:nvPr/>
        </p:nvSpPr>
        <p:spPr>
          <a:xfrm>
            <a:off x="947727" y="2527045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C13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5205DD9F-CF8F-4F74-794E-10D84603BD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" r="11655" b="4344"/>
          <a:stretch>
            <a:fillRect/>
          </a:stretch>
        </p:blipFill>
        <p:spPr>
          <a:xfrm>
            <a:off x="3744188" y="1032389"/>
            <a:ext cx="2165100" cy="2052501"/>
          </a:xfrm>
          <a:prstGeom prst="rect">
            <a:avLst/>
          </a:prstGeom>
        </p:spPr>
      </p:pic>
      <p:sp>
        <p:nvSpPr>
          <p:cNvPr id="35" name="pole tekstowe 34">
            <a:extLst>
              <a:ext uri="{FF2B5EF4-FFF2-40B4-BE49-F238E27FC236}">
                <a16:creationId xmlns:a16="http://schemas.microsoft.com/office/drawing/2014/main" id="{7F2CFA44-B79A-708F-9FD0-B68384877E24}"/>
              </a:ext>
            </a:extLst>
          </p:cNvPr>
          <p:cNvSpPr txBox="1"/>
          <p:nvPr/>
        </p:nvSpPr>
        <p:spPr>
          <a:xfrm>
            <a:off x="3504803" y="138899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2869928A-DA53-31A6-AA9D-FC97919753FA}"/>
              </a:ext>
            </a:extLst>
          </p:cNvPr>
          <p:cNvSpPr txBox="1"/>
          <p:nvPr/>
        </p:nvSpPr>
        <p:spPr>
          <a:xfrm rot="16200000">
            <a:off x="2432539" y="1950918"/>
            <a:ext cx="20306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Principal component 2 (11.5%)</a:t>
            </a:r>
          </a:p>
        </p:txBody>
      </p:sp>
      <p:sp>
        <p:nvSpPr>
          <p:cNvPr id="37" name="Owal 36">
            <a:extLst>
              <a:ext uri="{FF2B5EF4-FFF2-40B4-BE49-F238E27FC236}">
                <a16:creationId xmlns:a16="http://schemas.microsoft.com/office/drawing/2014/main" id="{5CB46858-1CAC-7F75-4D42-17CDBCFA23A6}"/>
              </a:ext>
            </a:extLst>
          </p:cNvPr>
          <p:cNvSpPr/>
          <p:nvPr/>
        </p:nvSpPr>
        <p:spPr>
          <a:xfrm>
            <a:off x="2856525" y="1845521"/>
            <a:ext cx="45719" cy="45719"/>
          </a:xfrm>
          <a:prstGeom prst="ellipse">
            <a:avLst/>
          </a:prstGeom>
          <a:solidFill>
            <a:srgbClr val="FF4F4F"/>
          </a:solidFill>
          <a:ln>
            <a:solidFill>
              <a:srgbClr val="FF4F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Owal 37">
            <a:extLst>
              <a:ext uri="{FF2B5EF4-FFF2-40B4-BE49-F238E27FC236}">
                <a16:creationId xmlns:a16="http://schemas.microsoft.com/office/drawing/2014/main" id="{1FC4F9B8-B1F7-8975-3FA4-0C626671BEA3}"/>
              </a:ext>
            </a:extLst>
          </p:cNvPr>
          <p:cNvSpPr/>
          <p:nvPr/>
        </p:nvSpPr>
        <p:spPr>
          <a:xfrm>
            <a:off x="2856525" y="1980141"/>
            <a:ext cx="45719" cy="4571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Owal 38">
            <a:extLst>
              <a:ext uri="{FF2B5EF4-FFF2-40B4-BE49-F238E27FC236}">
                <a16:creationId xmlns:a16="http://schemas.microsoft.com/office/drawing/2014/main" id="{C5855FE2-9E53-D178-6BC2-F7674E898371}"/>
              </a:ext>
            </a:extLst>
          </p:cNvPr>
          <p:cNvSpPr/>
          <p:nvPr/>
        </p:nvSpPr>
        <p:spPr>
          <a:xfrm>
            <a:off x="2859065" y="2112221"/>
            <a:ext cx="45719" cy="45719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93BB005C-C73B-77FD-B7E8-7B62FEE641C5}"/>
              </a:ext>
            </a:extLst>
          </p:cNvPr>
          <p:cNvSpPr txBox="1"/>
          <p:nvPr/>
        </p:nvSpPr>
        <p:spPr>
          <a:xfrm>
            <a:off x="3312001" y="812286"/>
            <a:ext cx="266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0EA6BBA5-9CD0-EFDC-3D32-DA453BA76D92}"/>
              </a:ext>
            </a:extLst>
          </p:cNvPr>
          <p:cNvSpPr txBox="1"/>
          <p:nvPr/>
        </p:nvSpPr>
        <p:spPr>
          <a:xfrm>
            <a:off x="3504803" y="18563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45627DDC-926E-FDB9-BC96-A5549DF3AA66}"/>
              </a:ext>
            </a:extLst>
          </p:cNvPr>
          <p:cNvSpPr txBox="1"/>
          <p:nvPr/>
        </p:nvSpPr>
        <p:spPr>
          <a:xfrm>
            <a:off x="3481943" y="2324988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-0.2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203154C5-0A76-33EA-DF9D-F42365B4BC25}"/>
              </a:ext>
            </a:extLst>
          </p:cNvPr>
          <p:cNvSpPr txBox="1"/>
          <p:nvPr/>
        </p:nvSpPr>
        <p:spPr>
          <a:xfrm>
            <a:off x="3489563" y="2785998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-0.4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700A2EE8-CB7C-300B-9E94-B21874A7EDA2}"/>
              </a:ext>
            </a:extLst>
          </p:cNvPr>
          <p:cNvSpPr txBox="1"/>
          <p:nvPr/>
        </p:nvSpPr>
        <p:spPr>
          <a:xfrm>
            <a:off x="5931058" y="1751541"/>
            <a:ext cx="50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dcSSc</a:t>
            </a:r>
            <a:endParaRPr lang="pl-PL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D6805885-B763-C00B-FCCA-3A39FA3BC87E}"/>
              </a:ext>
            </a:extLst>
          </p:cNvPr>
          <p:cNvSpPr txBox="1"/>
          <p:nvPr/>
        </p:nvSpPr>
        <p:spPr>
          <a:xfrm>
            <a:off x="5931058" y="1880484"/>
            <a:ext cx="4667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lcSSc</a:t>
            </a:r>
            <a:endParaRPr lang="pl-PL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wal 46">
            <a:extLst>
              <a:ext uri="{FF2B5EF4-FFF2-40B4-BE49-F238E27FC236}">
                <a16:creationId xmlns:a16="http://schemas.microsoft.com/office/drawing/2014/main" id="{0E3C737A-1095-CDC5-7B64-556FDFDE42FE}"/>
              </a:ext>
            </a:extLst>
          </p:cNvPr>
          <p:cNvSpPr/>
          <p:nvPr/>
        </p:nvSpPr>
        <p:spPr>
          <a:xfrm>
            <a:off x="5946120" y="1838943"/>
            <a:ext cx="45719" cy="45719"/>
          </a:xfrm>
          <a:prstGeom prst="ellipse">
            <a:avLst/>
          </a:prstGeom>
          <a:solidFill>
            <a:srgbClr val="FF4F4F"/>
          </a:solidFill>
          <a:ln>
            <a:solidFill>
              <a:srgbClr val="FF4F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Owal 47">
            <a:extLst>
              <a:ext uri="{FF2B5EF4-FFF2-40B4-BE49-F238E27FC236}">
                <a16:creationId xmlns:a16="http://schemas.microsoft.com/office/drawing/2014/main" id="{E847765B-2639-7C16-6A2B-4BE08C3A2BC8}"/>
              </a:ext>
            </a:extLst>
          </p:cNvPr>
          <p:cNvSpPr/>
          <p:nvPr/>
        </p:nvSpPr>
        <p:spPr>
          <a:xfrm>
            <a:off x="5946120" y="1973563"/>
            <a:ext cx="45719" cy="4571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FEAB4186-D7CE-782C-3B60-158F9FECCFCA}"/>
              </a:ext>
            </a:extLst>
          </p:cNvPr>
          <p:cNvSpPr txBox="1"/>
          <p:nvPr/>
        </p:nvSpPr>
        <p:spPr>
          <a:xfrm>
            <a:off x="4206107" y="3014459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-0.25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45B9A796-5164-A347-1AA3-C492C64D3480}"/>
              </a:ext>
            </a:extLst>
          </p:cNvPr>
          <p:cNvSpPr txBox="1"/>
          <p:nvPr/>
        </p:nvSpPr>
        <p:spPr>
          <a:xfrm>
            <a:off x="4785588" y="3016304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0.00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C9A2C0D9-E5BA-D287-BB7E-742A6EAB4AE4}"/>
              </a:ext>
            </a:extLst>
          </p:cNvPr>
          <p:cNvSpPr txBox="1"/>
          <p:nvPr/>
        </p:nvSpPr>
        <p:spPr>
          <a:xfrm>
            <a:off x="5320832" y="3010146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0.25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7676807B-DA31-EEB3-B4F4-965A235CA36C}"/>
              </a:ext>
            </a:extLst>
          </p:cNvPr>
          <p:cNvSpPr txBox="1"/>
          <p:nvPr/>
        </p:nvSpPr>
        <p:spPr>
          <a:xfrm>
            <a:off x="3670863" y="3029196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-0.50</a:t>
            </a: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CC4E733C-9E71-337A-42CC-B99B10ED0273}"/>
              </a:ext>
            </a:extLst>
          </p:cNvPr>
          <p:cNvSpPr txBox="1"/>
          <p:nvPr/>
        </p:nvSpPr>
        <p:spPr>
          <a:xfrm>
            <a:off x="3721683" y="3161441"/>
            <a:ext cx="21581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Principal component 1 (19.2%) </a:t>
            </a: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CFD63B24-1529-12CD-5FCA-9AB4865A0CF3}"/>
              </a:ext>
            </a:extLst>
          </p:cNvPr>
          <p:cNvSpPr txBox="1"/>
          <p:nvPr/>
        </p:nvSpPr>
        <p:spPr>
          <a:xfrm>
            <a:off x="5390989" y="1336636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25E5F249-9345-1036-F9D2-8F1C4ADD5A3A}"/>
              </a:ext>
            </a:extLst>
          </p:cNvPr>
          <p:cNvSpPr txBox="1"/>
          <p:nvPr/>
        </p:nvSpPr>
        <p:spPr>
          <a:xfrm>
            <a:off x="5269069" y="1669376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C23</a:t>
            </a: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68F2BECC-5B39-4212-4EF1-C19A9F19DEBF}"/>
              </a:ext>
            </a:extLst>
          </p:cNvPr>
          <p:cNvSpPr txBox="1"/>
          <p:nvPr/>
        </p:nvSpPr>
        <p:spPr>
          <a:xfrm>
            <a:off x="5578949" y="1608416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C18</a:t>
            </a: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FF3FAF25-0618-EF83-4BD1-86A48621BEA3}"/>
              </a:ext>
            </a:extLst>
          </p:cNvPr>
          <p:cNvSpPr txBox="1"/>
          <p:nvPr/>
        </p:nvSpPr>
        <p:spPr>
          <a:xfrm>
            <a:off x="5545929" y="1890356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C20</a:t>
            </a: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F87C1FC1-7719-4B3C-7B53-BA0D0A579A00}"/>
              </a:ext>
            </a:extLst>
          </p:cNvPr>
          <p:cNvSpPr txBox="1"/>
          <p:nvPr/>
        </p:nvSpPr>
        <p:spPr>
          <a:xfrm>
            <a:off x="5558629" y="2101176"/>
            <a:ext cx="3962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EDA</a:t>
            </a: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D157ECBA-A014-0011-E853-2586777BD4AC}"/>
              </a:ext>
            </a:extLst>
          </p:cNvPr>
          <p:cNvSpPr txBox="1"/>
          <p:nvPr/>
        </p:nvSpPr>
        <p:spPr>
          <a:xfrm>
            <a:off x="5387458" y="2344290"/>
            <a:ext cx="4651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DGLA</a:t>
            </a: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1A41EF55-BF74-950F-A21E-9D617976ECF9}"/>
              </a:ext>
            </a:extLst>
          </p:cNvPr>
          <p:cNvSpPr txBox="1"/>
          <p:nvPr/>
        </p:nvSpPr>
        <p:spPr>
          <a:xfrm>
            <a:off x="4777858" y="2542410"/>
            <a:ext cx="7360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C19</a:t>
            </a: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CAADB648-CA70-BF40-8EE7-450F43779A6B}"/>
              </a:ext>
            </a:extLst>
          </p:cNvPr>
          <p:cNvSpPr txBox="1"/>
          <p:nvPr/>
        </p:nvSpPr>
        <p:spPr>
          <a:xfrm>
            <a:off x="4564498" y="2710050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C16:1</a:t>
            </a:r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id="{0E67DAAA-104D-2C86-42BA-60803F50D99A}"/>
              </a:ext>
            </a:extLst>
          </p:cNvPr>
          <p:cNvSpPr txBox="1"/>
          <p:nvPr/>
        </p:nvSpPr>
        <p:spPr>
          <a:xfrm>
            <a:off x="3859648" y="1978530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C16</a:t>
            </a:r>
          </a:p>
        </p:txBody>
      </p: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0E667906-6D55-D140-7A68-BA5188E97C3A}"/>
              </a:ext>
            </a:extLst>
          </p:cNvPr>
          <p:cNvSpPr txBox="1"/>
          <p:nvPr/>
        </p:nvSpPr>
        <p:spPr>
          <a:xfrm>
            <a:off x="3977758" y="1376550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C18:1</a:t>
            </a:r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4C726D1D-554A-2E81-4B48-88D1BD053F1B}"/>
              </a:ext>
            </a:extLst>
          </p:cNvPr>
          <p:cNvSpPr txBox="1"/>
          <p:nvPr/>
        </p:nvSpPr>
        <p:spPr>
          <a:xfrm>
            <a:off x="385921" y="3573774"/>
            <a:ext cx="266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EE27699A-3B72-5F72-5139-6AABED6CC05F}"/>
              </a:ext>
            </a:extLst>
          </p:cNvPr>
          <p:cNvSpPr txBox="1"/>
          <p:nvPr/>
        </p:nvSpPr>
        <p:spPr>
          <a:xfrm>
            <a:off x="3312001" y="3573774"/>
            <a:ext cx="266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88F1AD09-A0DB-28A0-BEFB-64BB7036C7CE}"/>
              </a:ext>
            </a:extLst>
          </p:cNvPr>
          <p:cNvSpPr txBox="1"/>
          <p:nvPr/>
        </p:nvSpPr>
        <p:spPr>
          <a:xfrm>
            <a:off x="401939" y="438746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9A95887D-FE69-E9FE-1BF2-1C4F2665DA04}"/>
              </a:ext>
            </a:extLst>
          </p:cNvPr>
          <p:cNvSpPr txBox="1"/>
          <p:nvPr/>
        </p:nvSpPr>
        <p:spPr>
          <a:xfrm rot="16200000">
            <a:off x="-703240" y="4940486"/>
            <a:ext cx="21371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Principal component 2 (11.7%)</a:t>
            </a:r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A9208A97-28C8-2540-9996-F1B10B9D6076}"/>
              </a:ext>
            </a:extLst>
          </p:cNvPr>
          <p:cNvSpPr txBox="1"/>
          <p:nvPr/>
        </p:nvSpPr>
        <p:spPr>
          <a:xfrm>
            <a:off x="405749" y="492531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A48D9379-693E-C5FD-985C-D116D9275B6C}"/>
              </a:ext>
            </a:extLst>
          </p:cNvPr>
          <p:cNvSpPr txBox="1"/>
          <p:nvPr/>
        </p:nvSpPr>
        <p:spPr>
          <a:xfrm>
            <a:off x="379079" y="5458713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-0.2</a:t>
            </a:r>
          </a:p>
        </p:txBody>
      </p: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01B77EA9-0F18-5E45-5634-DAD955E97FD0}"/>
              </a:ext>
            </a:extLst>
          </p:cNvPr>
          <p:cNvSpPr txBox="1"/>
          <p:nvPr/>
        </p:nvSpPr>
        <p:spPr>
          <a:xfrm>
            <a:off x="2095484" y="604481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81" name="pole tekstowe 80">
            <a:extLst>
              <a:ext uri="{FF2B5EF4-FFF2-40B4-BE49-F238E27FC236}">
                <a16:creationId xmlns:a16="http://schemas.microsoft.com/office/drawing/2014/main" id="{FBBFD707-08E9-5A6F-7F31-B87FB20A2A51}"/>
              </a:ext>
            </a:extLst>
          </p:cNvPr>
          <p:cNvSpPr txBox="1"/>
          <p:nvPr/>
        </p:nvSpPr>
        <p:spPr>
          <a:xfrm>
            <a:off x="1565894" y="604545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82" name="pole tekstowe 81">
            <a:extLst>
              <a:ext uri="{FF2B5EF4-FFF2-40B4-BE49-F238E27FC236}">
                <a16:creationId xmlns:a16="http://schemas.microsoft.com/office/drawing/2014/main" id="{CB64094C-5851-4B07-05E5-090956E1554F}"/>
              </a:ext>
            </a:extLst>
          </p:cNvPr>
          <p:cNvSpPr txBox="1"/>
          <p:nvPr/>
        </p:nvSpPr>
        <p:spPr>
          <a:xfrm>
            <a:off x="1007729" y="6045453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-0.2</a:t>
            </a:r>
          </a:p>
        </p:txBody>
      </p: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521D82D1-9B0C-E8D3-58E2-F7AE515F7728}"/>
              </a:ext>
            </a:extLst>
          </p:cNvPr>
          <p:cNvSpPr txBox="1"/>
          <p:nvPr/>
        </p:nvSpPr>
        <p:spPr>
          <a:xfrm>
            <a:off x="644695" y="6203201"/>
            <a:ext cx="21581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Principal component 1 (10.1%) </a:t>
            </a:r>
          </a:p>
        </p:txBody>
      </p:sp>
      <p:sp>
        <p:nvSpPr>
          <p:cNvPr id="84" name="pole tekstowe 83">
            <a:extLst>
              <a:ext uri="{FF2B5EF4-FFF2-40B4-BE49-F238E27FC236}">
                <a16:creationId xmlns:a16="http://schemas.microsoft.com/office/drawing/2014/main" id="{783EFF8A-B9F4-D061-0C62-28AC366590B6}"/>
              </a:ext>
            </a:extLst>
          </p:cNvPr>
          <p:cNvSpPr txBox="1"/>
          <p:nvPr/>
        </p:nvSpPr>
        <p:spPr>
          <a:xfrm>
            <a:off x="2815047" y="4839139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HC</a:t>
            </a:r>
          </a:p>
        </p:txBody>
      </p:sp>
      <p:sp>
        <p:nvSpPr>
          <p:cNvPr id="85" name="pole tekstowe 84">
            <a:extLst>
              <a:ext uri="{FF2B5EF4-FFF2-40B4-BE49-F238E27FC236}">
                <a16:creationId xmlns:a16="http://schemas.microsoft.com/office/drawing/2014/main" id="{1FDD6924-5426-CC10-FA15-56B777C6AA65}"/>
              </a:ext>
            </a:extLst>
          </p:cNvPr>
          <p:cNvSpPr txBox="1"/>
          <p:nvPr/>
        </p:nvSpPr>
        <p:spPr>
          <a:xfrm>
            <a:off x="2815047" y="4968082"/>
            <a:ext cx="4667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lcSSc</a:t>
            </a:r>
            <a:endParaRPr lang="pl-PL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Owal 85">
            <a:extLst>
              <a:ext uri="{FF2B5EF4-FFF2-40B4-BE49-F238E27FC236}">
                <a16:creationId xmlns:a16="http://schemas.microsoft.com/office/drawing/2014/main" id="{B4CF8188-22E7-C41A-F4CE-DC447ED75215}"/>
              </a:ext>
            </a:extLst>
          </p:cNvPr>
          <p:cNvSpPr/>
          <p:nvPr/>
        </p:nvSpPr>
        <p:spPr>
          <a:xfrm>
            <a:off x="2830109" y="5061161"/>
            <a:ext cx="45719" cy="4571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Owal 86">
            <a:extLst>
              <a:ext uri="{FF2B5EF4-FFF2-40B4-BE49-F238E27FC236}">
                <a16:creationId xmlns:a16="http://schemas.microsoft.com/office/drawing/2014/main" id="{FF980431-6C4F-469D-69A7-FF2368F10209}"/>
              </a:ext>
            </a:extLst>
          </p:cNvPr>
          <p:cNvSpPr/>
          <p:nvPr/>
        </p:nvSpPr>
        <p:spPr>
          <a:xfrm>
            <a:off x="2829855" y="4927811"/>
            <a:ext cx="45719" cy="45719"/>
          </a:xfrm>
          <a:prstGeom prst="ellipse">
            <a:avLst/>
          </a:prstGeom>
          <a:solidFill>
            <a:srgbClr val="FF4F4F"/>
          </a:solidFill>
          <a:ln>
            <a:solidFill>
              <a:srgbClr val="FF4F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071BBF37-BDC4-B9F1-7181-B178DD3E9F38}"/>
              </a:ext>
            </a:extLst>
          </p:cNvPr>
          <p:cNvSpPr txBox="1"/>
          <p:nvPr/>
        </p:nvSpPr>
        <p:spPr>
          <a:xfrm>
            <a:off x="2225241" y="5036845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C18:1</a:t>
            </a:r>
          </a:p>
        </p:txBody>
      </p:sp>
      <p:sp>
        <p:nvSpPr>
          <p:cNvPr id="90" name="pole tekstowe 89">
            <a:extLst>
              <a:ext uri="{FF2B5EF4-FFF2-40B4-BE49-F238E27FC236}">
                <a16:creationId xmlns:a16="http://schemas.microsoft.com/office/drawing/2014/main" id="{343B12EF-4F1A-3663-9E08-155F8615DBE2}"/>
              </a:ext>
            </a:extLst>
          </p:cNvPr>
          <p:cNvSpPr txBox="1"/>
          <p:nvPr/>
        </p:nvSpPr>
        <p:spPr>
          <a:xfrm>
            <a:off x="1652247" y="4432158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C24:1</a:t>
            </a:r>
          </a:p>
        </p:txBody>
      </p:sp>
      <p:sp>
        <p:nvSpPr>
          <p:cNvPr id="91" name="pole tekstowe 90">
            <a:extLst>
              <a:ext uri="{FF2B5EF4-FFF2-40B4-BE49-F238E27FC236}">
                <a16:creationId xmlns:a16="http://schemas.microsoft.com/office/drawing/2014/main" id="{06324003-4DE6-7AAC-2433-2A6FD8821267}"/>
              </a:ext>
            </a:extLst>
          </p:cNvPr>
          <p:cNvSpPr txBox="1"/>
          <p:nvPr/>
        </p:nvSpPr>
        <p:spPr>
          <a:xfrm>
            <a:off x="2131503" y="4275106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C20:1</a:t>
            </a:r>
          </a:p>
        </p:txBody>
      </p:sp>
      <p:sp>
        <p:nvSpPr>
          <p:cNvPr id="92" name="pole tekstowe 91">
            <a:extLst>
              <a:ext uri="{FF2B5EF4-FFF2-40B4-BE49-F238E27FC236}">
                <a16:creationId xmlns:a16="http://schemas.microsoft.com/office/drawing/2014/main" id="{A75E0877-F30C-09DE-7D17-0C6602E8EBC1}"/>
              </a:ext>
            </a:extLst>
          </p:cNvPr>
          <p:cNvSpPr txBox="1"/>
          <p:nvPr/>
        </p:nvSpPr>
        <p:spPr>
          <a:xfrm>
            <a:off x="1907145" y="4343047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C18</a:t>
            </a:r>
          </a:p>
        </p:txBody>
      </p:sp>
      <p:sp>
        <p:nvSpPr>
          <p:cNvPr id="95" name="pole tekstowe 94">
            <a:extLst>
              <a:ext uri="{FF2B5EF4-FFF2-40B4-BE49-F238E27FC236}">
                <a16:creationId xmlns:a16="http://schemas.microsoft.com/office/drawing/2014/main" id="{9B4A6EE9-B041-A4AC-B382-C9A5E6C7BFD0}"/>
              </a:ext>
            </a:extLst>
          </p:cNvPr>
          <p:cNvSpPr txBox="1"/>
          <p:nvPr/>
        </p:nvSpPr>
        <p:spPr>
          <a:xfrm>
            <a:off x="636596" y="4235167"/>
            <a:ext cx="7360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96" name="pole tekstowe 95">
            <a:extLst>
              <a:ext uri="{FF2B5EF4-FFF2-40B4-BE49-F238E27FC236}">
                <a16:creationId xmlns:a16="http://schemas.microsoft.com/office/drawing/2014/main" id="{785E9A2F-934B-1313-88C8-BACF1D9B2ECC}"/>
              </a:ext>
            </a:extLst>
          </p:cNvPr>
          <p:cNvSpPr txBox="1"/>
          <p:nvPr/>
        </p:nvSpPr>
        <p:spPr>
          <a:xfrm>
            <a:off x="841300" y="4342889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97" name="pole tekstowe 96">
            <a:extLst>
              <a:ext uri="{FF2B5EF4-FFF2-40B4-BE49-F238E27FC236}">
                <a16:creationId xmlns:a16="http://schemas.microsoft.com/office/drawing/2014/main" id="{D02EBC2F-1E59-87A8-A038-EB81EF26BD12}"/>
              </a:ext>
            </a:extLst>
          </p:cNvPr>
          <p:cNvSpPr txBox="1"/>
          <p:nvPr/>
        </p:nvSpPr>
        <p:spPr>
          <a:xfrm>
            <a:off x="642549" y="4594562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C14:1</a:t>
            </a:r>
          </a:p>
        </p:txBody>
      </p:sp>
      <p:sp>
        <p:nvSpPr>
          <p:cNvPr id="98" name="pole tekstowe 97">
            <a:extLst>
              <a:ext uri="{FF2B5EF4-FFF2-40B4-BE49-F238E27FC236}">
                <a16:creationId xmlns:a16="http://schemas.microsoft.com/office/drawing/2014/main" id="{B24C0621-FDD8-56CD-63D7-FA38DAEB82C2}"/>
              </a:ext>
            </a:extLst>
          </p:cNvPr>
          <p:cNvSpPr txBox="1"/>
          <p:nvPr/>
        </p:nvSpPr>
        <p:spPr>
          <a:xfrm>
            <a:off x="1067557" y="5111219"/>
            <a:ext cx="3802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</a:p>
        </p:txBody>
      </p:sp>
      <p:sp>
        <p:nvSpPr>
          <p:cNvPr id="99" name="pole tekstowe 98">
            <a:extLst>
              <a:ext uri="{FF2B5EF4-FFF2-40B4-BE49-F238E27FC236}">
                <a16:creationId xmlns:a16="http://schemas.microsoft.com/office/drawing/2014/main" id="{9B253511-ABB9-57DB-5A72-1F3FBE6EE541}"/>
              </a:ext>
            </a:extLst>
          </p:cNvPr>
          <p:cNvSpPr txBox="1"/>
          <p:nvPr/>
        </p:nvSpPr>
        <p:spPr>
          <a:xfrm>
            <a:off x="1210353" y="5211330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</a:p>
        </p:txBody>
      </p:sp>
      <p:sp>
        <p:nvSpPr>
          <p:cNvPr id="100" name="pole tekstowe 99">
            <a:extLst>
              <a:ext uri="{FF2B5EF4-FFF2-40B4-BE49-F238E27FC236}">
                <a16:creationId xmlns:a16="http://schemas.microsoft.com/office/drawing/2014/main" id="{80E7759E-D5CC-CDC6-ECBE-AC167DF857EC}"/>
              </a:ext>
            </a:extLst>
          </p:cNvPr>
          <p:cNvSpPr txBox="1"/>
          <p:nvPr/>
        </p:nvSpPr>
        <p:spPr>
          <a:xfrm>
            <a:off x="988872" y="5484467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C16</a:t>
            </a:r>
          </a:p>
        </p:txBody>
      </p:sp>
      <p:pic>
        <p:nvPicPr>
          <p:cNvPr id="102" name="Obraz 101">
            <a:extLst>
              <a:ext uri="{FF2B5EF4-FFF2-40B4-BE49-F238E27FC236}">
                <a16:creationId xmlns:a16="http://schemas.microsoft.com/office/drawing/2014/main" id="{982F26AA-0F74-21B6-0E01-510A0351C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r="13688" b="76"/>
          <a:stretch>
            <a:fillRect/>
          </a:stretch>
        </p:blipFill>
        <p:spPr>
          <a:xfrm>
            <a:off x="3640135" y="3967605"/>
            <a:ext cx="2269153" cy="2187112"/>
          </a:xfrm>
          <a:prstGeom prst="rect">
            <a:avLst/>
          </a:prstGeom>
        </p:spPr>
      </p:pic>
      <p:sp>
        <p:nvSpPr>
          <p:cNvPr id="103" name="pole tekstowe 102">
            <a:extLst>
              <a:ext uri="{FF2B5EF4-FFF2-40B4-BE49-F238E27FC236}">
                <a16:creationId xmlns:a16="http://schemas.microsoft.com/office/drawing/2014/main" id="{F11DA4E7-DC5B-F38E-56BE-BB5E97D547C6}"/>
              </a:ext>
            </a:extLst>
          </p:cNvPr>
          <p:cNvSpPr txBox="1"/>
          <p:nvPr/>
        </p:nvSpPr>
        <p:spPr>
          <a:xfrm>
            <a:off x="3369294" y="4256023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0.25</a:t>
            </a:r>
          </a:p>
        </p:txBody>
      </p:sp>
      <p:sp>
        <p:nvSpPr>
          <p:cNvPr id="104" name="pole tekstowe 103">
            <a:extLst>
              <a:ext uri="{FF2B5EF4-FFF2-40B4-BE49-F238E27FC236}">
                <a16:creationId xmlns:a16="http://schemas.microsoft.com/office/drawing/2014/main" id="{009BB828-66CE-C16D-839E-9F3B4982F037}"/>
              </a:ext>
            </a:extLst>
          </p:cNvPr>
          <p:cNvSpPr txBox="1"/>
          <p:nvPr/>
        </p:nvSpPr>
        <p:spPr>
          <a:xfrm rot="16200000">
            <a:off x="2293960" y="4925246"/>
            <a:ext cx="21371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Principal component 2 (12.1%)</a:t>
            </a:r>
          </a:p>
        </p:txBody>
      </p:sp>
      <p:sp>
        <p:nvSpPr>
          <p:cNvPr id="105" name="pole tekstowe 104">
            <a:extLst>
              <a:ext uri="{FF2B5EF4-FFF2-40B4-BE49-F238E27FC236}">
                <a16:creationId xmlns:a16="http://schemas.microsoft.com/office/drawing/2014/main" id="{47FB3549-BCE0-3DA6-BFE3-6CB118F79904}"/>
              </a:ext>
            </a:extLst>
          </p:cNvPr>
          <p:cNvSpPr txBox="1"/>
          <p:nvPr/>
        </p:nvSpPr>
        <p:spPr>
          <a:xfrm>
            <a:off x="3373104" y="4824348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0.00</a:t>
            </a:r>
          </a:p>
        </p:txBody>
      </p:sp>
      <p:sp>
        <p:nvSpPr>
          <p:cNvPr id="106" name="pole tekstowe 105">
            <a:extLst>
              <a:ext uri="{FF2B5EF4-FFF2-40B4-BE49-F238E27FC236}">
                <a16:creationId xmlns:a16="http://schemas.microsoft.com/office/drawing/2014/main" id="{B218A16C-9044-C57F-3A54-5C09E9D6FDF1}"/>
              </a:ext>
            </a:extLst>
          </p:cNvPr>
          <p:cNvSpPr txBox="1"/>
          <p:nvPr/>
        </p:nvSpPr>
        <p:spPr>
          <a:xfrm>
            <a:off x="3346434" y="5390133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-0.25</a:t>
            </a:r>
          </a:p>
        </p:txBody>
      </p:sp>
      <p:sp>
        <p:nvSpPr>
          <p:cNvPr id="107" name="pole tekstowe 106">
            <a:extLst>
              <a:ext uri="{FF2B5EF4-FFF2-40B4-BE49-F238E27FC236}">
                <a16:creationId xmlns:a16="http://schemas.microsoft.com/office/drawing/2014/main" id="{5D5C3A5C-4C31-C222-3CD5-EFEC9020B2A0}"/>
              </a:ext>
            </a:extLst>
          </p:cNvPr>
          <p:cNvSpPr txBox="1"/>
          <p:nvPr/>
        </p:nvSpPr>
        <p:spPr>
          <a:xfrm>
            <a:off x="5156184" y="6029578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0.25</a:t>
            </a:r>
          </a:p>
        </p:txBody>
      </p:sp>
      <p:sp>
        <p:nvSpPr>
          <p:cNvPr id="108" name="pole tekstowe 107">
            <a:extLst>
              <a:ext uri="{FF2B5EF4-FFF2-40B4-BE49-F238E27FC236}">
                <a16:creationId xmlns:a16="http://schemas.microsoft.com/office/drawing/2014/main" id="{47CFC3F3-78D7-4188-03C8-F7AADE220CF0}"/>
              </a:ext>
            </a:extLst>
          </p:cNvPr>
          <p:cNvSpPr txBox="1"/>
          <p:nvPr/>
        </p:nvSpPr>
        <p:spPr>
          <a:xfrm>
            <a:off x="4606274" y="6030213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0.00</a:t>
            </a:r>
          </a:p>
        </p:txBody>
      </p:sp>
      <p:sp>
        <p:nvSpPr>
          <p:cNvPr id="109" name="pole tekstowe 108">
            <a:extLst>
              <a:ext uri="{FF2B5EF4-FFF2-40B4-BE49-F238E27FC236}">
                <a16:creationId xmlns:a16="http://schemas.microsoft.com/office/drawing/2014/main" id="{3EA5491F-B3BF-E6D6-1834-8FF91829EA5A}"/>
              </a:ext>
            </a:extLst>
          </p:cNvPr>
          <p:cNvSpPr txBox="1"/>
          <p:nvPr/>
        </p:nvSpPr>
        <p:spPr>
          <a:xfrm>
            <a:off x="4017629" y="6030213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-0.25</a:t>
            </a:r>
          </a:p>
        </p:txBody>
      </p:sp>
      <p:sp>
        <p:nvSpPr>
          <p:cNvPr id="110" name="pole tekstowe 109">
            <a:extLst>
              <a:ext uri="{FF2B5EF4-FFF2-40B4-BE49-F238E27FC236}">
                <a16:creationId xmlns:a16="http://schemas.microsoft.com/office/drawing/2014/main" id="{7318C199-9FBC-9C35-6188-0B0F41B797E1}"/>
              </a:ext>
            </a:extLst>
          </p:cNvPr>
          <p:cNvSpPr txBox="1"/>
          <p:nvPr/>
        </p:nvSpPr>
        <p:spPr>
          <a:xfrm>
            <a:off x="3677455" y="6187961"/>
            <a:ext cx="21581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Principal component 1 (23%) </a:t>
            </a:r>
          </a:p>
        </p:txBody>
      </p:sp>
      <p:sp>
        <p:nvSpPr>
          <p:cNvPr id="111" name="pole tekstowe 110">
            <a:extLst>
              <a:ext uri="{FF2B5EF4-FFF2-40B4-BE49-F238E27FC236}">
                <a16:creationId xmlns:a16="http://schemas.microsoft.com/office/drawing/2014/main" id="{5A4B6766-2F26-D6A3-4AE8-A491C31BF31A}"/>
              </a:ext>
            </a:extLst>
          </p:cNvPr>
          <p:cNvSpPr txBox="1"/>
          <p:nvPr/>
        </p:nvSpPr>
        <p:spPr>
          <a:xfrm>
            <a:off x="5903687" y="4823899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HC</a:t>
            </a:r>
          </a:p>
        </p:txBody>
      </p:sp>
      <p:sp>
        <p:nvSpPr>
          <p:cNvPr id="112" name="pole tekstowe 111">
            <a:extLst>
              <a:ext uri="{FF2B5EF4-FFF2-40B4-BE49-F238E27FC236}">
                <a16:creationId xmlns:a16="http://schemas.microsoft.com/office/drawing/2014/main" id="{288F7CD4-1C35-57FF-4C29-7DBF600FBE5A}"/>
              </a:ext>
            </a:extLst>
          </p:cNvPr>
          <p:cNvSpPr txBox="1"/>
          <p:nvPr/>
        </p:nvSpPr>
        <p:spPr>
          <a:xfrm>
            <a:off x="5903687" y="4952842"/>
            <a:ext cx="5004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dcSSc</a:t>
            </a:r>
            <a:endParaRPr lang="pl-PL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Owal 112">
            <a:extLst>
              <a:ext uri="{FF2B5EF4-FFF2-40B4-BE49-F238E27FC236}">
                <a16:creationId xmlns:a16="http://schemas.microsoft.com/office/drawing/2014/main" id="{086F8787-800C-FB9F-2C9C-89E7081EACC4}"/>
              </a:ext>
            </a:extLst>
          </p:cNvPr>
          <p:cNvSpPr/>
          <p:nvPr/>
        </p:nvSpPr>
        <p:spPr>
          <a:xfrm>
            <a:off x="5918749" y="5045921"/>
            <a:ext cx="45719" cy="4571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4" name="Owal 113">
            <a:extLst>
              <a:ext uri="{FF2B5EF4-FFF2-40B4-BE49-F238E27FC236}">
                <a16:creationId xmlns:a16="http://schemas.microsoft.com/office/drawing/2014/main" id="{67533B7B-FB00-A2BD-D845-BAC071F81D00}"/>
              </a:ext>
            </a:extLst>
          </p:cNvPr>
          <p:cNvSpPr/>
          <p:nvPr/>
        </p:nvSpPr>
        <p:spPr>
          <a:xfrm>
            <a:off x="5918495" y="4915111"/>
            <a:ext cx="45719" cy="45719"/>
          </a:xfrm>
          <a:prstGeom prst="ellipse">
            <a:avLst/>
          </a:prstGeom>
          <a:solidFill>
            <a:srgbClr val="FF4F4F"/>
          </a:solidFill>
          <a:ln>
            <a:solidFill>
              <a:srgbClr val="FF4F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5" name="pole tekstowe 114">
            <a:extLst>
              <a:ext uri="{FF2B5EF4-FFF2-40B4-BE49-F238E27FC236}">
                <a16:creationId xmlns:a16="http://schemas.microsoft.com/office/drawing/2014/main" id="{32683089-719E-827A-2D99-DAB379420450}"/>
              </a:ext>
            </a:extLst>
          </p:cNvPr>
          <p:cNvSpPr txBox="1"/>
          <p:nvPr/>
        </p:nvSpPr>
        <p:spPr>
          <a:xfrm>
            <a:off x="4200924" y="5829374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</a:p>
        </p:txBody>
      </p:sp>
      <p:sp>
        <p:nvSpPr>
          <p:cNvPr id="116" name="pole tekstowe 115">
            <a:extLst>
              <a:ext uri="{FF2B5EF4-FFF2-40B4-BE49-F238E27FC236}">
                <a16:creationId xmlns:a16="http://schemas.microsoft.com/office/drawing/2014/main" id="{4D9917A2-EA20-48BF-1896-823C2D7B2FFE}"/>
              </a:ext>
            </a:extLst>
          </p:cNvPr>
          <p:cNvSpPr txBox="1"/>
          <p:nvPr/>
        </p:nvSpPr>
        <p:spPr>
          <a:xfrm>
            <a:off x="4091171" y="5422345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C14:1</a:t>
            </a:r>
          </a:p>
        </p:txBody>
      </p:sp>
      <p:sp>
        <p:nvSpPr>
          <p:cNvPr id="117" name="pole tekstowe 116">
            <a:extLst>
              <a:ext uri="{FF2B5EF4-FFF2-40B4-BE49-F238E27FC236}">
                <a16:creationId xmlns:a16="http://schemas.microsoft.com/office/drawing/2014/main" id="{81FEBBC4-4505-9F6B-3069-0F969CA9250B}"/>
              </a:ext>
            </a:extLst>
          </p:cNvPr>
          <p:cNvSpPr txBox="1"/>
          <p:nvPr/>
        </p:nvSpPr>
        <p:spPr>
          <a:xfrm>
            <a:off x="3607168" y="5164697"/>
            <a:ext cx="7360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118" name="pole tekstowe 117">
            <a:extLst>
              <a:ext uri="{FF2B5EF4-FFF2-40B4-BE49-F238E27FC236}">
                <a16:creationId xmlns:a16="http://schemas.microsoft.com/office/drawing/2014/main" id="{6DE6456E-C451-26A9-AB86-5000B3A55BA5}"/>
              </a:ext>
            </a:extLst>
          </p:cNvPr>
          <p:cNvSpPr txBox="1"/>
          <p:nvPr/>
        </p:nvSpPr>
        <p:spPr>
          <a:xfrm>
            <a:off x="5478336" y="4555634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C18:1</a:t>
            </a:r>
          </a:p>
        </p:txBody>
      </p:sp>
      <p:sp>
        <p:nvSpPr>
          <p:cNvPr id="119" name="pole tekstowe 118">
            <a:extLst>
              <a:ext uri="{FF2B5EF4-FFF2-40B4-BE49-F238E27FC236}">
                <a16:creationId xmlns:a16="http://schemas.microsoft.com/office/drawing/2014/main" id="{B8ABD25E-5223-B484-E763-9474B560F93A}"/>
              </a:ext>
            </a:extLst>
          </p:cNvPr>
          <p:cNvSpPr txBox="1"/>
          <p:nvPr/>
        </p:nvSpPr>
        <p:spPr>
          <a:xfrm>
            <a:off x="4141455" y="4495190"/>
            <a:ext cx="3802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</a:p>
        </p:txBody>
      </p:sp>
      <p:sp>
        <p:nvSpPr>
          <p:cNvPr id="120" name="pole tekstowe 119">
            <a:extLst>
              <a:ext uri="{FF2B5EF4-FFF2-40B4-BE49-F238E27FC236}">
                <a16:creationId xmlns:a16="http://schemas.microsoft.com/office/drawing/2014/main" id="{28D4C976-A661-E7C8-85C4-9F534FD158BE}"/>
              </a:ext>
            </a:extLst>
          </p:cNvPr>
          <p:cNvSpPr txBox="1"/>
          <p:nvPr/>
        </p:nvSpPr>
        <p:spPr>
          <a:xfrm>
            <a:off x="3603938" y="4284981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C22</a:t>
            </a:r>
          </a:p>
        </p:txBody>
      </p:sp>
      <p:sp>
        <p:nvSpPr>
          <p:cNvPr id="121" name="pole tekstowe 120">
            <a:extLst>
              <a:ext uri="{FF2B5EF4-FFF2-40B4-BE49-F238E27FC236}">
                <a16:creationId xmlns:a16="http://schemas.microsoft.com/office/drawing/2014/main" id="{385CB899-2520-1B45-DB07-A526EC9D6E1C}"/>
              </a:ext>
            </a:extLst>
          </p:cNvPr>
          <p:cNvSpPr txBox="1"/>
          <p:nvPr/>
        </p:nvSpPr>
        <p:spPr>
          <a:xfrm>
            <a:off x="3751808" y="4524342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C17</a:t>
            </a:r>
          </a:p>
        </p:txBody>
      </p:sp>
      <p:sp>
        <p:nvSpPr>
          <p:cNvPr id="122" name="pole tekstowe 121">
            <a:extLst>
              <a:ext uri="{FF2B5EF4-FFF2-40B4-BE49-F238E27FC236}">
                <a16:creationId xmlns:a16="http://schemas.microsoft.com/office/drawing/2014/main" id="{95C25EA8-196A-E5D2-75D2-37B2C63C3D4D}"/>
              </a:ext>
            </a:extLst>
          </p:cNvPr>
          <p:cNvSpPr txBox="1"/>
          <p:nvPr/>
        </p:nvSpPr>
        <p:spPr>
          <a:xfrm>
            <a:off x="3603938" y="4624362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C15</a:t>
            </a:r>
          </a:p>
        </p:txBody>
      </p:sp>
      <p:sp>
        <p:nvSpPr>
          <p:cNvPr id="123" name="pole tekstowe 122">
            <a:extLst>
              <a:ext uri="{FF2B5EF4-FFF2-40B4-BE49-F238E27FC236}">
                <a16:creationId xmlns:a16="http://schemas.microsoft.com/office/drawing/2014/main" id="{95B82507-CB0B-F9F0-2195-03566D854298}"/>
              </a:ext>
            </a:extLst>
          </p:cNvPr>
          <p:cNvSpPr txBox="1"/>
          <p:nvPr/>
        </p:nvSpPr>
        <p:spPr>
          <a:xfrm>
            <a:off x="3744188" y="4709445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C17</a:t>
            </a:r>
          </a:p>
        </p:txBody>
      </p: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6CC67056-FE02-CA2C-F481-2597E269A27F}"/>
              </a:ext>
            </a:extLst>
          </p:cNvPr>
          <p:cNvSpPr txBox="1"/>
          <p:nvPr/>
        </p:nvSpPr>
        <p:spPr>
          <a:xfrm>
            <a:off x="3699347" y="4930603"/>
            <a:ext cx="5341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C16</a:t>
            </a:r>
          </a:p>
        </p:txBody>
      </p:sp>
      <p:sp>
        <p:nvSpPr>
          <p:cNvPr id="158" name="Trójkąt równoramienny 157">
            <a:extLst>
              <a:ext uri="{FF2B5EF4-FFF2-40B4-BE49-F238E27FC236}">
                <a16:creationId xmlns:a16="http://schemas.microsoft.com/office/drawing/2014/main" id="{1C855A51-1B41-3D3C-A52E-A209C5734F70}"/>
              </a:ext>
            </a:extLst>
          </p:cNvPr>
          <p:cNvSpPr/>
          <p:nvPr/>
        </p:nvSpPr>
        <p:spPr>
          <a:xfrm rot="17375995">
            <a:off x="3874025" y="4671804"/>
            <a:ext cx="45719" cy="4571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03441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</TotalTime>
  <Words>152</Words>
  <Application>Microsoft Office PowerPoint</Application>
  <PresentationFormat>Papier A4 (210x297 mm)</PresentationFormat>
  <Paragraphs>90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37</cp:revision>
  <dcterms:created xsi:type="dcterms:W3CDTF">2026-04-29T10:47:57Z</dcterms:created>
  <dcterms:modified xsi:type="dcterms:W3CDTF">2026-06-12T20:11:36Z</dcterms:modified>
</cp:coreProperties>
</file>