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50" d="100"/>
          <a:sy n="150" d="100"/>
        </p:scale>
        <p:origin x="571" y="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PCACVImage">
            <a:extLst>
              <a:ext uri="{FF2B5EF4-FFF2-40B4-BE49-F238E27FC236}">
                <a16:creationId xmlns:a16="http://schemas.microsoft.com/office/drawing/2014/main" id="{2C648520-8689-3F5C-416C-359D9C160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 t="9139" r="18548" b="15680"/>
          <a:stretch>
            <a:fillRect/>
          </a:stretch>
        </p:blipFill>
        <p:spPr bwMode="auto">
          <a:xfrm>
            <a:off x="625120" y="751840"/>
            <a:ext cx="2443200" cy="186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PLSPermutationImage">
            <a:extLst>
              <a:ext uri="{FF2B5EF4-FFF2-40B4-BE49-F238E27FC236}">
                <a16:creationId xmlns:a16="http://schemas.microsoft.com/office/drawing/2014/main" id="{6688F950-B2ED-EB67-BE36-1B97D780D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7" t="8180" r="3426" b="14377"/>
          <a:stretch>
            <a:fillRect/>
          </a:stretch>
        </p:blipFill>
        <p:spPr bwMode="auto">
          <a:xfrm>
            <a:off x="3718675" y="1054099"/>
            <a:ext cx="2280921" cy="15392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-42608" y="1662657"/>
            <a:ext cx="8146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368752" y="24576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BB6E7D4-CB00-5715-4686-2C161776CB8C}"/>
              </a:ext>
            </a:extLst>
          </p:cNvPr>
          <p:cNvSpPr txBox="1"/>
          <p:nvPr/>
        </p:nvSpPr>
        <p:spPr>
          <a:xfrm>
            <a:off x="375918" y="210634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57D42-15EA-9774-35CA-80B924452E1F}"/>
              </a:ext>
            </a:extLst>
          </p:cNvPr>
          <p:cNvSpPr txBox="1"/>
          <p:nvPr/>
        </p:nvSpPr>
        <p:spPr>
          <a:xfrm>
            <a:off x="368752" y="17363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83AB49-0E4B-D79A-2407-8FAE99E08493}"/>
              </a:ext>
            </a:extLst>
          </p:cNvPr>
          <p:cNvSpPr txBox="1"/>
          <p:nvPr/>
        </p:nvSpPr>
        <p:spPr>
          <a:xfrm>
            <a:off x="375918" y="138498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5CE3F-B4E3-584E-FE6E-32EDECA119C9}"/>
              </a:ext>
            </a:extLst>
          </p:cNvPr>
          <p:cNvSpPr txBox="1"/>
          <p:nvPr/>
        </p:nvSpPr>
        <p:spPr>
          <a:xfrm>
            <a:off x="368752" y="103019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C455D-9F8B-834A-4E55-0A3F1AD0E9EF}"/>
              </a:ext>
            </a:extLst>
          </p:cNvPr>
          <p:cNvSpPr txBox="1"/>
          <p:nvPr/>
        </p:nvSpPr>
        <p:spPr>
          <a:xfrm>
            <a:off x="370838" y="67886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1253742" y="2673577"/>
            <a:ext cx="1337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Number of components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CD0DE68-BC7D-29E9-4A46-4691132F285D}"/>
              </a:ext>
            </a:extLst>
          </p:cNvPr>
          <p:cNvSpPr txBox="1"/>
          <p:nvPr/>
        </p:nvSpPr>
        <p:spPr>
          <a:xfrm>
            <a:off x="815543" y="256113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3269829-DBF8-2A87-5840-A40CA4F8D979}"/>
              </a:ext>
            </a:extLst>
          </p:cNvPr>
          <p:cNvSpPr txBox="1"/>
          <p:nvPr/>
        </p:nvSpPr>
        <p:spPr>
          <a:xfrm>
            <a:off x="1293063" y="255605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F653A94-32D9-FCB0-C2BC-C3B7313E0763}"/>
              </a:ext>
            </a:extLst>
          </p:cNvPr>
          <p:cNvSpPr txBox="1"/>
          <p:nvPr/>
        </p:nvSpPr>
        <p:spPr>
          <a:xfrm>
            <a:off x="1775663" y="256113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68D74C2-B177-034A-544C-DE1DDBB05822}"/>
              </a:ext>
            </a:extLst>
          </p:cNvPr>
          <p:cNvSpPr txBox="1"/>
          <p:nvPr/>
        </p:nvSpPr>
        <p:spPr>
          <a:xfrm>
            <a:off x="2248103" y="255605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CEDD82C-EC7E-6E40-5E52-75DBF72A988E}"/>
              </a:ext>
            </a:extLst>
          </p:cNvPr>
          <p:cNvSpPr txBox="1"/>
          <p:nvPr/>
        </p:nvSpPr>
        <p:spPr>
          <a:xfrm>
            <a:off x="2718004" y="2554719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1F8D652D-BA06-EBB6-2C20-026C11142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80" y="630074"/>
            <a:ext cx="118137" cy="400124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id="{C1D22363-481A-3ED3-436E-1DBDF54CEE46}"/>
              </a:ext>
            </a:extLst>
          </p:cNvPr>
          <p:cNvSpPr/>
          <p:nvPr/>
        </p:nvSpPr>
        <p:spPr>
          <a:xfrm>
            <a:off x="2248103" y="606703"/>
            <a:ext cx="820217" cy="4438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679E509A-4CC9-5C8F-B759-265C6ABFB7B6}"/>
              </a:ext>
            </a:extLst>
          </p:cNvPr>
          <p:cNvSpPr txBox="1"/>
          <p:nvPr/>
        </p:nvSpPr>
        <p:spPr>
          <a:xfrm>
            <a:off x="2437704" y="586382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C2216F-AF22-588F-3167-9350B7C3C0B7}"/>
              </a:ext>
            </a:extLst>
          </p:cNvPr>
          <p:cNvSpPr txBox="1"/>
          <p:nvPr/>
        </p:nvSpPr>
        <p:spPr>
          <a:xfrm>
            <a:off x="2437955" y="728776"/>
            <a:ext cx="3161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R2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19589E2-6F17-76FA-2B5E-EE0B344A36AE}"/>
              </a:ext>
            </a:extLst>
          </p:cNvPr>
          <p:cNvSpPr txBox="1"/>
          <p:nvPr/>
        </p:nvSpPr>
        <p:spPr>
          <a:xfrm>
            <a:off x="2437704" y="860995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Q2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D4DE05C-EF2C-8792-D87B-B6B14A0A3193}"/>
              </a:ext>
            </a:extLst>
          </p:cNvPr>
          <p:cNvSpPr txBox="1"/>
          <p:nvPr/>
        </p:nvSpPr>
        <p:spPr>
          <a:xfrm>
            <a:off x="342308" y="37093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E020718-2226-B2A1-5F16-B4BAD01D9E1E}"/>
              </a:ext>
            </a:extLst>
          </p:cNvPr>
          <p:cNvSpPr txBox="1"/>
          <p:nvPr/>
        </p:nvSpPr>
        <p:spPr>
          <a:xfrm>
            <a:off x="3526251" y="370938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96BF40B-551F-80DF-8257-61F83166E8C6}"/>
              </a:ext>
            </a:extLst>
          </p:cNvPr>
          <p:cNvSpPr txBox="1"/>
          <p:nvPr/>
        </p:nvSpPr>
        <p:spPr>
          <a:xfrm rot="16200000">
            <a:off x="3104484" y="1731835"/>
            <a:ext cx="7056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Frequency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14D8B09E-8652-1F7D-34B0-8B3B6D636531}"/>
              </a:ext>
            </a:extLst>
          </p:cNvPr>
          <p:cNvSpPr txBox="1"/>
          <p:nvPr/>
        </p:nvSpPr>
        <p:spPr>
          <a:xfrm>
            <a:off x="3563923" y="2370276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029C6DB-CD38-6BE8-AF40-7312EE68B9CF}"/>
              </a:ext>
            </a:extLst>
          </p:cNvPr>
          <p:cNvSpPr txBox="1"/>
          <p:nvPr/>
        </p:nvSpPr>
        <p:spPr>
          <a:xfrm>
            <a:off x="3511011" y="1976934"/>
            <a:ext cx="3367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0B43F0B2-20D4-FA2B-1320-925CC1EE60D2}"/>
              </a:ext>
            </a:extLst>
          </p:cNvPr>
          <p:cNvSpPr txBox="1"/>
          <p:nvPr/>
        </p:nvSpPr>
        <p:spPr>
          <a:xfrm>
            <a:off x="3459481" y="1565454"/>
            <a:ext cx="423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9CD027A7-F3B5-51EB-4FD5-2BF80D45961C}"/>
              </a:ext>
            </a:extLst>
          </p:cNvPr>
          <p:cNvSpPr txBox="1"/>
          <p:nvPr/>
        </p:nvSpPr>
        <p:spPr>
          <a:xfrm>
            <a:off x="3457305" y="1156872"/>
            <a:ext cx="423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21EA5CF3-F096-9625-C2DC-AB8980835224}"/>
              </a:ext>
            </a:extLst>
          </p:cNvPr>
          <p:cNvSpPr txBox="1"/>
          <p:nvPr/>
        </p:nvSpPr>
        <p:spPr>
          <a:xfrm>
            <a:off x="4150564" y="2662636"/>
            <a:ext cx="1471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Permutation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52A3116A-C728-58A2-980D-6E4181822120}"/>
              </a:ext>
            </a:extLst>
          </p:cNvPr>
          <p:cNvSpPr txBox="1"/>
          <p:nvPr/>
        </p:nvSpPr>
        <p:spPr>
          <a:xfrm>
            <a:off x="4677910" y="2542827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0100551F-0920-289B-C07D-1D0C38E6D1EC}"/>
              </a:ext>
            </a:extLst>
          </p:cNvPr>
          <p:cNvSpPr txBox="1"/>
          <p:nvPr/>
        </p:nvSpPr>
        <p:spPr>
          <a:xfrm>
            <a:off x="5682287" y="25426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5A79D617-2893-FD39-41BD-649868D2C57A}"/>
              </a:ext>
            </a:extLst>
          </p:cNvPr>
          <p:cNvSpPr txBox="1"/>
          <p:nvPr/>
        </p:nvSpPr>
        <p:spPr>
          <a:xfrm>
            <a:off x="3677046" y="25426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E6533F2E-F8C9-7440-3674-EA163D0F4A96}"/>
              </a:ext>
            </a:extLst>
          </p:cNvPr>
          <p:cNvSpPr/>
          <p:nvPr/>
        </p:nvSpPr>
        <p:spPr>
          <a:xfrm>
            <a:off x="5349240" y="1839556"/>
            <a:ext cx="762000" cy="446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250B3208-259A-E5E7-F39B-F87179B471A9}"/>
              </a:ext>
            </a:extLst>
          </p:cNvPr>
          <p:cNvSpPr txBox="1"/>
          <p:nvPr/>
        </p:nvSpPr>
        <p:spPr>
          <a:xfrm>
            <a:off x="5024120" y="1940560"/>
            <a:ext cx="1381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statistic</a:t>
            </a:r>
            <a:endParaRPr lang="pl-PL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p &lt; 0.001 (0/1000)</a:t>
            </a: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39</Words>
  <Application>Microsoft Office PowerPoint</Application>
  <PresentationFormat>Papier A4 (210x297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12</cp:revision>
  <dcterms:created xsi:type="dcterms:W3CDTF">2026-06-06T12:15:52Z</dcterms:created>
  <dcterms:modified xsi:type="dcterms:W3CDTF">2026-06-06T13:07:19Z</dcterms:modified>
</cp:coreProperties>
</file>