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150" d="100"/>
          <a:sy n="150" d="100"/>
        </p:scale>
        <p:origin x="571" y="8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785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3604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172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3040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469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36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1936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0993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516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051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33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345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PredImage">
            <a:extLst>
              <a:ext uri="{FF2B5EF4-FFF2-40B4-BE49-F238E27FC236}">
                <a16:creationId xmlns:a16="http://schemas.microsoft.com/office/drawing/2014/main" id="{8A83A28C-BAE7-2CCB-B857-32846BA525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9" t="12032" b="11671"/>
          <a:stretch>
            <a:fillRect/>
          </a:stretch>
        </p:blipFill>
        <p:spPr bwMode="auto">
          <a:xfrm>
            <a:off x="3800084" y="689610"/>
            <a:ext cx="2432498" cy="2133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 descr="ProbImage">
            <a:extLst>
              <a:ext uri="{FF2B5EF4-FFF2-40B4-BE49-F238E27FC236}">
                <a16:creationId xmlns:a16="http://schemas.microsoft.com/office/drawing/2014/main" id="{100B9BAE-5297-BB23-C976-FF856528AB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8" t="5190" r="12822" b="7611"/>
          <a:stretch>
            <a:fillRect/>
          </a:stretch>
        </p:blipFill>
        <p:spPr bwMode="auto">
          <a:xfrm>
            <a:off x="649204" y="599618"/>
            <a:ext cx="2258500" cy="219277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A74692B-42DE-6936-C4C3-01014F1F2463}"/>
              </a:ext>
            </a:extLst>
          </p:cNvPr>
          <p:cNvSpPr txBox="1"/>
          <p:nvPr/>
        </p:nvSpPr>
        <p:spPr>
          <a:xfrm rot="16200000">
            <a:off x="199049" y="1662657"/>
            <a:ext cx="6094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  <a:endParaRPr lang="en-GB" sz="8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5C9AEA5-652F-8D4B-EF60-5C8868CBB818}"/>
              </a:ext>
            </a:extLst>
          </p:cNvPr>
          <p:cNvSpPr txBox="1"/>
          <p:nvPr/>
        </p:nvSpPr>
        <p:spPr>
          <a:xfrm>
            <a:off x="462760" y="2375233"/>
            <a:ext cx="2760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0132776-E174-750B-0D19-6F91F1D1F5A9}"/>
              </a:ext>
            </a:extLst>
          </p:cNvPr>
          <p:cNvSpPr txBox="1"/>
          <p:nvPr/>
        </p:nvSpPr>
        <p:spPr>
          <a:xfrm>
            <a:off x="599377" y="2854847"/>
            <a:ext cx="22880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Predicted</a:t>
            </a:r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 Class </a:t>
            </a:r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Probabilities</a:t>
            </a:r>
            <a:endParaRPr lang="en-GB" sz="8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2D4DE05C-EF2C-8792-D87B-B6B14A0A3193}"/>
              </a:ext>
            </a:extLst>
          </p:cNvPr>
          <p:cNvSpPr txBox="1"/>
          <p:nvPr/>
        </p:nvSpPr>
        <p:spPr>
          <a:xfrm>
            <a:off x="342308" y="370938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noProof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4E020718-2226-B2A1-5F16-B4BAD01D9E1E}"/>
              </a:ext>
            </a:extLst>
          </p:cNvPr>
          <p:cNvSpPr txBox="1"/>
          <p:nvPr/>
        </p:nvSpPr>
        <p:spPr>
          <a:xfrm>
            <a:off x="3335243" y="370938"/>
            <a:ext cx="2471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noProof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A96BF40B-551F-80DF-8257-61F83166E8C6}"/>
              </a:ext>
            </a:extLst>
          </p:cNvPr>
          <p:cNvSpPr txBox="1"/>
          <p:nvPr/>
        </p:nvSpPr>
        <p:spPr>
          <a:xfrm rot="16200000">
            <a:off x="2869955" y="1473187"/>
            <a:ext cx="11721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Predictive</a:t>
            </a:r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Accuracy</a:t>
            </a:r>
            <a:endParaRPr lang="en-GB" sz="8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21EA5CF3-F096-9625-C2DC-AB8980835224}"/>
              </a:ext>
            </a:extLst>
          </p:cNvPr>
          <p:cNvSpPr txBox="1"/>
          <p:nvPr/>
        </p:nvSpPr>
        <p:spPr>
          <a:xfrm>
            <a:off x="3910877" y="2849707"/>
            <a:ext cx="21159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features</a:t>
            </a:r>
            <a:endParaRPr lang="en-GB" sz="8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4016C88-B859-DB34-197F-395F5E9C6164}"/>
              </a:ext>
            </a:extLst>
          </p:cNvPr>
          <p:cNvSpPr txBox="1"/>
          <p:nvPr/>
        </p:nvSpPr>
        <p:spPr>
          <a:xfrm>
            <a:off x="466570" y="1978993"/>
            <a:ext cx="2760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9C3124C-58D5-B18E-5815-51225BAF95D4}"/>
              </a:ext>
            </a:extLst>
          </p:cNvPr>
          <p:cNvSpPr txBox="1"/>
          <p:nvPr/>
        </p:nvSpPr>
        <p:spPr>
          <a:xfrm>
            <a:off x="493240" y="157513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DAAFF8E4-DCDB-E543-39EC-C7D8FBDEC2C7}"/>
              </a:ext>
            </a:extLst>
          </p:cNvPr>
          <p:cNvSpPr txBox="1"/>
          <p:nvPr/>
        </p:nvSpPr>
        <p:spPr>
          <a:xfrm>
            <a:off x="497050" y="117889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D5D59F63-50BF-453F-D3B6-EA285A0C38A6}"/>
              </a:ext>
            </a:extLst>
          </p:cNvPr>
          <p:cNvSpPr txBox="1"/>
          <p:nvPr/>
        </p:nvSpPr>
        <p:spPr>
          <a:xfrm>
            <a:off x="497050" y="78646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352748E3-E3DC-3178-222D-5B5FC78B8370}"/>
              </a:ext>
            </a:extLst>
          </p:cNvPr>
          <p:cNvSpPr txBox="1"/>
          <p:nvPr/>
        </p:nvSpPr>
        <p:spPr>
          <a:xfrm>
            <a:off x="612103" y="270864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F699C935-BF73-BF5E-E3DE-15239EBB93FA}"/>
              </a:ext>
            </a:extLst>
          </p:cNvPr>
          <p:cNvSpPr txBox="1"/>
          <p:nvPr/>
        </p:nvSpPr>
        <p:spPr>
          <a:xfrm>
            <a:off x="1017868" y="270864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6BD0CB0C-BE82-5B1C-FD69-A5D9BE52931C}"/>
              </a:ext>
            </a:extLst>
          </p:cNvPr>
          <p:cNvSpPr txBox="1"/>
          <p:nvPr/>
        </p:nvSpPr>
        <p:spPr>
          <a:xfrm>
            <a:off x="1435063" y="270864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2B0CE87C-5A2A-CCBF-64E2-42F49CDBBF59}"/>
              </a:ext>
            </a:extLst>
          </p:cNvPr>
          <p:cNvSpPr txBox="1"/>
          <p:nvPr/>
        </p:nvSpPr>
        <p:spPr>
          <a:xfrm>
            <a:off x="1840828" y="270864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E83E8CC5-39C0-EB6F-5E81-CD64167055AC}"/>
              </a:ext>
            </a:extLst>
          </p:cNvPr>
          <p:cNvSpPr txBox="1"/>
          <p:nvPr/>
        </p:nvSpPr>
        <p:spPr>
          <a:xfrm>
            <a:off x="2252308" y="270674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D3049BCA-8D1E-5AA4-ADC8-0CB7C779AD83}"/>
              </a:ext>
            </a:extLst>
          </p:cNvPr>
          <p:cNvSpPr txBox="1"/>
          <p:nvPr/>
        </p:nvSpPr>
        <p:spPr>
          <a:xfrm>
            <a:off x="2658073" y="270674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.0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EE787430-20EA-C404-AFDE-6EE974DE349C}"/>
              </a:ext>
            </a:extLst>
          </p:cNvPr>
          <p:cNvSpPr/>
          <p:nvPr/>
        </p:nvSpPr>
        <p:spPr>
          <a:xfrm>
            <a:off x="2535157" y="1575132"/>
            <a:ext cx="449510" cy="2384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Prostokąt 47">
            <a:extLst>
              <a:ext uri="{FF2B5EF4-FFF2-40B4-BE49-F238E27FC236}">
                <a16:creationId xmlns:a16="http://schemas.microsoft.com/office/drawing/2014/main" id="{2CC9F430-CECC-20DE-F882-0CA7A21A9614}"/>
              </a:ext>
            </a:extLst>
          </p:cNvPr>
          <p:cNvSpPr/>
          <p:nvPr/>
        </p:nvSpPr>
        <p:spPr>
          <a:xfrm>
            <a:off x="2482215" y="1525046"/>
            <a:ext cx="471972" cy="32316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52F375E3-4008-A623-77DC-7CB7BD241A91}"/>
              </a:ext>
            </a:extLst>
          </p:cNvPr>
          <p:cNvSpPr txBox="1"/>
          <p:nvPr/>
        </p:nvSpPr>
        <p:spPr>
          <a:xfrm>
            <a:off x="2563693" y="1632768"/>
            <a:ext cx="4209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noProof="0" dirty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endParaRPr lang="en-GB" sz="8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132ADC47-4561-810B-7819-146F7B699079}"/>
              </a:ext>
            </a:extLst>
          </p:cNvPr>
          <p:cNvSpPr txBox="1"/>
          <p:nvPr/>
        </p:nvSpPr>
        <p:spPr>
          <a:xfrm>
            <a:off x="2563693" y="1525046"/>
            <a:ext cx="4209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SSc</a:t>
            </a:r>
            <a:endParaRPr lang="en-GB" sz="8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wal 48">
            <a:extLst>
              <a:ext uri="{FF2B5EF4-FFF2-40B4-BE49-F238E27FC236}">
                <a16:creationId xmlns:a16="http://schemas.microsoft.com/office/drawing/2014/main" id="{FD2D7D14-44DA-F560-75E4-5AF168B60EE6}"/>
              </a:ext>
            </a:extLst>
          </p:cNvPr>
          <p:cNvSpPr/>
          <p:nvPr/>
        </p:nvSpPr>
        <p:spPr>
          <a:xfrm>
            <a:off x="2556112" y="1607517"/>
            <a:ext cx="57636" cy="57636"/>
          </a:xfrm>
          <a:prstGeom prst="ellipse">
            <a:avLst/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0" name="Owal 49">
            <a:extLst>
              <a:ext uri="{FF2B5EF4-FFF2-40B4-BE49-F238E27FC236}">
                <a16:creationId xmlns:a16="http://schemas.microsoft.com/office/drawing/2014/main" id="{836A93A3-5FC4-A73E-0863-9AA1CFBB28C0}"/>
              </a:ext>
            </a:extLst>
          </p:cNvPr>
          <p:cNvSpPr/>
          <p:nvPr/>
        </p:nvSpPr>
        <p:spPr>
          <a:xfrm>
            <a:off x="2556112" y="1708482"/>
            <a:ext cx="57636" cy="57636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3DA533F4-93FC-C2B0-C4B8-03D21010B6C0}"/>
              </a:ext>
            </a:extLst>
          </p:cNvPr>
          <p:cNvSpPr txBox="1"/>
          <p:nvPr/>
        </p:nvSpPr>
        <p:spPr>
          <a:xfrm>
            <a:off x="3546880" y="256714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024C0FDB-049B-764F-B27A-3456A0C3C413}"/>
              </a:ext>
            </a:extLst>
          </p:cNvPr>
          <p:cNvSpPr txBox="1"/>
          <p:nvPr/>
        </p:nvSpPr>
        <p:spPr>
          <a:xfrm>
            <a:off x="3553432" y="217584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1E985977-6536-0795-D6E1-E024524E5212}"/>
              </a:ext>
            </a:extLst>
          </p:cNvPr>
          <p:cNvSpPr txBox="1"/>
          <p:nvPr/>
        </p:nvSpPr>
        <p:spPr>
          <a:xfrm>
            <a:off x="3557242" y="176817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250C6868-1905-6C7F-EE01-4EEF821A4B7B}"/>
              </a:ext>
            </a:extLst>
          </p:cNvPr>
          <p:cNvSpPr txBox="1"/>
          <p:nvPr/>
        </p:nvSpPr>
        <p:spPr>
          <a:xfrm>
            <a:off x="3557242" y="140749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B758532B-673A-90B5-3934-C7FC7F378151}"/>
              </a:ext>
            </a:extLst>
          </p:cNvPr>
          <p:cNvSpPr txBox="1"/>
          <p:nvPr/>
        </p:nvSpPr>
        <p:spPr>
          <a:xfrm>
            <a:off x="3561052" y="101887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3D7B1E21-05DA-7AF3-2C1F-CD326BFC861B}"/>
              </a:ext>
            </a:extLst>
          </p:cNvPr>
          <p:cNvSpPr txBox="1"/>
          <p:nvPr/>
        </p:nvSpPr>
        <p:spPr>
          <a:xfrm>
            <a:off x="3561052" y="62644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2ED2798D-84D5-BF52-F09F-EC9B52C48CB3}"/>
              </a:ext>
            </a:extLst>
          </p:cNvPr>
          <p:cNvSpPr txBox="1"/>
          <p:nvPr/>
        </p:nvSpPr>
        <p:spPr>
          <a:xfrm>
            <a:off x="3827523" y="2745220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15C0F331-260E-BD40-03EF-8A57C201F3C3}"/>
              </a:ext>
            </a:extLst>
          </p:cNvPr>
          <p:cNvSpPr txBox="1"/>
          <p:nvPr/>
        </p:nvSpPr>
        <p:spPr>
          <a:xfrm>
            <a:off x="4240908" y="2747125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AE3C2918-E35B-CCB2-0458-55BD7AD90481}"/>
              </a:ext>
            </a:extLst>
          </p:cNvPr>
          <p:cNvSpPr txBox="1"/>
          <p:nvPr/>
        </p:nvSpPr>
        <p:spPr>
          <a:xfrm>
            <a:off x="4658103" y="2743315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F6A427D7-490E-091A-C972-F10655C97F65}"/>
              </a:ext>
            </a:extLst>
          </p:cNvPr>
          <p:cNvSpPr txBox="1"/>
          <p:nvPr/>
        </p:nvSpPr>
        <p:spPr>
          <a:xfrm>
            <a:off x="5039103" y="2743315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1C67D2B5-9785-6CCC-6682-95A4CB5216E7}"/>
              </a:ext>
            </a:extLst>
          </p:cNvPr>
          <p:cNvSpPr txBox="1"/>
          <p:nvPr/>
        </p:nvSpPr>
        <p:spPr>
          <a:xfrm>
            <a:off x="5458203" y="2743315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EB8FBC24-2F03-D188-F1AF-0DFB60712F88}"/>
              </a:ext>
            </a:extLst>
          </p:cNvPr>
          <p:cNvSpPr txBox="1"/>
          <p:nvPr/>
        </p:nvSpPr>
        <p:spPr>
          <a:xfrm>
            <a:off x="5867778" y="2739799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Prostokąt 43">
            <a:extLst>
              <a:ext uri="{FF2B5EF4-FFF2-40B4-BE49-F238E27FC236}">
                <a16:creationId xmlns:a16="http://schemas.microsoft.com/office/drawing/2014/main" id="{47ABC6C1-840E-0108-CDF9-CFFE38F304D9}"/>
              </a:ext>
            </a:extLst>
          </p:cNvPr>
          <p:cNvSpPr/>
          <p:nvPr/>
        </p:nvSpPr>
        <p:spPr>
          <a:xfrm rot="18734562">
            <a:off x="3904286" y="1055017"/>
            <a:ext cx="307649" cy="115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BEB1EFE6-865D-EA7E-CA8F-6C82C9F70E7A}"/>
              </a:ext>
            </a:extLst>
          </p:cNvPr>
          <p:cNvSpPr txBox="1"/>
          <p:nvPr/>
        </p:nvSpPr>
        <p:spPr>
          <a:xfrm rot="18636227">
            <a:off x="3831607" y="986157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71.4%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Prostokąt 44">
            <a:extLst>
              <a:ext uri="{FF2B5EF4-FFF2-40B4-BE49-F238E27FC236}">
                <a16:creationId xmlns:a16="http://schemas.microsoft.com/office/drawing/2014/main" id="{7CE4C6A0-8448-4F1A-A7D7-0540E7D3AD0D}"/>
              </a:ext>
            </a:extLst>
          </p:cNvPr>
          <p:cNvSpPr/>
          <p:nvPr/>
        </p:nvSpPr>
        <p:spPr>
          <a:xfrm rot="18734562">
            <a:off x="4308452" y="1034243"/>
            <a:ext cx="307649" cy="115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6" name="Prostokąt 45">
            <a:extLst>
              <a:ext uri="{FF2B5EF4-FFF2-40B4-BE49-F238E27FC236}">
                <a16:creationId xmlns:a16="http://schemas.microsoft.com/office/drawing/2014/main" id="{36B9DE2B-4A23-51FD-174D-5E420E091AB2}"/>
              </a:ext>
            </a:extLst>
          </p:cNvPr>
          <p:cNvSpPr/>
          <p:nvPr/>
        </p:nvSpPr>
        <p:spPr>
          <a:xfrm rot="18734562">
            <a:off x="4731155" y="990576"/>
            <a:ext cx="307649" cy="115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2800B3D8-C158-8D08-1E21-B16D200EF091}"/>
              </a:ext>
            </a:extLst>
          </p:cNvPr>
          <p:cNvSpPr/>
          <p:nvPr/>
        </p:nvSpPr>
        <p:spPr>
          <a:xfrm rot="18734562">
            <a:off x="5153857" y="960246"/>
            <a:ext cx="307649" cy="115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7" name="Prostokąt 56">
            <a:extLst>
              <a:ext uri="{FF2B5EF4-FFF2-40B4-BE49-F238E27FC236}">
                <a16:creationId xmlns:a16="http://schemas.microsoft.com/office/drawing/2014/main" id="{C0DFB8D2-3A23-2188-8D8E-A99C8654030D}"/>
              </a:ext>
            </a:extLst>
          </p:cNvPr>
          <p:cNvSpPr/>
          <p:nvPr/>
        </p:nvSpPr>
        <p:spPr>
          <a:xfrm rot="18734562">
            <a:off x="5573512" y="953640"/>
            <a:ext cx="307649" cy="115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5B4D629F-96D5-F3DC-BABD-CBC49421AFD1}"/>
              </a:ext>
            </a:extLst>
          </p:cNvPr>
          <p:cNvSpPr/>
          <p:nvPr/>
        </p:nvSpPr>
        <p:spPr>
          <a:xfrm rot="18734562">
            <a:off x="6002446" y="986878"/>
            <a:ext cx="307649" cy="115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pole tekstowe 58">
            <a:extLst>
              <a:ext uri="{FF2B5EF4-FFF2-40B4-BE49-F238E27FC236}">
                <a16:creationId xmlns:a16="http://schemas.microsoft.com/office/drawing/2014/main" id="{3D99D80E-6A00-653A-8FA1-C9528559D47D}"/>
              </a:ext>
            </a:extLst>
          </p:cNvPr>
          <p:cNvSpPr txBox="1"/>
          <p:nvPr/>
        </p:nvSpPr>
        <p:spPr>
          <a:xfrm rot="18636227">
            <a:off x="4233562" y="967107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72.7%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pole tekstowe 59">
            <a:extLst>
              <a:ext uri="{FF2B5EF4-FFF2-40B4-BE49-F238E27FC236}">
                <a16:creationId xmlns:a16="http://schemas.microsoft.com/office/drawing/2014/main" id="{8A9E448A-F52C-D5E4-8977-C0C4D21AB95A}"/>
              </a:ext>
            </a:extLst>
          </p:cNvPr>
          <p:cNvSpPr txBox="1"/>
          <p:nvPr/>
        </p:nvSpPr>
        <p:spPr>
          <a:xfrm rot="18636227">
            <a:off x="4648602" y="924596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73.6%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pole tekstowe 60">
            <a:extLst>
              <a:ext uri="{FF2B5EF4-FFF2-40B4-BE49-F238E27FC236}">
                <a16:creationId xmlns:a16="http://schemas.microsoft.com/office/drawing/2014/main" id="{15992067-9B4B-BE8D-097E-1401BCA6F5FF}"/>
              </a:ext>
            </a:extLst>
          </p:cNvPr>
          <p:cNvSpPr txBox="1"/>
          <p:nvPr/>
        </p:nvSpPr>
        <p:spPr>
          <a:xfrm rot="18636227">
            <a:off x="5078968" y="888470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76.4%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pole tekstowe 61">
            <a:extLst>
              <a:ext uri="{FF2B5EF4-FFF2-40B4-BE49-F238E27FC236}">
                <a16:creationId xmlns:a16="http://schemas.microsoft.com/office/drawing/2014/main" id="{CC344FBA-EF5F-F188-BB1A-DB1E631019D2}"/>
              </a:ext>
            </a:extLst>
          </p:cNvPr>
          <p:cNvSpPr txBox="1"/>
          <p:nvPr/>
        </p:nvSpPr>
        <p:spPr>
          <a:xfrm rot="18636227">
            <a:off x="5497191" y="883058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77.0%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pole tekstowe 62">
            <a:extLst>
              <a:ext uri="{FF2B5EF4-FFF2-40B4-BE49-F238E27FC236}">
                <a16:creationId xmlns:a16="http://schemas.microsoft.com/office/drawing/2014/main" id="{A16C4B7B-E79B-95BF-F269-154C48973273}"/>
              </a:ext>
            </a:extLst>
          </p:cNvPr>
          <p:cNvSpPr txBox="1"/>
          <p:nvPr/>
        </p:nvSpPr>
        <p:spPr>
          <a:xfrm rot="18636227">
            <a:off x="5902107" y="937712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75.2%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745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1151</TotalTime>
  <Words>50</Words>
  <Application>Microsoft Office PowerPoint</Application>
  <PresentationFormat>Papier A4 (210x297 mm)</PresentationFormat>
  <Paragraphs>37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Zuzanna Gogulska</dc:creator>
  <cp:lastModifiedBy>Zuzanna Gogulska</cp:lastModifiedBy>
  <cp:revision>33</cp:revision>
  <dcterms:created xsi:type="dcterms:W3CDTF">2026-06-06T12:15:52Z</dcterms:created>
  <dcterms:modified xsi:type="dcterms:W3CDTF">2026-06-07T20:28:11Z</dcterms:modified>
</cp:coreProperties>
</file>