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>
        <p:scale>
          <a:sx n="150" d="100"/>
          <a:sy n="150" d="100"/>
        </p:scale>
        <p:origin x="614" y="-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8072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43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31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93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426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81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860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820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33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1604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75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A56EC-B7CB-4BFF-AFB2-2B480637141A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2B136-6087-4443-9378-22AD7D5D14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837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2F4682-4F3A-A6B3-DE5F-56F2E32B0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5" t="6223" r="4712" b="7022"/>
          <a:stretch>
            <a:fillRect/>
          </a:stretch>
        </p:blipFill>
        <p:spPr>
          <a:xfrm>
            <a:off x="758952" y="707136"/>
            <a:ext cx="5340096" cy="519116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B3144A1-EDBC-B8E8-59F9-879D1C5EEBB0}"/>
              </a:ext>
            </a:extLst>
          </p:cNvPr>
          <p:cNvSpPr txBox="1"/>
          <p:nvPr/>
        </p:nvSpPr>
        <p:spPr>
          <a:xfrm>
            <a:off x="5965776" y="3056396"/>
            <a:ext cx="900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C6E85B3-53DF-86B6-928B-AE0E94CB47B2}"/>
              </a:ext>
            </a:extLst>
          </p:cNvPr>
          <p:cNvSpPr txBox="1"/>
          <p:nvPr/>
        </p:nvSpPr>
        <p:spPr>
          <a:xfrm>
            <a:off x="5969664" y="3225347"/>
            <a:ext cx="900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SSc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0C82A3-5065-D7BB-A17E-73A0194F20FC}"/>
              </a:ext>
            </a:extLst>
          </p:cNvPr>
          <p:cNvSpPr txBox="1"/>
          <p:nvPr/>
        </p:nvSpPr>
        <p:spPr>
          <a:xfrm>
            <a:off x="402960" y="1758197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F7222AD-1D51-A6A3-0ABC-08BDF750F36D}"/>
              </a:ext>
            </a:extLst>
          </p:cNvPr>
          <p:cNvSpPr txBox="1"/>
          <p:nvPr/>
        </p:nvSpPr>
        <p:spPr>
          <a:xfrm>
            <a:off x="391980" y="304420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2B44C2E-CC48-D561-A1EB-EB074E224394}"/>
              </a:ext>
            </a:extLst>
          </p:cNvPr>
          <p:cNvSpPr txBox="1"/>
          <p:nvPr/>
        </p:nvSpPr>
        <p:spPr>
          <a:xfrm>
            <a:off x="404172" y="4347732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E59FB4-2100-CF98-5670-0D63C106BA15}"/>
              </a:ext>
            </a:extLst>
          </p:cNvPr>
          <p:cNvSpPr txBox="1"/>
          <p:nvPr/>
        </p:nvSpPr>
        <p:spPr>
          <a:xfrm>
            <a:off x="800412" y="5962404"/>
            <a:ext cx="491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PC 1 (22.7%)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EA8B29-85EF-7DAA-4654-54E31066FDA1}"/>
              </a:ext>
            </a:extLst>
          </p:cNvPr>
          <p:cNvSpPr txBox="1"/>
          <p:nvPr/>
        </p:nvSpPr>
        <p:spPr>
          <a:xfrm rot="16200000">
            <a:off x="-1768021" y="3672595"/>
            <a:ext cx="4196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PC 2 (12.2%)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3860BD5-0BFB-6DB6-D42E-A1D2A026A5F2}"/>
              </a:ext>
            </a:extLst>
          </p:cNvPr>
          <p:cNvSpPr txBox="1"/>
          <p:nvPr/>
        </p:nvSpPr>
        <p:spPr>
          <a:xfrm>
            <a:off x="1786904" y="5781520"/>
            <a:ext cx="535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7788D98-DCE9-B0F8-1E79-E5C9A094EF89}"/>
              </a:ext>
            </a:extLst>
          </p:cNvPr>
          <p:cNvSpPr txBox="1"/>
          <p:nvPr/>
        </p:nvSpPr>
        <p:spPr>
          <a:xfrm>
            <a:off x="3082366" y="5763232"/>
            <a:ext cx="535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90B82E8-FFE9-4187-66BB-1BFE5767CC7A}"/>
              </a:ext>
            </a:extLst>
          </p:cNvPr>
          <p:cNvSpPr txBox="1"/>
          <p:nvPr/>
        </p:nvSpPr>
        <p:spPr>
          <a:xfrm>
            <a:off x="4353506" y="5771896"/>
            <a:ext cx="535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6E057737-6984-6B54-4D77-6E57419E22E7}"/>
              </a:ext>
            </a:extLst>
          </p:cNvPr>
          <p:cNvSpPr txBox="1"/>
          <p:nvPr/>
        </p:nvSpPr>
        <p:spPr>
          <a:xfrm>
            <a:off x="4621016" y="1234957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C16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D8BD411-1828-6265-EA02-77E981AE4A5F}"/>
              </a:ext>
            </a:extLst>
          </p:cNvPr>
          <p:cNvSpPr txBox="1"/>
          <p:nvPr/>
        </p:nvSpPr>
        <p:spPr>
          <a:xfrm>
            <a:off x="1786904" y="848877"/>
            <a:ext cx="784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C14:1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42F2969-AC5F-87BC-7BFC-FEBA286A9ECE}"/>
              </a:ext>
            </a:extLst>
          </p:cNvPr>
          <p:cNvSpPr txBox="1"/>
          <p:nvPr/>
        </p:nvSpPr>
        <p:spPr>
          <a:xfrm>
            <a:off x="914880" y="1018898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B697290-3096-3946-6B66-4DE69F285DA0}"/>
              </a:ext>
            </a:extLst>
          </p:cNvPr>
          <p:cNvSpPr txBox="1"/>
          <p:nvPr/>
        </p:nvSpPr>
        <p:spPr>
          <a:xfrm>
            <a:off x="561732" y="1317121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E92606A-2D3F-EFC2-1E36-0644EAC7D7E8}"/>
              </a:ext>
            </a:extLst>
          </p:cNvPr>
          <p:cNvSpPr txBox="1"/>
          <p:nvPr/>
        </p:nvSpPr>
        <p:spPr>
          <a:xfrm>
            <a:off x="409156" y="1478738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C16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D8A11B5-203B-C525-0682-5FCDCF1C5D18}"/>
              </a:ext>
            </a:extLst>
          </p:cNvPr>
          <p:cNvSpPr txBox="1"/>
          <p:nvPr/>
        </p:nvSpPr>
        <p:spPr>
          <a:xfrm>
            <a:off x="756724" y="1730935"/>
            <a:ext cx="4715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C15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569E1DB7-8F65-8BD8-1316-6224BCCF6147}"/>
              </a:ext>
            </a:extLst>
          </p:cNvPr>
          <p:cNvSpPr txBox="1"/>
          <p:nvPr/>
        </p:nvSpPr>
        <p:spPr>
          <a:xfrm>
            <a:off x="682099" y="1932781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C17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1DF09089-365B-A928-B7B6-3A6237D5F3B6}"/>
              </a:ext>
            </a:extLst>
          </p:cNvPr>
          <p:cNvSpPr txBox="1"/>
          <p:nvPr/>
        </p:nvSpPr>
        <p:spPr>
          <a:xfrm>
            <a:off x="375645" y="3947414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DPAn3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6D61A86B-3B37-C13F-08AB-4D92F38457AC}"/>
              </a:ext>
            </a:extLst>
          </p:cNvPr>
          <p:cNvSpPr txBox="1"/>
          <p:nvPr/>
        </p:nvSpPr>
        <p:spPr>
          <a:xfrm>
            <a:off x="432501" y="4383053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ARA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D9E140B-BA81-7B2E-82B9-DAD68816A2D5}"/>
              </a:ext>
            </a:extLst>
          </p:cNvPr>
          <p:cNvSpPr txBox="1"/>
          <p:nvPr/>
        </p:nvSpPr>
        <p:spPr>
          <a:xfrm>
            <a:off x="1774193" y="5399053"/>
            <a:ext cx="10114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C24:1</a:t>
            </a:r>
          </a:p>
        </p:txBody>
      </p:sp>
    </p:spTree>
    <p:extLst>
      <p:ext uri="{BB962C8B-B14F-4D97-AF65-F5344CB8AC3E}">
        <p14:creationId xmlns:p14="http://schemas.microsoft.com/office/powerpoint/2010/main" val="29247850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34</Words>
  <Application>Microsoft Office PowerPoint</Application>
  <PresentationFormat>Papier A4 (210x297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9</cp:revision>
  <dcterms:created xsi:type="dcterms:W3CDTF">2026-06-06T11:44:53Z</dcterms:created>
  <dcterms:modified xsi:type="dcterms:W3CDTF">2026-06-06T12:12:08Z</dcterms:modified>
</cp:coreProperties>
</file>