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1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B8DE1-43FE-4440-9CC0-0491F4B5A2E0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8B5BE-85FA-4FCC-B201-111D4E17C14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898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8B5BE-85FA-4FCC-B201-111D4E17C14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4590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858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15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469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37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38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82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691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35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79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937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39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45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Obraz 90">
            <a:extLst>
              <a:ext uri="{FF2B5EF4-FFF2-40B4-BE49-F238E27FC236}">
                <a16:creationId xmlns:a16="http://schemas.microsoft.com/office/drawing/2014/main" id="{B5767A36-D8A1-0CF6-AAB7-046A3E3A4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2" t="8814" r="5704" b="11334"/>
          <a:stretch>
            <a:fillRect/>
          </a:stretch>
        </p:blipFill>
        <p:spPr>
          <a:xfrm>
            <a:off x="825318" y="3697541"/>
            <a:ext cx="2420646" cy="2319516"/>
          </a:xfrm>
          <a:prstGeom prst="rect">
            <a:avLst/>
          </a:prstGeom>
        </p:spPr>
      </p:pic>
      <p:pic>
        <p:nvPicPr>
          <p:cNvPr id="88" name="Obraz 87">
            <a:extLst>
              <a:ext uri="{FF2B5EF4-FFF2-40B4-BE49-F238E27FC236}">
                <a16:creationId xmlns:a16="http://schemas.microsoft.com/office/drawing/2014/main" id="{22B2B203-E919-085A-737C-8501C3BBE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t="9686" r="6000" b="10593"/>
          <a:stretch>
            <a:fillRect/>
          </a:stretch>
        </p:blipFill>
        <p:spPr>
          <a:xfrm>
            <a:off x="3818096" y="730164"/>
            <a:ext cx="2449874" cy="2373729"/>
          </a:xfrm>
          <a:prstGeom prst="rect">
            <a:avLst/>
          </a:prstGeom>
        </p:spPr>
      </p:pic>
      <p:pic>
        <p:nvPicPr>
          <p:cNvPr id="86" name="Obraz 85">
            <a:extLst>
              <a:ext uri="{FF2B5EF4-FFF2-40B4-BE49-F238E27FC236}">
                <a16:creationId xmlns:a16="http://schemas.microsoft.com/office/drawing/2014/main" id="{AA80D2EB-2C97-4DB0-E5FF-1CAC3845F5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8815" r="5334" b="10815"/>
          <a:stretch>
            <a:fillRect/>
          </a:stretch>
        </p:blipFill>
        <p:spPr>
          <a:xfrm>
            <a:off x="820148" y="719253"/>
            <a:ext cx="2449874" cy="234815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03F3D40-5B8B-F5DD-DEDE-C240E71E96EA}"/>
              </a:ext>
            </a:extLst>
          </p:cNvPr>
          <p:cNvSpPr txBox="1"/>
          <p:nvPr/>
        </p:nvSpPr>
        <p:spPr>
          <a:xfrm rot="16200000">
            <a:off x="-542362" y="1773680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85727A6-8B03-C0A3-3AEC-6563C50CDD5C}"/>
              </a:ext>
            </a:extLst>
          </p:cNvPr>
          <p:cNvSpPr txBox="1"/>
          <p:nvPr/>
        </p:nvSpPr>
        <p:spPr>
          <a:xfrm>
            <a:off x="863600" y="301190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31227A5-DB72-D18E-FA5A-43C794DF4935}"/>
              </a:ext>
            </a:extLst>
          </p:cNvPr>
          <p:cNvSpPr txBox="1"/>
          <p:nvPr/>
        </p:nvSpPr>
        <p:spPr>
          <a:xfrm>
            <a:off x="598527" y="278838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B268001-66B1-1BA8-70F1-D76F8FC22A98}"/>
              </a:ext>
            </a:extLst>
          </p:cNvPr>
          <p:cNvSpPr txBox="1"/>
          <p:nvPr/>
        </p:nvSpPr>
        <p:spPr>
          <a:xfrm>
            <a:off x="598527" y="23870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8844FF6-28AC-AABA-DE61-B1061A6D6D7C}"/>
              </a:ext>
            </a:extLst>
          </p:cNvPr>
          <p:cNvSpPr txBox="1"/>
          <p:nvPr/>
        </p:nvSpPr>
        <p:spPr>
          <a:xfrm>
            <a:off x="598527" y="1980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7FD1614-D96E-74F9-6B02-DFA94FDECA8E}"/>
              </a:ext>
            </a:extLst>
          </p:cNvPr>
          <p:cNvSpPr txBox="1"/>
          <p:nvPr/>
        </p:nvSpPr>
        <p:spPr>
          <a:xfrm>
            <a:off x="598527" y="155902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75E3F32-28A9-12D0-93DA-72FC24B20C58}"/>
              </a:ext>
            </a:extLst>
          </p:cNvPr>
          <p:cNvSpPr txBox="1"/>
          <p:nvPr/>
        </p:nvSpPr>
        <p:spPr>
          <a:xfrm>
            <a:off x="598527" y="11551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692765B-82E5-3235-D9AE-C01B0CF68B3B}"/>
              </a:ext>
            </a:extLst>
          </p:cNvPr>
          <p:cNvSpPr txBox="1"/>
          <p:nvPr/>
        </p:nvSpPr>
        <p:spPr>
          <a:xfrm>
            <a:off x="598527" y="73860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4E31A29-0027-4E9C-5BF3-7D66AEAE30D1}"/>
              </a:ext>
            </a:extLst>
          </p:cNvPr>
          <p:cNvSpPr txBox="1"/>
          <p:nvPr/>
        </p:nvSpPr>
        <p:spPr>
          <a:xfrm>
            <a:off x="1273357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38953C1-FB8A-7355-6A5E-4E41758057A5}"/>
              </a:ext>
            </a:extLst>
          </p:cNvPr>
          <p:cNvSpPr txBox="1"/>
          <p:nvPr/>
        </p:nvSpPr>
        <p:spPr>
          <a:xfrm>
            <a:off x="1683114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286329E-AF70-3537-5BAC-DC11B8F28AB5}"/>
              </a:ext>
            </a:extLst>
          </p:cNvPr>
          <p:cNvSpPr txBox="1"/>
          <p:nvPr/>
        </p:nvSpPr>
        <p:spPr>
          <a:xfrm>
            <a:off x="2098685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A5B039C-B626-748E-517E-81010C4C66BF}"/>
              </a:ext>
            </a:extLst>
          </p:cNvPr>
          <p:cNvSpPr txBox="1"/>
          <p:nvPr/>
        </p:nvSpPr>
        <p:spPr>
          <a:xfrm>
            <a:off x="2505366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401B903-EACE-ADEF-97F2-D6F73D3BDCF6}"/>
              </a:ext>
            </a:extLst>
          </p:cNvPr>
          <p:cNvSpPr txBox="1"/>
          <p:nvPr/>
        </p:nvSpPr>
        <p:spPr>
          <a:xfrm>
            <a:off x="2917028" y="299879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D83554A-0D0D-F792-5738-ACFED4759157}"/>
              </a:ext>
            </a:extLst>
          </p:cNvPr>
          <p:cNvSpPr txBox="1"/>
          <p:nvPr/>
        </p:nvSpPr>
        <p:spPr>
          <a:xfrm>
            <a:off x="896983" y="3163899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2C4B521-A288-273A-5C3D-3EF0A023718F}"/>
              </a:ext>
            </a:extLst>
          </p:cNvPr>
          <p:cNvSpPr txBox="1"/>
          <p:nvPr/>
        </p:nvSpPr>
        <p:spPr>
          <a:xfrm>
            <a:off x="896984" y="460437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C16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E6D6B6D-53CE-4B56-C15B-ACCCFA45A409}"/>
              </a:ext>
            </a:extLst>
          </p:cNvPr>
          <p:cNvSpPr txBox="1"/>
          <p:nvPr/>
        </p:nvSpPr>
        <p:spPr>
          <a:xfrm>
            <a:off x="2110817" y="2415872"/>
            <a:ext cx="926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0.753</a:t>
            </a:r>
          </a:p>
          <a:p>
            <a:pPr algn="ctr"/>
            <a:r>
              <a:rPr lang="pl-PL" sz="1000" b="1" dirty="0"/>
              <a:t>(0.601-0.879)</a:t>
            </a:r>
            <a:endParaRPr lang="pl-PL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31D74BA9-E171-B016-90EC-BC8F43A89F04}"/>
              </a:ext>
            </a:extLst>
          </p:cNvPr>
          <p:cNvSpPr txBox="1"/>
          <p:nvPr/>
        </p:nvSpPr>
        <p:spPr>
          <a:xfrm rot="16200000">
            <a:off x="2444678" y="1760726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1B508041-D882-2E87-C1BA-5945FA6891CB}"/>
              </a:ext>
            </a:extLst>
          </p:cNvPr>
          <p:cNvSpPr txBox="1"/>
          <p:nvPr/>
        </p:nvSpPr>
        <p:spPr>
          <a:xfrm>
            <a:off x="3845560" y="300403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B1D34137-DC8D-1418-4D41-F4D75DC8CD1C}"/>
              </a:ext>
            </a:extLst>
          </p:cNvPr>
          <p:cNvSpPr txBox="1"/>
          <p:nvPr/>
        </p:nvSpPr>
        <p:spPr>
          <a:xfrm>
            <a:off x="3570327" y="281099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14ABE12F-F4E4-77C6-AD87-9564D4D1A60C}"/>
              </a:ext>
            </a:extLst>
          </p:cNvPr>
          <p:cNvSpPr txBox="1"/>
          <p:nvPr/>
        </p:nvSpPr>
        <p:spPr>
          <a:xfrm>
            <a:off x="3570327" y="239443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9DEB28CE-BCA6-BE4D-112B-EC9438681A3F}"/>
              </a:ext>
            </a:extLst>
          </p:cNvPr>
          <p:cNvSpPr txBox="1"/>
          <p:nvPr/>
        </p:nvSpPr>
        <p:spPr>
          <a:xfrm>
            <a:off x="3565247" y="197279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4AEB28D8-E2E5-D9FB-B5F3-D85D33291E24}"/>
              </a:ext>
            </a:extLst>
          </p:cNvPr>
          <p:cNvSpPr txBox="1"/>
          <p:nvPr/>
        </p:nvSpPr>
        <p:spPr>
          <a:xfrm>
            <a:off x="3565247" y="155623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F8D8BD9D-47EE-FAA9-4585-7A6B6F24D0AF}"/>
              </a:ext>
            </a:extLst>
          </p:cNvPr>
          <p:cNvSpPr txBox="1"/>
          <p:nvPr/>
        </p:nvSpPr>
        <p:spPr>
          <a:xfrm>
            <a:off x="3560167" y="113205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89CF1614-EC38-6994-7987-634DBEB58589}"/>
              </a:ext>
            </a:extLst>
          </p:cNvPr>
          <p:cNvSpPr txBox="1"/>
          <p:nvPr/>
        </p:nvSpPr>
        <p:spPr>
          <a:xfrm>
            <a:off x="3565247" y="72057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72A9166B-0AAE-0358-3C8C-235F14E71A8C}"/>
              </a:ext>
            </a:extLst>
          </p:cNvPr>
          <p:cNvSpPr txBox="1"/>
          <p:nvPr/>
        </p:nvSpPr>
        <p:spPr>
          <a:xfrm>
            <a:off x="4260397" y="300258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2A7143A7-F1DC-1EC5-2052-14948B75B960}"/>
              </a:ext>
            </a:extLst>
          </p:cNvPr>
          <p:cNvSpPr txBox="1"/>
          <p:nvPr/>
        </p:nvSpPr>
        <p:spPr>
          <a:xfrm>
            <a:off x="4682854" y="300258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D5D215BC-64FB-09A0-04E3-9E337B860B32}"/>
              </a:ext>
            </a:extLst>
          </p:cNvPr>
          <p:cNvSpPr txBox="1"/>
          <p:nvPr/>
        </p:nvSpPr>
        <p:spPr>
          <a:xfrm>
            <a:off x="5100965" y="300258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CE89D1A3-BD43-80D0-ADA9-E147133FC479}"/>
              </a:ext>
            </a:extLst>
          </p:cNvPr>
          <p:cNvSpPr txBox="1"/>
          <p:nvPr/>
        </p:nvSpPr>
        <p:spPr>
          <a:xfrm>
            <a:off x="5512726" y="300258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85AE672A-2A03-8D36-27F5-80B936BC9790}"/>
              </a:ext>
            </a:extLst>
          </p:cNvPr>
          <p:cNvSpPr txBox="1"/>
          <p:nvPr/>
        </p:nvSpPr>
        <p:spPr>
          <a:xfrm>
            <a:off x="5937088" y="2990925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6FEAF4EE-19CB-9760-EA1F-3A23A4AF0AE3}"/>
              </a:ext>
            </a:extLst>
          </p:cNvPr>
          <p:cNvSpPr txBox="1"/>
          <p:nvPr/>
        </p:nvSpPr>
        <p:spPr>
          <a:xfrm>
            <a:off x="3884023" y="3181425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C5BEDFEE-9571-58F8-7E0F-DDCC7640FDAB}"/>
              </a:ext>
            </a:extLst>
          </p:cNvPr>
          <p:cNvSpPr txBox="1"/>
          <p:nvPr/>
        </p:nvSpPr>
        <p:spPr>
          <a:xfrm>
            <a:off x="3884024" y="472883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C18:1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71D47ADC-29EF-18BB-0C96-7CF3657477ED}"/>
              </a:ext>
            </a:extLst>
          </p:cNvPr>
          <p:cNvSpPr txBox="1"/>
          <p:nvPr/>
        </p:nvSpPr>
        <p:spPr>
          <a:xfrm>
            <a:off x="5086638" y="2423238"/>
            <a:ext cx="949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AUC: 0.789</a:t>
            </a:r>
          </a:p>
          <a:p>
            <a:pPr algn="ctr"/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(0.633-0.912)</a:t>
            </a: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54C272BA-1BDC-F5F9-2403-5C079F0DE8E3}"/>
              </a:ext>
            </a:extLst>
          </p:cNvPr>
          <p:cNvSpPr txBox="1"/>
          <p:nvPr/>
        </p:nvSpPr>
        <p:spPr>
          <a:xfrm rot="16200000">
            <a:off x="-552522" y="4737352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C6479F8D-63CB-A705-7E26-C7C78107D262}"/>
              </a:ext>
            </a:extLst>
          </p:cNvPr>
          <p:cNvSpPr txBox="1"/>
          <p:nvPr/>
        </p:nvSpPr>
        <p:spPr>
          <a:xfrm>
            <a:off x="875030" y="59603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4256859C-C2E3-E5DB-2667-E1B3149A0EBC}"/>
              </a:ext>
            </a:extLst>
          </p:cNvPr>
          <p:cNvSpPr txBox="1"/>
          <p:nvPr/>
        </p:nvSpPr>
        <p:spPr>
          <a:xfrm>
            <a:off x="598527" y="57622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B9E26DB6-2AC8-1933-24DF-32DAB976A5AB}"/>
              </a:ext>
            </a:extLst>
          </p:cNvPr>
          <p:cNvSpPr txBox="1"/>
          <p:nvPr/>
        </p:nvSpPr>
        <p:spPr>
          <a:xfrm>
            <a:off x="598527" y="53456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ADF78178-0371-A0CA-B085-A1629166DC33}"/>
              </a:ext>
            </a:extLst>
          </p:cNvPr>
          <p:cNvSpPr txBox="1"/>
          <p:nvPr/>
        </p:nvSpPr>
        <p:spPr>
          <a:xfrm>
            <a:off x="598527" y="49392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3EC2DBDB-0DD5-9B1F-9374-97FE7A472DE0}"/>
              </a:ext>
            </a:extLst>
          </p:cNvPr>
          <p:cNvSpPr txBox="1"/>
          <p:nvPr/>
        </p:nvSpPr>
        <p:spPr>
          <a:xfrm>
            <a:off x="598527" y="45328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B4E74347-23BB-3F6B-F4CB-CA138C31C6A7}"/>
              </a:ext>
            </a:extLst>
          </p:cNvPr>
          <p:cNvSpPr txBox="1"/>
          <p:nvPr/>
        </p:nvSpPr>
        <p:spPr>
          <a:xfrm>
            <a:off x="598527" y="41188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A5149095-F183-421B-2958-D16AC175A1EA}"/>
              </a:ext>
            </a:extLst>
          </p:cNvPr>
          <p:cNvSpPr txBox="1"/>
          <p:nvPr/>
        </p:nvSpPr>
        <p:spPr>
          <a:xfrm>
            <a:off x="598527" y="37022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88AD5E75-8FF0-656C-6119-2CAFBA8590AC}"/>
              </a:ext>
            </a:extLst>
          </p:cNvPr>
          <p:cNvSpPr txBox="1"/>
          <p:nvPr/>
        </p:nvSpPr>
        <p:spPr>
          <a:xfrm>
            <a:off x="1273357" y="595253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3865C8E3-EFFE-4D23-7F92-5232A9F964B0}"/>
              </a:ext>
            </a:extLst>
          </p:cNvPr>
          <p:cNvSpPr txBox="1"/>
          <p:nvPr/>
        </p:nvSpPr>
        <p:spPr>
          <a:xfrm>
            <a:off x="1685654" y="594491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675EB2A4-80C0-F487-11A3-E8A36B865346}"/>
              </a:ext>
            </a:extLst>
          </p:cNvPr>
          <p:cNvSpPr txBox="1"/>
          <p:nvPr/>
        </p:nvSpPr>
        <p:spPr>
          <a:xfrm>
            <a:off x="2101225" y="594491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CC3C2744-DBA0-0A57-4770-9C859EB81AAF}"/>
              </a:ext>
            </a:extLst>
          </p:cNvPr>
          <p:cNvSpPr txBox="1"/>
          <p:nvPr/>
        </p:nvSpPr>
        <p:spPr>
          <a:xfrm>
            <a:off x="2505366" y="594491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82" name="pole tekstowe 81">
            <a:extLst>
              <a:ext uri="{FF2B5EF4-FFF2-40B4-BE49-F238E27FC236}">
                <a16:creationId xmlns:a16="http://schemas.microsoft.com/office/drawing/2014/main" id="{A661C974-F7ED-AE60-78E6-FA47DCCD9BD2}"/>
              </a:ext>
            </a:extLst>
          </p:cNvPr>
          <p:cNvSpPr txBox="1"/>
          <p:nvPr/>
        </p:nvSpPr>
        <p:spPr>
          <a:xfrm>
            <a:off x="2917028" y="5938341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17885F75-B628-EDFB-28A6-8C831A1012F9}"/>
              </a:ext>
            </a:extLst>
          </p:cNvPr>
          <p:cNvSpPr txBox="1"/>
          <p:nvPr/>
        </p:nvSpPr>
        <p:spPr>
          <a:xfrm>
            <a:off x="886823" y="6092011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pole tekstowe 83">
            <a:extLst>
              <a:ext uri="{FF2B5EF4-FFF2-40B4-BE49-F238E27FC236}">
                <a16:creationId xmlns:a16="http://schemas.microsoft.com/office/drawing/2014/main" id="{8E30ED86-515E-DF9B-9A0C-335229B9FA5F}"/>
              </a:ext>
            </a:extLst>
          </p:cNvPr>
          <p:cNvSpPr txBox="1"/>
          <p:nvPr/>
        </p:nvSpPr>
        <p:spPr>
          <a:xfrm>
            <a:off x="886824" y="3424109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 C19</a:t>
            </a:r>
          </a:p>
        </p:txBody>
      </p:sp>
      <p:sp>
        <p:nvSpPr>
          <p:cNvPr id="85" name="pole tekstowe 84">
            <a:extLst>
              <a:ext uri="{FF2B5EF4-FFF2-40B4-BE49-F238E27FC236}">
                <a16:creationId xmlns:a16="http://schemas.microsoft.com/office/drawing/2014/main" id="{DA3829EF-10E4-65C1-AFD4-245FE263A2A9}"/>
              </a:ext>
            </a:extLst>
          </p:cNvPr>
          <p:cNvSpPr txBox="1"/>
          <p:nvPr/>
        </p:nvSpPr>
        <p:spPr>
          <a:xfrm>
            <a:off x="2089437" y="5379544"/>
            <a:ext cx="949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0.728</a:t>
            </a:r>
          </a:p>
          <a:p>
            <a:pPr algn="ctr"/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(0.566-0.843)</a:t>
            </a:r>
          </a:p>
        </p:txBody>
      </p:sp>
    </p:spTree>
    <p:extLst>
      <p:ext uri="{BB962C8B-B14F-4D97-AF65-F5344CB8AC3E}">
        <p14:creationId xmlns:p14="http://schemas.microsoft.com/office/powerpoint/2010/main" val="38223730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77</Words>
  <Application>Microsoft Office PowerPoint</Application>
  <PresentationFormat>Papier A4 (210x297 mm)</PresentationFormat>
  <Paragraphs>52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34</cp:revision>
  <dcterms:created xsi:type="dcterms:W3CDTF">2026-06-08T20:05:29Z</dcterms:created>
  <dcterms:modified xsi:type="dcterms:W3CDTF">2026-06-09T19:47:10Z</dcterms:modified>
</cp:coreProperties>
</file>