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50" d="100"/>
          <a:sy n="150" d="100"/>
        </p:scale>
        <p:origin x="571" y="8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78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60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172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040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469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64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36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0993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516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051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33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A13A3-670A-4063-807F-7622DC77FFDD}" type="datetimeFigureOut">
              <a:rPr lang="pl-PL" smtClean="0"/>
              <a:t>7.06.2026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CF9A3F-EBF2-4572-BF71-B8EE58C5CC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345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EA74692B-42DE-6936-C4C3-01014F1F2463}"/>
              </a:ext>
            </a:extLst>
          </p:cNvPr>
          <p:cNvSpPr txBox="1"/>
          <p:nvPr/>
        </p:nvSpPr>
        <p:spPr>
          <a:xfrm rot="16200000">
            <a:off x="199049" y="1662657"/>
            <a:ext cx="6094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noProof="0" dirty="0" err="1"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5C9AEA5-652F-8D4B-EF60-5C8868CBB818}"/>
              </a:ext>
            </a:extLst>
          </p:cNvPr>
          <p:cNvSpPr txBox="1"/>
          <p:nvPr/>
        </p:nvSpPr>
        <p:spPr>
          <a:xfrm>
            <a:off x="462760" y="2375233"/>
            <a:ext cx="2760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0132776-E174-750B-0D19-6F91F1D1F5A9}"/>
              </a:ext>
            </a:extLst>
          </p:cNvPr>
          <p:cNvSpPr txBox="1"/>
          <p:nvPr/>
        </p:nvSpPr>
        <p:spPr>
          <a:xfrm>
            <a:off x="599377" y="2854847"/>
            <a:ext cx="2288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Predicted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Class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Probabilities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D4DE05C-EF2C-8792-D87B-B6B14A0A3193}"/>
              </a:ext>
            </a:extLst>
          </p:cNvPr>
          <p:cNvSpPr txBox="1"/>
          <p:nvPr/>
        </p:nvSpPr>
        <p:spPr>
          <a:xfrm>
            <a:off x="342308" y="370938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E020718-2226-B2A1-5F16-B4BAD01D9E1E}"/>
              </a:ext>
            </a:extLst>
          </p:cNvPr>
          <p:cNvSpPr txBox="1"/>
          <p:nvPr/>
        </p:nvSpPr>
        <p:spPr>
          <a:xfrm>
            <a:off x="3526251" y="370938"/>
            <a:ext cx="2471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b="1" noProof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A96BF40B-551F-80DF-8257-61F83166E8C6}"/>
              </a:ext>
            </a:extLst>
          </p:cNvPr>
          <p:cNvSpPr txBox="1"/>
          <p:nvPr/>
        </p:nvSpPr>
        <p:spPr>
          <a:xfrm rot="16200000">
            <a:off x="3010163" y="1473187"/>
            <a:ext cx="11721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Predictive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Accuracy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21EA5CF3-F096-9625-C2DC-AB8980835224}"/>
              </a:ext>
            </a:extLst>
          </p:cNvPr>
          <p:cNvSpPr txBox="1"/>
          <p:nvPr/>
        </p:nvSpPr>
        <p:spPr>
          <a:xfrm>
            <a:off x="4136429" y="2849707"/>
            <a:ext cx="21159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Number</a:t>
            </a:r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pl-PL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az 1" descr="ProbImage">
            <a:extLst>
              <a:ext uri="{FF2B5EF4-FFF2-40B4-BE49-F238E27FC236}">
                <a16:creationId xmlns:a16="http://schemas.microsoft.com/office/drawing/2014/main" id="{271A37EA-F4BF-319C-7E5C-1A31F11261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" t="6167" r="11524" b="8062"/>
          <a:stretch>
            <a:fillRect/>
          </a:stretch>
        </p:blipFill>
        <p:spPr bwMode="auto">
          <a:xfrm>
            <a:off x="642583" y="618963"/>
            <a:ext cx="2311604" cy="2166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 descr="PredImage">
            <a:extLst>
              <a:ext uri="{FF2B5EF4-FFF2-40B4-BE49-F238E27FC236}">
                <a16:creationId xmlns:a16="http://schemas.microsoft.com/office/drawing/2014/main" id="{3AA5B110-28B0-F2B7-064C-D63375BE44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0" t="10280" r="-526" b="11972"/>
          <a:stretch>
            <a:fillRect/>
          </a:stretch>
        </p:blipFill>
        <p:spPr bwMode="auto">
          <a:xfrm>
            <a:off x="4065342" y="586382"/>
            <a:ext cx="2396601" cy="222325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4016C88-B859-DB34-197F-395F5E9C6164}"/>
              </a:ext>
            </a:extLst>
          </p:cNvPr>
          <p:cNvSpPr txBox="1"/>
          <p:nvPr/>
        </p:nvSpPr>
        <p:spPr>
          <a:xfrm>
            <a:off x="466570" y="1978993"/>
            <a:ext cx="2760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9C3124C-58D5-B18E-5815-51225BAF95D4}"/>
              </a:ext>
            </a:extLst>
          </p:cNvPr>
          <p:cNvSpPr txBox="1"/>
          <p:nvPr/>
        </p:nvSpPr>
        <p:spPr>
          <a:xfrm>
            <a:off x="493240" y="157513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DAAFF8E4-DCDB-E543-39EC-C7D8FBDEC2C7}"/>
              </a:ext>
            </a:extLst>
          </p:cNvPr>
          <p:cNvSpPr txBox="1"/>
          <p:nvPr/>
        </p:nvSpPr>
        <p:spPr>
          <a:xfrm>
            <a:off x="497050" y="117889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D5D59F63-50BF-453F-D3B6-EA285A0C38A6}"/>
              </a:ext>
            </a:extLst>
          </p:cNvPr>
          <p:cNvSpPr txBox="1"/>
          <p:nvPr/>
        </p:nvSpPr>
        <p:spPr>
          <a:xfrm>
            <a:off x="497050" y="786463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52748E3-E3DC-3178-222D-5B5FC78B8370}"/>
              </a:ext>
            </a:extLst>
          </p:cNvPr>
          <p:cNvSpPr txBox="1"/>
          <p:nvPr/>
        </p:nvSpPr>
        <p:spPr>
          <a:xfrm>
            <a:off x="612103" y="270864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699C935-BF73-BF5E-E3DE-15239EBB93FA}"/>
              </a:ext>
            </a:extLst>
          </p:cNvPr>
          <p:cNvSpPr txBox="1"/>
          <p:nvPr/>
        </p:nvSpPr>
        <p:spPr>
          <a:xfrm>
            <a:off x="1017868" y="270864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6BD0CB0C-BE82-5B1C-FD69-A5D9BE52931C}"/>
              </a:ext>
            </a:extLst>
          </p:cNvPr>
          <p:cNvSpPr txBox="1"/>
          <p:nvPr/>
        </p:nvSpPr>
        <p:spPr>
          <a:xfrm>
            <a:off x="1435063" y="270864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2B0CE87C-5A2A-CCBF-64E2-42F49CDBBF59}"/>
              </a:ext>
            </a:extLst>
          </p:cNvPr>
          <p:cNvSpPr txBox="1"/>
          <p:nvPr/>
        </p:nvSpPr>
        <p:spPr>
          <a:xfrm>
            <a:off x="1840828" y="270864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E83E8CC5-39C0-EB6F-5E81-CD64167055AC}"/>
              </a:ext>
            </a:extLst>
          </p:cNvPr>
          <p:cNvSpPr txBox="1"/>
          <p:nvPr/>
        </p:nvSpPr>
        <p:spPr>
          <a:xfrm>
            <a:off x="2252308" y="270674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D3049BCA-8D1E-5AA4-ADC8-0CB7C779AD83}"/>
              </a:ext>
            </a:extLst>
          </p:cNvPr>
          <p:cNvSpPr txBox="1"/>
          <p:nvPr/>
        </p:nvSpPr>
        <p:spPr>
          <a:xfrm>
            <a:off x="2658073" y="270674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.0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EE787430-20EA-C404-AFDE-6EE974DE349C}"/>
              </a:ext>
            </a:extLst>
          </p:cNvPr>
          <p:cNvSpPr/>
          <p:nvPr/>
        </p:nvSpPr>
        <p:spPr>
          <a:xfrm>
            <a:off x="2535157" y="1575132"/>
            <a:ext cx="449510" cy="2384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2CC9F430-CECC-20DE-F882-0CA7A21A9614}"/>
              </a:ext>
            </a:extLst>
          </p:cNvPr>
          <p:cNvSpPr/>
          <p:nvPr/>
        </p:nvSpPr>
        <p:spPr>
          <a:xfrm>
            <a:off x="2482215" y="1525046"/>
            <a:ext cx="471972" cy="32316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52F375E3-4008-A623-77DC-7CB7BD241A91}"/>
              </a:ext>
            </a:extLst>
          </p:cNvPr>
          <p:cNvSpPr txBox="1"/>
          <p:nvPr/>
        </p:nvSpPr>
        <p:spPr>
          <a:xfrm>
            <a:off x="2563693" y="1632768"/>
            <a:ext cx="4209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HC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132ADC47-4561-810B-7819-146F7B699079}"/>
              </a:ext>
            </a:extLst>
          </p:cNvPr>
          <p:cNvSpPr txBox="1"/>
          <p:nvPr/>
        </p:nvSpPr>
        <p:spPr>
          <a:xfrm>
            <a:off x="2563693" y="1525046"/>
            <a:ext cx="4209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latin typeface="Arial" panose="020B0604020202020204" pitchFamily="34" charset="0"/>
                <a:cs typeface="Arial" panose="020B0604020202020204" pitchFamily="34" charset="0"/>
              </a:rPr>
              <a:t>SSc</a:t>
            </a:r>
            <a:endParaRPr lang="en-GB" sz="8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wal 48">
            <a:extLst>
              <a:ext uri="{FF2B5EF4-FFF2-40B4-BE49-F238E27FC236}">
                <a16:creationId xmlns:a16="http://schemas.microsoft.com/office/drawing/2014/main" id="{FD2D7D14-44DA-F560-75E4-5AF168B60EE6}"/>
              </a:ext>
            </a:extLst>
          </p:cNvPr>
          <p:cNvSpPr/>
          <p:nvPr/>
        </p:nvSpPr>
        <p:spPr>
          <a:xfrm>
            <a:off x="2556112" y="1607517"/>
            <a:ext cx="57636" cy="57636"/>
          </a:xfrm>
          <a:prstGeom prst="ellipse">
            <a:avLst/>
          </a:prstGeom>
          <a:solidFill>
            <a:schemeClr val="tx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0" name="Owal 49">
            <a:extLst>
              <a:ext uri="{FF2B5EF4-FFF2-40B4-BE49-F238E27FC236}">
                <a16:creationId xmlns:a16="http://schemas.microsoft.com/office/drawing/2014/main" id="{836A93A3-5FC4-A73E-0863-9AA1CFBB28C0}"/>
              </a:ext>
            </a:extLst>
          </p:cNvPr>
          <p:cNvSpPr/>
          <p:nvPr/>
        </p:nvSpPr>
        <p:spPr>
          <a:xfrm>
            <a:off x="2556112" y="1708482"/>
            <a:ext cx="57636" cy="57636"/>
          </a:xfrm>
          <a:prstGeom prst="ellipse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3DA533F4-93FC-C2B0-C4B8-03D21010B6C0}"/>
              </a:ext>
            </a:extLst>
          </p:cNvPr>
          <p:cNvSpPr txBox="1"/>
          <p:nvPr/>
        </p:nvSpPr>
        <p:spPr>
          <a:xfrm>
            <a:off x="3687088" y="258746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024C0FDB-049B-764F-B27A-3456A0C3C413}"/>
              </a:ext>
            </a:extLst>
          </p:cNvPr>
          <p:cNvSpPr txBox="1"/>
          <p:nvPr/>
        </p:nvSpPr>
        <p:spPr>
          <a:xfrm>
            <a:off x="3693640" y="219616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1E985977-6536-0795-D6E1-E024524E5212}"/>
              </a:ext>
            </a:extLst>
          </p:cNvPr>
          <p:cNvSpPr txBox="1"/>
          <p:nvPr/>
        </p:nvSpPr>
        <p:spPr>
          <a:xfrm>
            <a:off x="3697450" y="178849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250C6868-1905-6C7F-EE01-4EEF821A4B7B}"/>
              </a:ext>
            </a:extLst>
          </p:cNvPr>
          <p:cNvSpPr txBox="1"/>
          <p:nvPr/>
        </p:nvSpPr>
        <p:spPr>
          <a:xfrm>
            <a:off x="3697450" y="140749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B758532B-673A-90B5-3934-C7FC7F378151}"/>
              </a:ext>
            </a:extLst>
          </p:cNvPr>
          <p:cNvSpPr txBox="1"/>
          <p:nvPr/>
        </p:nvSpPr>
        <p:spPr>
          <a:xfrm>
            <a:off x="3701260" y="101887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3D7B1E21-05DA-7AF3-2C1F-CD326BFC861B}"/>
              </a:ext>
            </a:extLst>
          </p:cNvPr>
          <p:cNvSpPr txBox="1"/>
          <p:nvPr/>
        </p:nvSpPr>
        <p:spPr>
          <a:xfrm>
            <a:off x="3701260" y="62644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2ED2798D-84D5-BF52-F09F-EC9B52C48CB3}"/>
              </a:ext>
            </a:extLst>
          </p:cNvPr>
          <p:cNvSpPr txBox="1"/>
          <p:nvPr/>
        </p:nvSpPr>
        <p:spPr>
          <a:xfrm>
            <a:off x="4053075" y="274522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5C0F331-260E-BD40-03EF-8A57C201F3C3}"/>
              </a:ext>
            </a:extLst>
          </p:cNvPr>
          <p:cNvSpPr txBox="1"/>
          <p:nvPr/>
        </p:nvSpPr>
        <p:spPr>
          <a:xfrm>
            <a:off x="4466460" y="2747125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AE3C2918-E35B-CCB2-0458-55BD7AD90481}"/>
              </a:ext>
            </a:extLst>
          </p:cNvPr>
          <p:cNvSpPr txBox="1"/>
          <p:nvPr/>
        </p:nvSpPr>
        <p:spPr>
          <a:xfrm>
            <a:off x="4883655" y="2743315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F6A427D7-490E-091A-C972-F10655C97F65}"/>
              </a:ext>
            </a:extLst>
          </p:cNvPr>
          <p:cNvSpPr txBox="1"/>
          <p:nvPr/>
        </p:nvSpPr>
        <p:spPr>
          <a:xfrm>
            <a:off x="5264655" y="2743315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1C67D2B5-9785-6CCC-6682-95A4CB5216E7}"/>
              </a:ext>
            </a:extLst>
          </p:cNvPr>
          <p:cNvSpPr txBox="1"/>
          <p:nvPr/>
        </p:nvSpPr>
        <p:spPr>
          <a:xfrm>
            <a:off x="5683755" y="2743315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EB8FBC24-2F03-D188-F1AF-0DFB60712F88}"/>
              </a:ext>
            </a:extLst>
          </p:cNvPr>
          <p:cNvSpPr txBox="1"/>
          <p:nvPr/>
        </p:nvSpPr>
        <p:spPr>
          <a:xfrm>
            <a:off x="6093330" y="2739799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noProof="0" dirty="0"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47ABC6C1-840E-0108-CDF9-CFFE38F304D9}"/>
              </a:ext>
            </a:extLst>
          </p:cNvPr>
          <p:cNvSpPr/>
          <p:nvPr/>
        </p:nvSpPr>
        <p:spPr>
          <a:xfrm rot="18734562">
            <a:off x="4103930" y="1293142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BEB1EFE6-865D-EA7E-CA8F-6C82C9F70E7A}"/>
              </a:ext>
            </a:extLst>
          </p:cNvPr>
          <p:cNvSpPr txBox="1"/>
          <p:nvPr/>
        </p:nvSpPr>
        <p:spPr>
          <a:xfrm rot="18636227">
            <a:off x="4035061" y="1224282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56.5%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7CE4C6A0-8448-4F1A-A7D7-0540E7D3AD0D}"/>
              </a:ext>
            </a:extLst>
          </p:cNvPr>
          <p:cNvSpPr/>
          <p:nvPr/>
        </p:nvSpPr>
        <p:spPr>
          <a:xfrm rot="18734562">
            <a:off x="4508096" y="1272368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id="{36B9DE2B-4A23-51FD-174D-5E420E091AB2}"/>
              </a:ext>
            </a:extLst>
          </p:cNvPr>
          <p:cNvSpPr/>
          <p:nvPr/>
        </p:nvSpPr>
        <p:spPr>
          <a:xfrm rot="18734562">
            <a:off x="4930799" y="1228701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2800B3D8-C158-8D08-1E21-B16D200EF091}"/>
              </a:ext>
            </a:extLst>
          </p:cNvPr>
          <p:cNvSpPr/>
          <p:nvPr/>
        </p:nvSpPr>
        <p:spPr>
          <a:xfrm rot="18734562">
            <a:off x="5353501" y="1198371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C0DFB8D2-3A23-2188-8D8E-A99C8654030D}"/>
              </a:ext>
            </a:extLst>
          </p:cNvPr>
          <p:cNvSpPr/>
          <p:nvPr/>
        </p:nvSpPr>
        <p:spPr>
          <a:xfrm rot="18734562">
            <a:off x="5765536" y="1140330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5B4D629F-96D5-F3DC-BABD-CBC49421AFD1}"/>
              </a:ext>
            </a:extLst>
          </p:cNvPr>
          <p:cNvSpPr/>
          <p:nvPr/>
        </p:nvSpPr>
        <p:spPr>
          <a:xfrm rot="18734562">
            <a:off x="6194470" y="1089748"/>
            <a:ext cx="307649" cy="1158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3D99D80E-6A00-653A-8FA1-C9528559D47D}"/>
              </a:ext>
            </a:extLst>
          </p:cNvPr>
          <p:cNvSpPr txBox="1"/>
          <p:nvPr/>
        </p:nvSpPr>
        <p:spPr>
          <a:xfrm rot="18636227">
            <a:off x="4437016" y="1205232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58.2%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8A9E448A-F52C-D5E4-8977-C0C4D21AB95A}"/>
              </a:ext>
            </a:extLst>
          </p:cNvPr>
          <p:cNvSpPr txBox="1"/>
          <p:nvPr/>
        </p:nvSpPr>
        <p:spPr>
          <a:xfrm rot="18636227">
            <a:off x="4852056" y="1162721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59.2%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15992067-9B4B-BE8D-097E-1401BCA6F5FF}"/>
              </a:ext>
            </a:extLst>
          </p:cNvPr>
          <p:cNvSpPr txBox="1"/>
          <p:nvPr/>
        </p:nvSpPr>
        <p:spPr>
          <a:xfrm rot="18636227">
            <a:off x="5282422" y="1126595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60.9%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CC344FBA-EF5F-F188-BB1A-DB1E631019D2}"/>
              </a:ext>
            </a:extLst>
          </p:cNvPr>
          <p:cNvSpPr txBox="1"/>
          <p:nvPr/>
        </p:nvSpPr>
        <p:spPr>
          <a:xfrm rot="18636227">
            <a:off x="5693025" y="1069748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64.5%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A16C4B7B-E79B-95BF-F269-154C48973273}"/>
              </a:ext>
            </a:extLst>
          </p:cNvPr>
          <p:cNvSpPr txBox="1"/>
          <p:nvPr/>
        </p:nvSpPr>
        <p:spPr>
          <a:xfrm rot="18636227">
            <a:off x="6097941" y="1040582"/>
            <a:ext cx="4780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66.5%</a:t>
            </a:r>
            <a:endParaRPr lang="en-GB" sz="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74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1143</TotalTime>
  <Words>50</Words>
  <Application>Microsoft Office PowerPoint</Application>
  <PresentationFormat>Papier A4 (210x297 mm)</PresentationFormat>
  <Paragraphs>37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29</cp:revision>
  <dcterms:created xsi:type="dcterms:W3CDTF">2026-06-06T12:15:52Z</dcterms:created>
  <dcterms:modified xsi:type="dcterms:W3CDTF">2026-06-07T20:09:36Z</dcterms:modified>
</cp:coreProperties>
</file>