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200" d="100"/>
          <a:sy n="200" d="100"/>
        </p:scale>
        <p:origin x="-1138" y="-941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78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60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17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04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46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6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3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99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1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05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33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345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PLSPermutationImage">
            <a:extLst>
              <a:ext uri="{FF2B5EF4-FFF2-40B4-BE49-F238E27FC236}">
                <a16:creationId xmlns:a16="http://schemas.microsoft.com/office/drawing/2014/main" id="{B8CB7E1C-EDD1-5089-ECE5-8937321C86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6" t="7559" b="13272"/>
          <a:stretch>
            <a:fillRect/>
          </a:stretch>
        </p:blipFill>
        <p:spPr bwMode="auto">
          <a:xfrm>
            <a:off x="3739915" y="921564"/>
            <a:ext cx="2540210" cy="1692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 descr="PCACVImage">
            <a:extLst>
              <a:ext uri="{FF2B5EF4-FFF2-40B4-BE49-F238E27FC236}">
                <a16:creationId xmlns:a16="http://schemas.microsoft.com/office/drawing/2014/main" id="{0000F0B4-5EC5-223D-159F-C335A661B5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4" r="17911" b="14742"/>
          <a:stretch>
            <a:fillRect/>
          </a:stretch>
        </p:blipFill>
        <p:spPr bwMode="auto">
          <a:xfrm>
            <a:off x="616738" y="528438"/>
            <a:ext cx="2473949" cy="21085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A74692B-42DE-6936-C4C3-01014F1F2463}"/>
              </a:ext>
            </a:extLst>
          </p:cNvPr>
          <p:cNvSpPr txBox="1"/>
          <p:nvPr/>
        </p:nvSpPr>
        <p:spPr>
          <a:xfrm rot="16200000">
            <a:off x="-42608" y="1662657"/>
            <a:ext cx="8146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5C9AEA5-652F-8D4B-EF60-5C8868CBB818}"/>
              </a:ext>
            </a:extLst>
          </p:cNvPr>
          <p:cNvSpPr txBox="1"/>
          <p:nvPr/>
        </p:nvSpPr>
        <p:spPr>
          <a:xfrm>
            <a:off x="368752" y="245767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BB6E7D4-CB00-5715-4686-2C161776CB8C}"/>
              </a:ext>
            </a:extLst>
          </p:cNvPr>
          <p:cNvSpPr txBox="1"/>
          <p:nvPr/>
        </p:nvSpPr>
        <p:spPr>
          <a:xfrm>
            <a:off x="375918" y="210634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B057D42-15EA-9774-35CA-80B924452E1F}"/>
              </a:ext>
            </a:extLst>
          </p:cNvPr>
          <p:cNvSpPr txBox="1"/>
          <p:nvPr/>
        </p:nvSpPr>
        <p:spPr>
          <a:xfrm>
            <a:off x="368752" y="173631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83AB49-0E4B-D79A-2407-8FAE99E08493}"/>
              </a:ext>
            </a:extLst>
          </p:cNvPr>
          <p:cNvSpPr txBox="1"/>
          <p:nvPr/>
        </p:nvSpPr>
        <p:spPr>
          <a:xfrm>
            <a:off x="375918" y="138498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525CE3F-B4E3-584E-FE6E-32EDECA119C9}"/>
              </a:ext>
            </a:extLst>
          </p:cNvPr>
          <p:cNvSpPr txBox="1"/>
          <p:nvPr/>
        </p:nvSpPr>
        <p:spPr>
          <a:xfrm>
            <a:off x="368752" y="103019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9C455D-9F8B-834A-4E55-0A3F1AD0E9EF}"/>
              </a:ext>
            </a:extLst>
          </p:cNvPr>
          <p:cNvSpPr txBox="1"/>
          <p:nvPr/>
        </p:nvSpPr>
        <p:spPr>
          <a:xfrm>
            <a:off x="370838" y="67886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0132776-E174-750B-0D19-6F91F1D1F5A9}"/>
              </a:ext>
            </a:extLst>
          </p:cNvPr>
          <p:cNvSpPr txBox="1"/>
          <p:nvPr/>
        </p:nvSpPr>
        <p:spPr>
          <a:xfrm>
            <a:off x="757533" y="2673577"/>
            <a:ext cx="2288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Number of components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CD0DE68-BC7D-29E9-4A46-4691132F285D}"/>
              </a:ext>
            </a:extLst>
          </p:cNvPr>
          <p:cNvSpPr txBox="1"/>
          <p:nvPr/>
        </p:nvSpPr>
        <p:spPr>
          <a:xfrm>
            <a:off x="815543" y="256113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3269829-DBF8-2A87-5840-A40CA4F8D979}"/>
              </a:ext>
            </a:extLst>
          </p:cNvPr>
          <p:cNvSpPr txBox="1"/>
          <p:nvPr/>
        </p:nvSpPr>
        <p:spPr>
          <a:xfrm>
            <a:off x="1293063" y="255605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F653A94-32D9-FCB0-C2BC-C3B7313E0763}"/>
              </a:ext>
            </a:extLst>
          </p:cNvPr>
          <p:cNvSpPr txBox="1"/>
          <p:nvPr/>
        </p:nvSpPr>
        <p:spPr>
          <a:xfrm>
            <a:off x="1775663" y="256113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68D74C2-B177-034A-544C-DE1DDBB05822}"/>
              </a:ext>
            </a:extLst>
          </p:cNvPr>
          <p:cNvSpPr txBox="1"/>
          <p:nvPr/>
        </p:nvSpPr>
        <p:spPr>
          <a:xfrm>
            <a:off x="2248103" y="255605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CEDD82C-EC7E-6E40-5E52-75DBF72A988E}"/>
              </a:ext>
            </a:extLst>
          </p:cNvPr>
          <p:cNvSpPr txBox="1"/>
          <p:nvPr/>
        </p:nvSpPr>
        <p:spPr>
          <a:xfrm>
            <a:off x="2718004" y="2554719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1F8D652D-BA06-EBB6-2C20-026C11142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680" y="492287"/>
            <a:ext cx="118137" cy="400124"/>
          </a:xfrm>
          <a:prstGeom prst="rect">
            <a:avLst/>
          </a:prstGeom>
        </p:spPr>
      </p:pic>
      <p:sp>
        <p:nvSpPr>
          <p:cNvPr id="21" name="Prostokąt 20">
            <a:extLst>
              <a:ext uri="{FF2B5EF4-FFF2-40B4-BE49-F238E27FC236}">
                <a16:creationId xmlns:a16="http://schemas.microsoft.com/office/drawing/2014/main" id="{C1D22363-481A-3ED3-436E-1DBDF54CEE46}"/>
              </a:ext>
            </a:extLst>
          </p:cNvPr>
          <p:cNvSpPr/>
          <p:nvPr/>
        </p:nvSpPr>
        <p:spPr>
          <a:xfrm>
            <a:off x="2265912" y="466318"/>
            <a:ext cx="820217" cy="44381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679E509A-4CC9-5C8F-B759-265C6ABFB7B6}"/>
              </a:ext>
            </a:extLst>
          </p:cNvPr>
          <p:cNvSpPr txBox="1"/>
          <p:nvPr/>
        </p:nvSpPr>
        <p:spPr>
          <a:xfrm>
            <a:off x="2437704" y="448595"/>
            <a:ext cx="6078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Accuracy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8C2216F-AF22-588F-3167-9350B7C3C0B7}"/>
              </a:ext>
            </a:extLst>
          </p:cNvPr>
          <p:cNvSpPr txBox="1"/>
          <p:nvPr/>
        </p:nvSpPr>
        <p:spPr>
          <a:xfrm>
            <a:off x="2437955" y="590989"/>
            <a:ext cx="3161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R2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319589E2-6F17-76FA-2B5E-EE0B344A36AE}"/>
              </a:ext>
            </a:extLst>
          </p:cNvPr>
          <p:cNvSpPr txBox="1"/>
          <p:nvPr/>
        </p:nvSpPr>
        <p:spPr>
          <a:xfrm>
            <a:off x="2437704" y="723208"/>
            <a:ext cx="322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Q2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D4DE05C-EF2C-8792-D87B-B6B14A0A3193}"/>
              </a:ext>
            </a:extLst>
          </p:cNvPr>
          <p:cNvSpPr txBox="1"/>
          <p:nvPr/>
        </p:nvSpPr>
        <p:spPr>
          <a:xfrm>
            <a:off x="342308" y="37093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E020718-2226-B2A1-5F16-B4BAD01D9E1E}"/>
              </a:ext>
            </a:extLst>
          </p:cNvPr>
          <p:cNvSpPr txBox="1"/>
          <p:nvPr/>
        </p:nvSpPr>
        <p:spPr>
          <a:xfrm>
            <a:off x="3526251" y="370938"/>
            <a:ext cx="2471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96BF40B-551F-80DF-8257-61F83166E8C6}"/>
              </a:ext>
            </a:extLst>
          </p:cNvPr>
          <p:cNvSpPr txBox="1"/>
          <p:nvPr/>
        </p:nvSpPr>
        <p:spPr>
          <a:xfrm rot="16200000">
            <a:off x="3104484" y="1731835"/>
            <a:ext cx="7056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14D8B09E-8652-1F7D-34B0-8B3B6D636531}"/>
              </a:ext>
            </a:extLst>
          </p:cNvPr>
          <p:cNvSpPr txBox="1"/>
          <p:nvPr/>
        </p:nvSpPr>
        <p:spPr>
          <a:xfrm>
            <a:off x="3563923" y="2370276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9029C6DB-CD38-6BE8-AF40-7312EE68B9CF}"/>
              </a:ext>
            </a:extLst>
          </p:cNvPr>
          <p:cNvSpPr txBox="1"/>
          <p:nvPr/>
        </p:nvSpPr>
        <p:spPr>
          <a:xfrm>
            <a:off x="3511011" y="1976934"/>
            <a:ext cx="3367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0B43F0B2-20D4-FA2B-1320-925CC1EE60D2}"/>
              </a:ext>
            </a:extLst>
          </p:cNvPr>
          <p:cNvSpPr txBox="1"/>
          <p:nvPr/>
        </p:nvSpPr>
        <p:spPr>
          <a:xfrm>
            <a:off x="3459481" y="1565454"/>
            <a:ext cx="423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9CD027A7-F3B5-51EB-4FD5-2BF80D45961C}"/>
              </a:ext>
            </a:extLst>
          </p:cNvPr>
          <p:cNvSpPr txBox="1"/>
          <p:nvPr/>
        </p:nvSpPr>
        <p:spPr>
          <a:xfrm>
            <a:off x="3457305" y="1156872"/>
            <a:ext cx="423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21EA5CF3-F096-9625-C2DC-AB8980835224}"/>
              </a:ext>
            </a:extLst>
          </p:cNvPr>
          <p:cNvSpPr txBox="1"/>
          <p:nvPr/>
        </p:nvSpPr>
        <p:spPr>
          <a:xfrm>
            <a:off x="3812439" y="2639776"/>
            <a:ext cx="21159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Permutation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statistics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52A3116A-C728-58A2-980D-6E4181822120}"/>
              </a:ext>
            </a:extLst>
          </p:cNvPr>
          <p:cNvSpPr txBox="1"/>
          <p:nvPr/>
        </p:nvSpPr>
        <p:spPr>
          <a:xfrm>
            <a:off x="4590280" y="2542827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0100551F-0920-289B-C07D-1D0C38E6D1EC}"/>
              </a:ext>
            </a:extLst>
          </p:cNvPr>
          <p:cNvSpPr txBox="1"/>
          <p:nvPr/>
        </p:nvSpPr>
        <p:spPr>
          <a:xfrm>
            <a:off x="5480357" y="255030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5A79D617-2893-FD39-41BD-649868D2C57A}"/>
              </a:ext>
            </a:extLst>
          </p:cNvPr>
          <p:cNvSpPr txBox="1"/>
          <p:nvPr/>
        </p:nvSpPr>
        <p:spPr>
          <a:xfrm>
            <a:off x="3703716" y="254268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E6533F2E-F8C9-7440-3674-EA163D0F4A96}"/>
              </a:ext>
            </a:extLst>
          </p:cNvPr>
          <p:cNvSpPr/>
          <p:nvPr/>
        </p:nvSpPr>
        <p:spPr>
          <a:xfrm>
            <a:off x="5349240" y="1839556"/>
            <a:ext cx="845820" cy="446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250B3208-259A-E5E7-F39B-F87179B471A9}"/>
              </a:ext>
            </a:extLst>
          </p:cNvPr>
          <p:cNvSpPr txBox="1"/>
          <p:nvPr/>
        </p:nvSpPr>
        <p:spPr>
          <a:xfrm>
            <a:off x="5127769" y="1942250"/>
            <a:ext cx="1381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statistic</a:t>
            </a:r>
            <a:endParaRPr lang="pl-PL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 &lt; 0.001 (0/1000)</a:t>
            </a:r>
          </a:p>
        </p:txBody>
      </p:sp>
    </p:spTree>
    <p:extLst>
      <p:ext uri="{BB962C8B-B14F-4D97-AF65-F5344CB8AC3E}">
        <p14:creationId xmlns:p14="http://schemas.microsoft.com/office/powerpoint/2010/main" val="11339974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39</Words>
  <Application>Microsoft Office PowerPoint</Application>
  <PresentationFormat>Papier A4 (210x297 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14</cp:revision>
  <dcterms:created xsi:type="dcterms:W3CDTF">2026-06-06T12:15:52Z</dcterms:created>
  <dcterms:modified xsi:type="dcterms:W3CDTF">2026-06-06T13:35:10Z</dcterms:modified>
</cp:coreProperties>
</file>