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125" d="100"/>
          <a:sy n="125" d="100"/>
        </p:scale>
        <p:origin x="110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8A2C0-1AFA-4176-9DC7-2A7109704ED8}" type="datetimeFigureOut">
              <a:rPr lang="pl-PL" smtClean="0"/>
              <a:t>4.06.2026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7D64-729A-4C5C-8333-799108C206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2483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8A2C0-1AFA-4176-9DC7-2A7109704ED8}" type="datetimeFigureOut">
              <a:rPr lang="pl-PL" smtClean="0"/>
              <a:t>4.06.2026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7D64-729A-4C5C-8333-799108C206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8038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8A2C0-1AFA-4176-9DC7-2A7109704ED8}" type="datetimeFigureOut">
              <a:rPr lang="pl-PL" smtClean="0"/>
              <a:t>4.06.2026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7D64-729A-4C5C-8333-799108C206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441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8A2C0-1AFA-4176-9DC7-2A7109704ED8}" type="datetimeFigureOut">
              <a:rPr lang="pl-PL" smtClean="0"/>
              <a:t>4.06.2026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7D64-729A-4C5C-8333-799108C206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0042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8A2C0-1AFA-4176-9DC7-2A7109704ED8}" type="datetimeFigureOut">
              <a:rPr lang="pl-PL" smtClean="0"/>
              <a:t>4.06.2026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7D64-729A-4C5C-8333-799108C206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0411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8A2C0-1AFA-4176-9DC7-2A7109704ED8}" type="datetimeFigureOut">
              <a:rPr lang="pl-PL" smtClean="0"/>
              <a:t>4.06.2026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7D64-729A-4C5C-8333-799108C206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9521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8A2C0-1AFA-4176-9DC7-2A7109704ED8}" type="datetimeFigureOut">
              <a:rPr lang="pl-PL" smtClean="0"/>
              <a:t>4.06.2026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7D64-729A-4C5C-8333-799108C206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0758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8A2C0-1AFA-4176-9DC7-2A7109704ED8}" type="datetimeFigureOut">
              <a:rPr lang="pl-PL" smtClean="0"/>
              <a:t>4.06.2026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7D64-729A-4C5C-8333-799108C206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86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8A2C0-1AFA-4176-9DC7-2A7109704ED8}" type="datetimeFigureOut">
              <a:rPr lang="pl-PL" smtClean="0"/>
              <a:t>4.06.2026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7D64-729A-4C5C-8333-799108C206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193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8A2C0-1AFA-4176-9DC7-2A7109704ED8}" type="datetimeFigureOut">
              <a:rPr lang="pl-PL" smtClean="0"/>
              <a:t>4.06.2026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7D64-729A-4C5C-8333-799108C206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246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8A2C0-1AFA-4176-9DC7-2A7109704ED8}" type="datetimeFigureOut">
              <a:rPr lang="pl-PL" smtClean="0"/>
              <a:t>4.06.2026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7D64-729A-4C5C-8333-799108C206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9021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B8A2C0-1AFA-4176-9DC7-2A7109704ED8}" type="datetimeFigureOut">
              <a:rPr lang="pl-PL" smtClean="0"/>
              <a:t>4.06.2026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C57D64-729A-4C5C-8333-799108C206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0057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PCABiplotImage">
            <a:extLst>
              <a:ext uri="{FF2B5EF4-FFF2-40B4-BE49-F238E27FC236}">
                <a16:creationId xmlns:a16="http://schemas.microsoft.com/office/drawing/2014/main" id="{2BDFED23-DF63-C68C-53C1-789E2DB83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5" t="12963" r="11407" b="14815"/>
          <a:stretch>
            <a:fillRect/>
          </a:stretch>
        </p:blipFill>
        <p:spPr bwMode="auto">
          <a:xfrm>
            <a:off x="1202592" y="716279"/>
            <a:ext cx="4901028" cy="429006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AA7688E1-BEDB-0A84-54C2-D63DE8DEFDAC}"/>
              </a:ext>
            </a:extLst>
          </p:cNvPr>
          <p:cNvSpPr txBox="1"/>
          <p:nvPr/>
        </p:nvSpPr>
        <p:spPr>
          <a:xfrm>
            <a:off x="1202592" y="492769"/>
            <a:ext cx="46038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Biplot</a:t>
            </a:r>
            <a:endParaRPr lang="pl-PL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D73D4F2-23F1-E8A2-CB63-21E34CCE8E54}"/>
              </a:ext>
            </a:extLst>
          </p:cNvPr>
          <p:cNvSpPr txBox="1"/>
          <p:nvPr/>
        </p:nvSpPr>
        <p:spPr>
          <a:xfrm>
            <a:off x="6048912" y="2571764"/>
            <a:ext cx="9005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3CCF19D-7947-1B25-28FA-D5E7805782C2}"/>
              </a:ext>
            </a:extLst>
          </p:cNvPr>
          <p:cNvSpPr txBox="1"/>
          <p:nvPr/>
        </p:nvSpPr>
        <p:spPr>
          <a:xfrm>
            <a:off x="6048912" y="2724164"/>
            <a:ext cx="9005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5D4A72C-4DB4-EC81-8CF7-3E439F7FF49E}"/>
              </a:ext>
            </a:extLst>
          </p:cNvPr>
          <p:cNvSpPr txBox="1"/>
          <p:nvPr/>
        </p:nvSpPr>
        <p:spPr>
          <a:xfrm>
            <a:off x="6048912" y="2876564"/>
            <a:ext cx="9005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SSc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61C7AE3-A8F3-A72F-9381-ED3E5B3CE84F}"/>
              </a:ext>
            </a:extLst>
          </p:cNvPr>
          <p:cNvSpPr txBox="1"/>
          <p:nvPr/>
        </p:nvSpPr>
        <p:spPr>
          <a:xfrm>
            <a:off x="782124" y="1329704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5688A8E-922F-88AE-B622-403C4D5CA2DF}"/>
              </a:ext>
            </a:extLst>
          </p:cNvPr>
          <p:cNvSpPr txBox="1"/>
          <p:nvPr/>
        </p:nvSpPr>
        <p:spPr>
          <a:xfrm>
            <a:off x="782124" y="2343164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C5F440E-8526-CD97-5B6E-4751B2486FA2}"/>
              </a:ext>
            </a:extLst>
          </p:cNvPr>
          <p:cNvSpPr txBox="1"/>
          <p:nvPr/>
        </p:nvSpPr>
        <p:spPr>
          <a:xfrm>
            <a:off x="782124" y="3379484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-0.2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5EAB43B6-79F6-6E3C-EE12-63BEDEF7350C}"/>
              </a:ext>
            </a:extLst>
          </p:cNvPr>
          <p:cNvSpPr txBox="1"/>
          <p:nvPr/>
        </p:nvSpPr>
        <p:spPr>
          <a:xfrm>
            <a:off x="782124" y="4392944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-0.4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7C54505-A82D-8C12-AFCE-3A79F35AEDD6}"/>
              </a:ext>
            </a:extLst>
          </p:cNvPr>
          <p:cNvSpPr txBox="1"/>
          <p:nvPr/>
        </p:nvSpPr>
        <p:spPr>
          <a:xfrm>
            <a:off x="1187352" y="5169925"/>
            <a:ext cx="46038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PC 1 (23.1%)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F78590CA-794C-6EDE-E975-CCA856C78AC0}"/>
              </a:ext>
            </a:extLst>
          </p:cNvPr>
          <p:cNvSpPr txBox="1"/>
          <p:nvPr/>
        </p:nvSpPr>
        <p:spPr>
          <a:xfrm rot="16200000">
            <a:off x="-1329109" y="2721619"/>
            <a:ext cx="41960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PC 2 (11.8%)</a:t>
            </a:r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39E3FA76-1103-183D-521A-FF7289B52919}"/>
              </a:ext>
            </a:extLst>
          </p:cNvPr>
          <p:cNvSpPr/>
          <p:nvPr/>
        </p:nvSpPr>
        <p:spPr>
          <a:xfrm>
            <a:off x="5337810" y="1508760"/>
            <a:ext cx="278130" cy="17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92104647-100E-F64D-313B-35042299FDA1}"/>
              </a:ext>
            </a:extLst>
          </p:cNvPr>
          <p:cNvCxnSpPr>
            <a:cxnSpLocks/>
          </p:cNvCxnSpPr>
          <p:nvPr/>
        </p:nvCxnSpPr>
        <p:spPr>
          <a:xfrm flipV="1">
            <a:off x="3272790" y="1524000"/>
            <a:ext cx="2297430" cy="9753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EAB4D368-D3F4-911A-CF53-0F3D4A014E67}"/>
              </a:ext>
            </a:extLst>
          </p:cNvPr>
          <p:cNvSpPr txBox="1"/>
          <p:nvPr/>
        </p:nvSpPr>
        <p:spPr>
          <a:xfrm>
            <a:off x="5282610" y="1266200"/>
            <a:ext cx="554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EDA</a:t>
            </a: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2F06FA9C-AE19-2726-A9D3-0B0C22AEC58C}"/>
              </a:ext>
            </a:extLst>
          </p:cNvPr>
          <p:cNvSpPr/>
          <p:nvPr/>
        </p:nvSpPr>
        <p:spPr>
          <a:xfrm>
            <a:off x="2451197" y="4126243"/>
            <a:ext cx="667529" cy="384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7D8C6FC1-FF3B-ED44-B8F4-7B66D6F7E09E}"/>
              </a:ext>
            </a:extLst>
          </p:cNvPr>
          <p:cNvSpPr/>
          <p:nvPr/>
        </p:nvSpPr>
        <p:spPr>
          <a:xfrm>
            <a:off x="5320128" y="1662753"/>
            <a:ext cx="335280" cy="17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962A092A-AE05-B857-1679-7F8E911153EF}"/>
              </a:ext>
            </a:extLst>
          </p:cNvPr>
          <p:cNvCxnSpPr>
            <a:cxnSpLocks/>
          </p:cNvCxnSpPr>
          <p:nvPr/>
        </p:nvCxnSpPr>
        <p:spPr>
          <a:xfrm flipV="1">
            <a:off x="3272790" y="1693545"/>
            <a:ext cx="2297430" cy="8058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BFFAD3F7-24BF-E886-6138-205CE96E3207}"/>
              </a:ext>
            </a:extLst>
          </p:cNvPr>
          <p:cNvSpPr txBox="1"/>
          <p:nvPr/>
        </p:nvSpPr>
        <p:spPr>
          <a:xfrm>
            <a:off x="5210859" y="1795150"/>
            <a:ext cx="6352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DPAn3</a:t>
            </a: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A04A8F8A-9957-C066-3A3C-24825EB9CD17}"/>
              </a:ext>
            </a:extLst>
          </p:cNvPr>
          <p:cNvSpPr/>
          <p:nvPr/>
        </p:nvSpPr>
        <p:spPr>
          <a:xfrm>
            <a:off x="5446394" y="3326137"/>
            <a:ext cx="310515" cy="17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Łącznik prosty ze strzałką 32">
            <a:extLst>
              <a:ext uri="{FF2B5EF4-FFF2-40B4-BE49-F238E27FC236}">
                <a16:creationId xmlns:a16="http://schemas.microsoft.com/office/drawing/2014/main" id="{4151DE3D-DF58-71EA-5DA3-2005082CDA2C}"/>
              </a:ext>
            </a:extLst>
          </p:cNvPr>
          <p:cNvCxnSpPr>
            <a:cxnSpLocks/>
            <a:endCxn id="37" idx="2"/>
          </p:cNvCxnSpPr>
          <p:nvPr/>
        </p:nvCxnSpPr>
        <p:spPr>
          <a:xfrm>
            <a:off x="3272790" y="2489835"/>
            <a:ext cx="2328862" cy="10077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034E6425-6EC9-C104-A96E-AFDBC1164C90}"/>
              </a:ext>
            </a:extLst>
          </p:cNvPr>
          <p:cNvSpPr txBox="1"/>
          <p:nvPr/>
        </p:nvSpPr>
        <p:spPr>
          <a:xfrm>
            <a:off x="5374443" y="3212142"/>
            <a:ext cx="6352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C15</a:t>
            </a:r>
          </a:p>
        </p:txBody>
      </p:sp>
      <p:cxnSp>
        <p:nvCxnSpPr>
          <p:cNvPr id="40" name="Łącznik prosty ze strzałką 39">
            <a:extLst>
              <a:ext uri="{FF2B5EF4-FFF2-40B4-BE49-F238E27FC236}">
                <a16:creationId xmlns:a16="http://schemas.microsoft.com/office/drawing/2014/main" id="{2599F04C-F2B9-74D9-0317-629375ECC697}"/>
              </a:ext>
            </a:extLst>
          </p:cNvPr>
          <p:cNvCxnSpPr>
            <a:cxnSpLocks/>
          </p:cNvCxnSpPr>
          <p:nvPr/>
        </p:nvCxnSpPr>
        <p:spPr>
          <a:xfrm>
            <a:off x="3268980" y="2491740"/>
            <a:ext cx="2105463" cy="11296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Prostokąt 42">
            <a:extLst>
              <a:ext uri="{FF2B5EF4-FFF2-40B4-BE49-F238E27FC236}">
                <a16:creationId xmlns:a16="http://schemas.microsoft.com/office/drawing/2014/main" id="{94071A3F-65B1-10E5-07CC-930F9CDA07A9}"/>
              </a:ext>
            </a:extLst>
          </p:cNvPr>
          <p:cNvSpPr/>
          <p:nvPr/>
        </p:nvSpPr>
        <p:spPr>
          <a:xfrm>
            <a:off x="5348703" y="3647436"/>
            <a:ext cx="278130" cy="17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Prostokąt 43">
            <a:extLst>
              <a:ext uri="{FF2B5EF4-FFF2-40B4-BE49-F238E27FC236}">
                <a16:creationId xmlns:a16="http://schemas.microsoft.com/office/drawing/2014/main" id="{60F6296F-13C8-A365-BE0A-0A89EF3D4722}"/>
              </a:ext>
            </a:extLst>
          </p:cNvPr>
          <p:cNvSpPr/>
          <p:nvPr/>
        </p:nvSpPr>
        <p:spPr>
          <a:xfrm>
            <a:off x="4942938" y="3622052"/>
            <a:ext cx="333814" cy="17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Prostokąt 44">
            <a:extLst>
              <a:ext uri="{FF2B5EF4-FFF2-40B4-BE49-F238E27FC236}">
                <a16:creationId xmlns:a16="http://schemas.microsoft.com/office/drawing/2014/main" id="{BD604D84-1E93-4BE1-B1C5-CE7EE3056003}"/>
              </a:ext>
            </a:extLst>
          </p:cNvPr>
          <p:cNvSpPr/>
          <p:nvPr/>
        </p:nvSpPr>
        <p:spPr>
          <a:xfrm>
            <a:off x="5247435" y="3655712"/>
            <a:ext cx="101268" cy="774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Obraz 48">
            <a:extLst>
              <a:ext uri="{FF2B5EF4-FFF2-40B4-BE49-F238E27FC236}">
                <a16:creationId xmlns:a16="http://schemas.microsoft.com/office/drawing/2014/main" id="{9E868371-1675-92D6-DFDF-333B2A7A0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058" y="3655712"/>
            <a:ext cx="45719" cy="91438"/>
          </a:xfrm>
          <a:prstGeom prst="rect">
            <a:avLst/>
          </a:prstGeom>
        </p:spPr>
      </p:pic>
      <p:sp>
        <p:nvSpPr>
          <p:cNvPr id="50" name="pole tekstowe 49">
            <a:extLst>
              <a:ext uri="{FF2B5EF4-FFF2-40B4-BE49-F238E27FC236}">
                <a16:creationId xmlns:a16="http://schemas.microsoft.com/office/drawing/2014/main" id="{9B382C32-5061-DF3F-1876-4C9E729B5F06}"/>
              </a:ext>
            </a:extLst>
          </p:cNvPr>
          <p:cNvSpPr txBox="1"/>
          <p:nvPr/>
        </p:nvSpPr>
        <p:spPr>
          <a:xfrm>
            <a:off x="5021560" y="3592670"/>
            <a:ext cx="8360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 err="1">
                <a:latin typeface="Arial" panose="020B0604020202020204" pitchFamily="34" charset="0"/>
                <a:cs typeface="Arial" panose="020B0604020202020204" pitchFamily="34" charset="0"/>
              </a:rPr>
              <a:t>Anteiso</a:t>
            </a:r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C17</a:t>
            </a:r>
          </a:p>
        </p:txBody>
      </p:sp>
      <p:cxnSp>
        <p:nvCxnSpPr>
          <p:cNvPr id="51" name="Łącznik prosty ze strzałką 50">
            <a:extLst>
              <a:ext uri="{FF2B5EF4-FFF2-40B4-BE49-F238E27FC236}">
                <a16:creationId xmlns:a16="http://schemas.microsoft.com/office/drawing/2014/main" id="{5D2DFFF8-D975-D8DD-4298-64F26A7A4D0C}"/>
              </a:ext>
            </a:extLst>
          </p:cNvPr>
          <p:cNvCxnSpPr>
            <a:cxnSpLocks/>
          </p:cNvCxnSpPr>
          <p:nvPr/>
        </p:nvCxnSpPr>
        <p:spPr>
          <a:xfrm>
            <a:off x="3268980" y="2491740"/>
            <a:ext cx="1673958" cy="17935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Łącznik prosty ze strzałką 56">
            <a:extLst>
              <a:ext uri="{FF2B5EF4-FFF2-40B4-BE49-F238E27FC236}">
                <a16:creationId xmlns:a16="http://schemas.microsoft.com/office/drawing/2014/main" id="{503FA96A-D37C-39C9-CDEA-2D2D5BE54D5B}"/>
              </a:ext>
            </a:extLst>
          </p:cNvPr>
          <p:cNvCxnSpPr>
            <a:cxnSpLocks/>
          </p:cNvCxnSpPr>
          <p:nvPr/>
        </p:nvCxnSpPr>
        <p:spPr>
          <a:xfrm>
            <a:off x="3268980" y="2488573"/>
            <a:ext cx="1300979" cy="21659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Prostokąt 59">
            <a:extLst>
              <a:ext uri="{FF2B5EF4-FFF2-40B4-BE49-F238E27FC236}">
                <a16:creationId xmlns:a16="http://schemas.microsoft.com/office/drawing/2014/main" id="{A7156FED-A41E-B858-12BB-8B38F69E8E0B}"/>
              </a:ext>
            </a:extLst>
          </p:cNvPr>
          <p:cNvSpPr/>
          <p:nvPr/>
        </p:nvSpPr>
        <p:spPr>
          <a:xfrm>
            <a:off x="4301354" y="4661538"/>
            <a:ext cx="402726" cy="17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Prostokąt 60">
            <a:extLst>
              <a:ext uri="{FF2B5EF4-FFF2-40B4-BE49-F238E27FC236}">
                <a16:creationId xmlns:a16="http://schemas.microsoft.com/office/drawing/2014/main" id="{793F8692-C39A-18E1-A7DD-B61FF095629C}"/>
              </a:ext>
            </a:extLst>
          </p:cNvPr>
          <p:cNvSpPr/>
          <p:nvPr/>
        </p:nvSpPr>
        <p:spPr>
          <a:xfrm>
            <a:off x="4642016" y="4286586"/>
            <a:ext cx="427824" cy="17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Prostokąt 61">
            <a:extLst>
              <a:ext uri="{FF2B5EF4-FFF2-40B4-BE49-F238E27FC236}">
                <a16:creationId xmlns:a16="http://schemas.microsoft.com/office/drawing/2014/main" id="{98B0F94E-82A7-D230-AA64-2DEE12990D90}"/>
              </a:ext>
            </a:extLst>
          </p:cNvPr>
          <p:cNvSpPr/>
          <p:nvPr/>
        </p:nvSpPr>
        <p:spPr>
          <a:xfrm>
            <a:off x="4714739" y="4433570"/>
            <a:ext cx="617038" cy="17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Obraz 63">
            <a:extLst>
              <a:ext uri="{FF2B5EF4-FFF2-40B4-BE49-F238E27FC236}">
                <a16:creationId xmlns:a16="http://schemas.microsoft.com/office/drawing/2014/main" id="{F5CC33E3-FA60-7FA4-ACE9-EEDE7D220A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327" y="4451674"/>
            <a:ext cx="834394" cy="185648"/>
          </a:xfrm>
          <a:prstGeom prst="rect">
            <a:avLst/>
          </a:prstGeom>
        </p:spPr>
      </p:pic>
      <p:pic>
        <p:nvPicPr>
          <p:cNvPr id="71" name="Obraz 70">
            <a:extLst>
              <a:ext uri="{FF2B5EF4-FFF2-40B4-BE49-F238E27FC236}">
                <a16:creationId xmlns:a16="http://schemas.microsoft.com/office/drawing/2014/main" id="{88F1C735-8F33-110E-181A-C1CDFF4A2A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6751" y="4088152"/>
            <a:ext cx="57335" cy="430887"/>
          </a:xfrm>
          <a:prstGeom prst="rect">
            <a:avLst/>
          </a:prstGeom>
        </p:spPr>
      </p:pic>
      <p:cxnSp>
        <p:nvCxnSpPr>
          <p:cNvPr id="54" name="Łącznik prosty ze strzałką 53">
            <a:extLst>
              <a:ext uri="{FF2B5EF4-FFF2-40B4-BE49-F238E27FC236}">
                <a16:creationId xmlns:a16="http://schemas.microsoft.com/office/drawing/2014/main" id="{FBCFDF03-6334-E71A-44B9-0BA149D29EB0}"/>
              </a:ext>
            </a:extLst>
          </p:cNvPr>
          <p:cNvCxnSpPr>
            <a:cxnSpLocks/>
          </p:cNvCxnSpPr>
          <p:nvPr/>
        </p:nvCxnSpPr>
        <p:spPr>
          <a:xfrm>
            <a:off x="3268980" y="2489204"/>
            <a:ext cx="1683219" cy="21158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Łącznik prosty ze strzałką 76">
            <a:extLst>
              <a:ext uri="{FF2B5EF4-FFF2-40B4-BE49-F238E27FC236}">
                <a16:creationId xmlns:a16="http://schemas.microsoft.com/office/drawing/2014/main" id="{465B0BD9-656C-BEA4-E4BC-D04156358E22}"/>
              </a:ext>
            </a:extLst>
          </p:cNvPr>
          <p:cNvCxnSpPr>
            <a:cxnSpLocks/>
          </p:cNvCxnSpPr>
          <p:nvPr/>
        </p:nvCxnSpPr>
        <p:spPr>
          <a:xfrm flipH="1">
            <a:off x="2767012" y="2481589"/>
            <a:ext cx="499659" cy="19113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Łącznik prosty ze strzałką 83">
            <a:extLst>
              <a:ext uri="{FF2B5EF4-FFF2-40B4-BE49-F238E27FC236}">
                <a16:creationId xmlns:a16="http://schemas.microsoft.com/office/drawing/2014/main" id="{C05011CF-9991-7AF4-DE80-94A70B86D274}"/>
              </a:ext>
            </a:extLst>
          </p:cNvPr>
          <p:cNvCxnSpPr>
            <a:cxnSpLocks/>
          </p:cNvCxnSpPr>
          <p:nvPr/>
        </p:nvCxnSpPr>
        <p:spPr>
          <a:xfrm flipH="1">
            <a:off x="2691644" y="2487930"/>
            <a:ext cx="581146" cy="18859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7" name="Prostokąt 86">
            <a:extLst>
              <a:ext uri="{FF2B5EF4-FFF2-40B4-BE49-F238E27FC236}">
                <a16:creationId xmlns:a16="http://schemas.microsoft.com/office/drawing/2014/main" id="{FCA98A2B-1725-3F1B-F669-71F6835C5721}"/>
              </a:ext>
            </a:extLst>
          </p:cNvPr>
          <p:cNvSpPr/>
          <p:nvPr/>
        </p:nvSpPr>
        <p:spPr>
          <a:xfrm>
            <a:off x="3707038" y="4661538"/>
            <a:ext cx="402725" cy="1669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2" name="Łącznik prosty ze strzałką 71">
            <a:extLst>
              <a:ext uri="{FF2B5EF4-FFF2-40B4-BE49-F238E27FC236}">
                <a16:creationId xmlns:a16="http://schemas.microsoft.com/office/drawing/2014/main" id="{456F6ADA-F560-4071-3715-9C0FAD886CB2}"/>
              </a:ext>
            </a:extLst>
          </p:cNvPr>
          <p:cNvCxnSpPr>
            <a:cxnSpLocks/>
          </p:cNvCxnSpPr>
          <p:nvPr/>
        </p:nvCxnSpPr>
        <p:spPr>
          <a:xfrm>
            <a:off x="3266671" y="2488573"/>
            <a:ext cx="731833" cy="22104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8" name="pole tekstowe 87">
            <a:extLst>
              <a:ext uri="{FF2B5EF4-FFF2-40B4-BE49-F238E27FC236}">
                <a16:creationId xmlns:a16="http://schemas.microsoft.com/office/drawing/2014/main" id="{9C1E0D84-F5B7-311A-739C-5AD3FB08DDA3}"/>
              </a:ext>
            </a:extLst>
          </p:cNvPr>
          <p:cNvSpPr txBox="1"/>
          <p:nvPr/>
        </p:nvSpPr>
        <p:spPr>
          <a:xfrm>
            <a:off x="4928185" y="4118777"/>
            <a:ext cx="727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err="1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C16</a:t>
            </a:r>
          </a:p>
        </p:txBody>
      </p:sp>
      <p:sp>
        <p:nvSpPr>
          <p:cNvPr id="89" name="pole tekstowe 88">
            <a:extLst>
              <a:ext uri="{FF2B5EF4-FFF2-40B4-BE49-F238E27FC236}">
                <a16:creationId xmlns:a16="http://schemas.microsoft.com/office/drawing/2014/main" id="{CAE0715F-108A-AAA8-2978-5EB248B63B2E}"/>
              </a:ext>
            </a:extLst>
          </p:cNvPr>
          <p:cNvSpPr txBox="1"/>
          <p:nvPr/>
        </p:nvSpPr>
        <p:spPr>
          <a:xfrm>
            <a:off x="4907865" y="4499777"/>
            <a:ext cx="6937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 err="1">
                <a:latin typeface="Arial" panose="020B0604020202020204" pitchFamily="34" charset="0"/>
                <a:cs typeface="Arial" panose="020B0604020202020204" pitchFamily="34" charset="0"/>
              </a:rPr>
              <a:t>Anteiso</a:t>
            </a:r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C15</a:t>
            </a:r>
          </a:p>
        </p:txBody>
      </p:sp>
      <p:sp>
        <p:nvSpPr>
          <p:cNvPr id="90" name="pole tekstowe 89">
            <a:extLst>
              <a:ext uri="{FF2B5EF4-FFF2-40B4-BE49-F238E27FC236}">
                <a16:creationId xmlns:a16="http://schemas.microsoft.com/office/drawing/2014/main" id="{B13E41DF-7C20-49E1-A452-F515D614BDA3}"/>
              </a:ext>
            </a:extLst>
          </p:cNvPr>
          <p:cNvSpPr txBox="1"/>
          <p:nvPr/>
        </p:nvSpPr>
        <p:spPr>
          <a:xfrm>
            <a:off x="4280696" y="4602859"/>
            <a:ext cx="7733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err="1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C15</a:t>
            </a:r>
          </a:p>
        </p:txBody>
      </p:sp>
      <p:sp>
        <p:nvSpPr>
          <p:cNvPr id="91" name="pole tekstowe 90">
            <a:extLst>
              <a:ext uri="{FF2B5EF4-FFF2-40B4-BE49-F238E27FC236}">
                <a16:creationId xmlns:a16="http://schemas.microsoft.com/office/drawing/2014/main" id="{27D8B13E-0D7D-B42B-7F66-29B742976EFB}"/>
              </a:ext>
            </a:extLst>
          </p:cNvPr>
          <p:cNvSpPr txBox="1"/>
          <p:nvPr/>
        </p:nvSpPr>
        <p:spPr>
          <a:xfrm>
            <a:off x="2655173" y="4395878"/>
            <a:ext cx="667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err="1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C14</a:t>
            </a:r>
          </a:p>
        </p:txBody>
      </p:sp>
      <p:sp>
        <p:nvSpPr>
          <p:cNvPr id="92" name="pole tekstowe 91">
            <a:extLst>
              <a:ext uri="{FF2B5EF4-FFF2-40B4-BE49-F238E27FC236}">
                <a16:creationId xmlns:a16="http://schemas.microsoft.com/office/drawing/2014/main" id="{47708393-3BAE-2B05-2B2F-0F8B76010C3F}"/>
              </a:ext>
            </a:extLst>
          </p:cNvPr>
          <p:cNvSpPr txBox="1"/>
          <p:nvPr/>
        </p:nvSpPr>
        <p:spPr>
          <a:xfrm>
            <a:off x="2281941" y="4231497"/>
            <a:ext cx="6352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C13</a:t>
            </a:r>
          </a:p>
        </p:txBody>
      </p:sp>
      <p:sp>
        <p:nvSpPr>
          <p:cNvPr id="93" name="pole tekstowe 92">
            <a:extLst>
              <a:ext uri="{FF2B5EF4-FFF2-40B4-BE49-F238E27FC236}">
                <a16:creationId xmlns:a16="http://schemas.microsoft.com/office/drawing/2014/main" id="{80FE4D85-FE7A-D4FF-E9A3-959E2BE71AFA}"/>
              </a:ext>
            </a:extLst>
          </p:cNvPr>
          <p:cNvSpPr txBox="1"/>
          <p:nvPr/>
        </p:nvSpPr>
        <p:spPr>
          <a:xfrm>
            <a:off x="3686506" y="4663829"/>
            <a:ext cx="6352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C14:1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8FCBFDDB-6C52-194E-1FBA-50D1B4426D38}"/>
              </a:ext>
            </a:extLst>
          </p:cNvPr>
          <p:cNvSpPr txBox="1"/>
          <p:nvPr/>
        </p:nvSpPr>
        <p:spPr>
          <a:xfrm>
            <a:off x="1987901" y="4956048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-0.2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4A8DB58-9C8B-7546-C2DF-99FDE6EC1192}"/>
              </a:ext>
            </a:extLst>
          </p:cNvPr>
          <p:cNvSpPr txBox="1"/>
          <p:nvPr/>
        </p:nvSpPr>
        <p:spPr>
          <a:xfrm>
            <a:off x="2992666" y="496824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7331F1A-020E-A890-F938-9C6E94F19AF7}"/>
              </a:ext>
            </a:extLst>
          </p:cNvPr>
          <p:cNvSpPr txBox="1"/>
          <p:nvPr/>
        </p:nvSpPr>
        <p:spPr>
          <a:xfrm>
            <a:off x="4010698" y="496422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6283FC5-F32B-0D67-3AD0-1EAD163272FF}"/>
              </a:ext>
            </a:extLst>
          </p:cNvPr>
          <p:cNvSpPr txBox="1"/>
          <p:nvPr/>
        </p:nvSpPr>
        <p:spPr>
          <a:xfrm>
            <a:off x="5015463" y="4976412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</p:spTree>
    <p:extLst>
      <p:ext uri="{BB962C8B-B14F-4D97-AF65-F5344CB8AC3E}">
        <p14:creationId xmlns:p14="http://schemas.microsoft.com/office/powerpoint/2010/main" val="306482527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40</Words>
  <Application>Microsoft Office PowerPoint</Application>
  <PresentationFormat>Papier A4 (210x297 mm)</PresentationFormat>
  <Paragraphs>24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Zuzanna Gogulska</dc:creator>
  <cp:lastModifiedBy>Zuzanna Gogulska</cp:lastModifiedBy>
  <cp:revision>12</cp:revision>
  <dcterms:created xsi:type="dcterms:W3CDTF">2026-06-03T18:02:07Z</dcterms:created>
  <dcterms:modified xsi:type="dcterms:W3CDTF">2026-06-04T13:09:50Z</dcterms:modified>
</cp:coreProperties>
</file>