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74968" y="212725"/>
            <a:ext cx="92144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Supplementary Figure 1. Statistical robustness of outcomes by guideline inclusion status.</a:t>
            </a:r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298768" y="4768850"/>
            <a:ext cx="373824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Note. Net robustness was calculated as (∣SIFI∣−WCLFU)/samplesize, with values below 0 indicating WCLFU ≥ |SIFI|. The y-axis shows signed statistical significance. 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37013" y="992505"/>
            <a:ext cx="6887845" cy="53714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WPS 演示</Application>
  <PresentationFormat>宽屏</PresentationFormat>
  <Paragraphs>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MS PGothic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武丛田</cp:lastModifiedBy>
  <cp:revision>157</cp:revision>
  <dcterms:created xsi:type="dcterms:W3CDTF">2019-06-19T02:08:00Z</dcterms:created>
  <dcterms:modified xsi:type="dcterms:W3CDTF">2026-07-31T01:55:51Z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222EC25770514D4AB4F0A87C488323A2_11</vt:lpwstr>
  </property>
</Properties>
</file>