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5316200" cy="8001000"/>
  <p:notesSz cx="8001000" cy="15316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2A7EAE-D860-4051-89DA-ED06C7A2076F}" v="6" dt="2026-07-13T02:50:08.6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ábio Magalhães da Gama" userId="b54d0f1c-4003-4551-8c02-e9e1eed23a35" providerId="ADAL" clId="{6CD301AB-4517-4639-8B4C-B1E86BDC69BC}"/>
    <pc:docChg chg="undo custSel modSld">
      <pc:chgData name="Fábio Magalhães da Gama" userId="b54d0f1c-4003-4551-8c02-e9e1eed23a35" providerId="ADAL" clId="{6CD301AB-4517-4639-8B4C-B1E86BDC69BC}" dt="2026-07-13T02:50:15.173" v="85" actId="20577"/>
      <pc:docMkLst>
        <pc:docMk/>
      </pc:docMkLst>
      <pc:sldChg chg="modSp mod">
        <pc:chgData name="Fábio Magalhães da Gama" userId="b54d0f1c-4003-4551-8c02-e9e1eed23a35" providerId="ADAL" clId="{6CD301AB-4517-4639-8B4C-B1E86BDC69BC}" dt="2026-07-13T02:50:15.173" v="85" actId="20577"/>
        <pc:sldMkLst>
          <pc:docMk/>
          <pc:sldMk cId="0" sldId="256"/>
        </pc:sldMkLst>
        <pc:spChg chg="mod">
          <ac:chgData name="Fábio Magalhães da Gama" userId="b54d0f1c-4003-4551-8c02-e9e1eed23a35" providerId="ADAL" clId="{6CD301AB-4517-4639-8B4C-B1E86BDC69BC}" dt="2026-07-13T02:45:04.204" v="15"/>
          <ac:spMkLst>
            <pc:docMk/>
            <pc:sldMk cId="0" sldId="256"/>
            <ac:spMk id="36" creationId="{00000000-0000-0000-0000-000000000000}"/>
          </ac:spMkLst>
        </pc:spChg>
        <pc:spChg chg="mod">
          <ac:chgData name="Fábio Magalhães da Gama" userId="b54d0f1c-4003-4551-8c02-e9e1eed23a35" providerId="ADAL" clId="{6CD301AB-4517-4639-8B4C-B1E86BDC69BC}" dt="2026-07-13T02:46:55.427" v="76" actId="1036"/>
          <ac:spMkLst>
            <pc:docMk/>
            <pc:sldMk cId="0" sldId="256"/>
            <ac:spMk id="69" creationId="{00000000-0000-0000-0000-000000000000}"/>
          </ac:spMkLst>
        </pc:spChg>
        <pc:spChg chg="mod">
          <ac:chgData name="Fábio Magalhães da Gama" userId="b54d0f1c-4003-4551-8c02-e9e1eed23a35" providerId="ADAL" clId="{6CD301AB-4517-4639-8B4C-B1E86BDC69BC}" dt="2026-07-13T02:50:15.173" v="85" actId="20577"/>
          <ac:spMkLst>
            <pc:docMk/>
            <pc:sldMk cId="0" sldId="256"/>
            <ac:spMk id="10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476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4.png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38" Type="http://schemas.openxmlformats.org/officeDocument/2006/relationships/image" Target="../media/image45.png"/><Relationship Id="rId107" Type="http://schemas.openxmlformats.org/officeDocument/2006/relationships/image" Target="../media/image14.png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53" Type="http://schemas.openxmlformats.org/officeDocument/2006/relationships/tags" Target="../tags/tag53.xml"/><Relationship Id="rId74" Type="http://schemas.openxmlformats.org/officeDocument/2006/relationships/tags" Target="../tags/tag74.xml"/><Relationship Id="rId128" Type="http://schemas.openxmlformats.org/officeDocument/2006/relationships/image" Target="../media/image35.png"/><Relationship Id="rId149" Type="http://schemas.openxmlformats.org/officeDocument/2006/relationships/image" Target="../media/image56.png"/><Relationship Id="rId5" Type="http://schemas.openxmlformats.org/officeDocument/2006/relationships/tags" Target="../tags/tag5.xml"/><Relationship Id="rId95" Type="http://schemas.openxmlformats.org/officeDocument/2006/relationships/image" Target="../media/image2.png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image" Target="../media/image20.png"/><Relationship Id="rId118" Type="http://schemas.openxmlformats.org/officeDocument/2006/relationships/image" Target="../media/image25.png"/><Relationship Id="rId134" Type="http://schemas.openxmlformats.org/officeDocument/2006/relationships/image" Target="../media/image41.png"/><Relationship Id="rId139" Type="http://schemas.openxmlformats.org/officeDocument/2006/relationships/image" Target="../media/image46.png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50" Type="http://schemas.openxmlformats.org/officeDocument/2006/relationships/image" Target="../media/image57.png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image" Target="../media/image10.png"/><Relationship Id="rId108" Type="http://schemas.openxmlformats.org/officeDocument/2006/relationships/image" Target="../media/image15.png"/><Relationship Id="rId124" Type="http://schemas.openxmlformats.org/officeDocument/2006/relationships/image" Target="../media/image31.png"/><Relationship Id="rId129" Type="http://schemas.openxmlformats.org/officeDocument/2006/relationships/image" Target="../media/image36.png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image" Target="../media/image3.png"/><Relationship Id="rId140" Type="http://schemas.openxmlformats.org/officeDocument/2006/relationships/image" Target="../media/image47.png"/><Relationship Id="rId145" Type="http://schemas.openxmlformats.org/officeDocument/2006/relationships/image" Target="../media/image52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image" Target="../media/image21.png"/><Relationship Id="rId119" Type="http://schemas.openxmlformats.org/officeDocument/2006/relationships/image" Target="../media/image26.png"/><Relationship Id="rId44" Type="http://schemas.openxmlformats.org/officeDocument/2006/relationships/tags" Target="../tags/tag44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130" Type="http://schemas.openxmlformats.org/officeDocument/2006/relationships/image" Target="../media/image37.png"/><Relationship Id="rId135" Type="http://schemas.openxmlformats.org/officeDocument/2006/relationships/image" Target="../media/image42.png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image" Target="../media/image16.png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image" Target="../media/image4.png"/><Relationship Id="rId104" Type="http://schemas.openxmlformats.org/officeDocument/2006/relationships/image" Target="../media/image11.png"/><Relationship Id="rId120" Type="http://schemas.openxmlformats.org/officeDocument/2006/relationships/image" Target="../media/image27.png"/><Relationship Id="rId125" Type="http://schemas.openxmlformats.org/officeDocument/2006/relationships/image" Target="../media/image32.png"/><Relationship Id="rId141" Type="http://schemas.openxmlformats.org/officeDocument/2006/relationships/image" Target="../media/image48.png"/><Relationship Id="rId146" Type="http://schemas.openxmlformats.org/officeDocument/2006/relationships/image" Target="../media/image53.png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image" Target="../media/image17.png"/><Relationship Id="rId115" Type="http://schemas.openxmlformats.org/officeDocument/2006/relationships/image" Target="../media/image22.png"/><Relationship Id="rId131" Type="http://schemas.openxmlformats.org/officeDocument/2006/relationships/image" Target="../media/image38.png"/><Relationship Id="rId136" Type="http://schemas.openxmlformats.org/officeDocument/2006/relationships/image" Target="../media/image43.png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image" Target="../media/image7.png"/><Relationship Id="rId105" Type="http://schemas.openxmlformats.org/officeDocument/2006/relationships/image" Target="../media/image12.png"/><Relationship Id="rId126" Type="http://schemas.openxmlformats.org/officeDocument/2006/relationships/image" Target="../media/image33.png"/><Relationship Id="rId147" Type="http://schemas.openxmlformats.org/officeDocument/2006/relationships/image" Target="../media/image54.png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notesSlide" Target="../notesSlides/notesSlide1.xml"/><Relationship Id="rId98" Type="http://schemas.openxmlformats.org/officeDocument/2006/relationships/image" Target="../media/image5.png"/><Relationship Id="rId121" Type="http://schemas.openxmlformats.org/officeDocument/2006/relationships/image" Target="../media/image28.png"/><Relationship Id="rId142" Type="http://schemas.openxmlformats.org/officeDocument/2006/relationships/image" Target="../media/image49.png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image" Target="../media/image23.png"/><Relationship Id="rId137" Type="http://schemas.openxmlformats.org/officeDocument/2006/relationships/image" Target="../media/image44.png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image" Target="../media/image18.png"/><Relationship Id="rId132" Type="http://schemas.openxmlformats.org/officeDocument/2006/relationships/image" Target="../media/image39.png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image" Target="../media/image13.png"/><Relationship Id="rId127" Type="http://schemas.openxmlformats.org/officeDocument/2006/relationships/image" Target="../media/image34.pn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94" Type="http://schemas.openxmlformats.org/officeDocument/2006/relationships/image" Target="../media/image1.png"/><Relationship Id="rId99" Type="http://schemas.openxmlformats.org/officeDocument/2006/relationships/image" Target="../media/image6.png"/><Relationship Id="rId101" Type="http://schemas.openxmlformats.org/officeDocument/2006/relationships/image" Target="../media/image8.png"/><Relationship Id="rId122" Type="http://schemas.openxmlformats.org/officeDocument/2006/relationships/image" Target="../media/image29.png"/><Relationship Id="rId143" Type="http://schemas.openxmlformats.org/officeDocument/2006/relationships/image" Target="../media/image50.png"/><Relationship Id="rId148" Type="http://schemas.openxmlformats.org/officeDocument/2006/relationships/image" Target="../media/image55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26" Type="http://schemas.openxmlformats.org/officeDocument/2006/relationships/tags" Target="../tags/tag26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image" Target="../media/image19.png"/><Relationship Id="rId133" Type="http://schemas.openxmlformats.org/officeDocument/2006/relationships/image" Target="../media/image40.png"/><Relationship Id="rId16" Type="http://schemas.openxmlformats.org/officeDocument/2006/relationships/tags" Target="../tags/tag16.xml"/><Relationship Id="rId37" Type="http://schemas.openxmlformats.org/officeDocument/2006/relationships/tags" Target="../tags/tag37.xml"/><Relationship Id="rId58" Type="http://schemas.openxmlformats.org/officeDocument/2006/relationships/tags" Target="../tags/tag58.xml"/><Relationship Id="rId79" Type="http://schemas.openxmlformats.org/officeDocument/2006/relationships/tags" Target="../tags/tag79.xml"/><Relationship Id="rId102" Type="http://schemas.openxmlformats.org/officeDocument/2006/relationships/image" Target="../media/image9.png"/><Relationship Id="rId123" Type="http://schemas.openxmlformats.org/officeDocument/2006/relationships/image" Target="../media/image30.png"/><Relationship Id="rId144" Type="http://schemas.openxmlformats.org/officeDocument/2006/relationships/image" Target="../media/image51.png"/><Relationship Id="rId90" Type="http://schemas.openxmlformats.org/officeDocument/2006/relationships/tags" Target="../tags/tag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hyperlink" Target="https://appsource.microsoft.com/en-us/product/office/wa200006038?src=product&amp;mktcmpid=pptx_expor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svg"/><Relationship Id="rId5" Type="http://schemas.openxmlformats.org/officeDocument/2006/relationships/hyperlink" Target="http://www.biorender.com" TargetMode="External"/><Relationship Id="rId4" Type="http://schemas.openxmlformats.org/officeDocument/2006/relationships/hyperlink" Target="https://app.biorender.com/illustrations/689cbf6d24516e6c305957f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4"/>
          <a:stretch>
            <a:fillRect/>
          </a:stretch>
        </p:blipFill>
        <p:spPr>
          <a:xfrm>
            <a:off x="4397979" y="6437448"/>
            <a:ext cx="551688" cy="55168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5"/>
          <a:stretch>
            <a:fillRect/>
          </a:stretch>
        </p:blipFill>
        <p:spPr>
          <a:xfrm>
            <a:off x="380126" y="4841022"/>
            <a:ext cx="271272" cy="4114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6"/>
          <a:stretch>
            <a:fillRect/>
          </a:stretch>
        </p:blipFill>
        <p:spPr>
          <a:xfrm>
            <a:off x="4282136" y="6437448"/>
            <a:ext cx="551688" cy="55168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7"/>
          <a:stretch>
            <a:fillRect/>
          </a:stretch>
        </p:blipFill>
        <p:spPr>
          <a:xfrm>
            <a:off x="4985376" y="43556"/>
            <a:ext cx="170688" cy="784555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8"/>
          <a:stretch>
            <a:fillRect/>
          </a:stretch>
        </p:blipFill>
        <p:spPr>
          <a:xfrm>
            <a:off x="152087" y="3858155"/>
            <a:ext cx="4739640" cy="170688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200066" y="126137"/>
            <a:ext cx="4623016" cy="385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263"/>
              </a:lnSpc>
              <a:buNone/>
            </a:pP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</a:t>
            </a:r>
            <a:r>
              <a:rPr lang="en-US" sz="18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Background</a:t>
            </a:r>
            <a:endParaRPr lang="en-US" sz="1800" dirty="0"/>
          </a:p>
        </p:txBody>
      </p:sp>
      <p:pic>
        <p:nvPicPr>
          <p:cNvPr id="8" name="Image 5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9"/>
          <a:stretch>
            <a:fillRect/>
          </a:stretch>
        </p:blipFill>
        <p:spPr>
          <a:xfrm>
            <a:off x="5261919" y="3858155"/>
            <a:ext cx="4736592" cy="170688"/>
          </a:xfrm>
          <a:prstGeom prst="rect">
            <a:avLst/>
          </a:prstGeom>
        </p:spPr>
      </p:pic>
      <p:sp>
        <p:nvSpPr>
          <p:cNvPr id="9" name="Text 1"/>
          <p:cNvSpPr/>
          <p:nvPr/>
        </p:nvSpPr>
        <p:spPr>
          <a:xfrm>
            <a:off x="5323248" y="6489733"/>
            <a:ext cx="4604885" cy="1996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821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48-Plex cytokine assay (Bio-Rad)</a:t>
            </a:r>
            <a:endParaRPr lang="en-US" sz="1500" dirty="0"/>
          </a:p>
        </p:txBody>
      </p:sp>
      <p:sp>
        <p:nvSpPr>
          <p:cNvPr id="10" name="Text 2"/>
          <p:cNvSpPr/>
          <p:nvPr/>
        </p:nvSpPr>
        <p:spPr>
          <a:xfrm>
            <a:off x="5334808" y="4117755"/>
            <a:ext cx="4581231" cy="385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263"/>
              </a:lnSpc>
              <a:buNone/>
            </a:pP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 </a:t>
            </a:r>
            <a:r>
              <a:rPr lang="en-US" sz="18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Measurement of Immune Mediators</a:t>
            </a:r>
            <a:endParaRPr lang="en-US" sz="1800" dirty="0"/>
          </a:p>
        </p:txBody>
      </p:sp>
      <p:pic>
        <p:nvPicPr>
          <p:cNvPr id="11" name="Image 6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00"/>
          <a:stretch>
            <a:fillRect/>
          </a:stretch>
        </p:blipFill>
        <p:spPr>
          <a:xfrm>
            <a:off x="6044201" y="4676308"/>
            <a:ext cx="1856232" cy="1475232"/>
          </a:xfrm>
          <a:prstGeom prst="rect">
            <a:avLst/>
          </a:prstGeom>
        </p:spPr>
      </p:pic>
      <p:pic>
        <p:nvPicPr>
          <p:cNvPr id="12" name="Image 7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1"/>
          <a:stretch>
            <a:fillRect/>
          </a:stretch>
        </p:blipFill>
        <p:spPr>
          <a:xfrm>
            <a:off x="6195981" y="4828573"/>
            <a:ext cx="1530096" cy="865632"/>
          </a:xfrm>
          <a:prstGeom prst="rect">
            <a:avLst/>
          </a:prstGeom>
        </p:spPr>
      </p:pic>
      <p:pic>
        <p:nvPicPr>
          <p:cNvPr id="13" name="Imag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02"/>
          <a:stretch>
            <a:fillRect/>
          </a:stretch>
        </p:blipFill>
        <p:spPr>
          <a:xfrm>
            <a:off x="7523898" y="5271108"/>
            <a:ext cx="1712976" cy="1127760"/>
          </a:xfrm>
          <a:prstGeom prst="rect">
            <a:avLst/>
          </a:prstGeom>
        </p:spPr>
      </p:pic>
      <p:pic>
        <p:nvPicPr>
          <p:cNvPr id="14" name="Image 9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7"/>
          <a:stretch>
            <a:fillRect/>
          </a:stretch>
        </p:blipFill>
        <p:spPr>
          <a:xfrm>
            <a:off x="10074294" y="1093"/>
            <a:ext cx="170688" cy="7845552"/>
          </a:xfrm>
          <a:prstGeom prst="rect">
            <a:avLst/>
          </a:prstGeom>
        </p:spPr>
      </p:pic>
      <p:sp>
        <p:nvSpPr>
          <p:cNvPr id="15" name="Text 3"/>
          <p:cNvSpPr/>
          <p:nvPr/>
        </p:nvSpPr>
        <p:spPr>
          <a:xfrm>
            <a:off x="10423729" y="126137"/>
            <a:ext cx="4584071" cy="385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263"/>
              </a:lnSpc>
              <a:buNone/>
            </a:pP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</a:t>
            </a:r>
            <a:r>
              <a:rPr lang="en-US" sz="18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Mainly Finds</a:t>
            </a:r>
            <a:endParaRPr lang="en-US" sz="1800" dirty="0"/>
          </a:p>
        </p:txBody>
      </p:sp>
      <p:pic>
        <p:nvPicPr>
          <p:cNvPr id="16" name="Image 10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03"/>
          <a:stretch>
            <a:fillRect/>
          </a:stretch>
        </p:blipFill>
        <p:spPr>
          <a:xfrm>
            <a:off x="10341712" y="3855107"/>
            <a:ext cx="4742688" cy="176784"/>
          </a:xfrm>
          <a:prstGeom prst="rect">
            <a:avLst/>
          </a:prstGeom>
        </p:spPr>
      </p:pic>
      <p:sp>
        <p:nvSpPr>
          <p:cNvPr id="17" name="Text 4"/>
          <p:cNvSpPr/>
          <p:nvPr/>
        </p:nvSpPr>
        <p:spPr>
          <a:xfrm>
            <a:off x="10423726" y="4117755"/>
            <a:ext cx="4581231" cy="385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263"/>
              </a:lnSpc>
              <a:buNone/>
            </a:pP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 </a:t>
            </a:r>
            <a:r>
              <a:rPr lang="en-US" sz="18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Clinical Impact</a:t>
            </a:r>
            <a:endParaRPr lang="en-US" sz="1800" dirty="0"/>
          </a:p>
        </p:txBody>
      </p:sp>
      <p:pic>
        <p:nvPicPr>
          <p:cNvPr id="18" name="Image 11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04"/>
          <a:stretch>
            <a:fillRect/>
          </a:stretch>
        </p:blipFill>
        <p:spPr>
          <a:xfrm>
            <a:off x="5470113" y="1145128"/>
            <a:ext cx="762000" cy="762000"/>
          </a:xfrm>
          <a:prstGeom prst="rect">
            <a:avLst/>
          </a:prstGeom>
        </p:spPr>
      </p:pic>
      <p:sp>
        <p:nvSpPr>
          <p:cNvPr id="19" name="Text 5"/>
          <p:cNvSpPr/>
          <p:nvPr/>
        </p:nvSpPr>
        <p:spPr>
          <a:xfrm>
            <a:off x="6340637" y="1355709"/>
            <a:ext cx="3485565" cy="445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 blood collected in EDTA tubes </a:t>
            </a:r>
            <a:endParaRPr lang="en-US" sz="1500" dirty="0"/>
          </a:p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four consecutive time points</a:t>
            </a:r>
            <a:endParaRPr lang="en-US" sz="1500" dirty="0"/>
          </a:p>
        </p:txBody>
      </p:sp>
      <p:sp>
        <p:nvSpPr>
          <p:cNvPr id="20" name="Text 6"/>
          <p:cNvSpPr/>
          <p:nvPr/>
        </p:nvSpPr>
        <p:spPr>
          <a:xfrm>
            <a:off x="5334810" y="126137"/>
            <a:ext cx="4505412" cy="385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263"/>
              </a:lnSpc>
              <a:buNone/>
            </a:pP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 </a:t>
            </a:r>
            <a:r>
              <a:rPr lang="en-US" sz="18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 </a:t>
            </a: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 Collection Timeline</a:t>
            </a:r>
            <a:endParaRPr lang="en-US" sz="1800" dirty="0"/>
          </a:p>
        </p:txBody>
      </p:sp>
      <p:pic>
        <p:nvPicPr>
          <p:cNvPr id="21" name="Image 12" descr="preencoded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05"/>
          <a:stretch>
            <a:fillRect/>
          </a:stretch>
        </p:blipFill>
        <p:spPr>
          <a:xfrm>
            <a:off x="4526004" y="7327306"/>
            <a:ext cx="390144" cy="393192"/>
          </a:xfrm>
          <a:prstGeom prst="rect">
            <a:avLst/>
          </a:prstGeom>
        </p:spPr>
      </p:pic>
      <p:pic>
        <p:nvPicPr>
          <p:cNvPr id="22" name="Image 13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06"/>
          <a:stretch>
            <a:fillRect/>
          </a:stretch>
        </p:blipFill>
        <p:spPr>
          <a:xfrm>
            <a:off x="6226568" y="1198765"/>
            <a:ext cx="222504" cy="719328"/>
          </a:xfrm>
          <a:prstGeom prst="rect">
            <a:avLst/>
          </a:prstGeom>
        </p:spPr>
      </p:pic>
      <p:sp>
        <p:nvSpPr>
          <p:cNvPr id="23" name="Text 7"/>
          <p:cNvSpPr/>
          <p:nvPr/>
        </p:nvSpPr>
        <p:spPr>
          <a:xfrm>
            <a:off x="978902" y="4772084"/>
            <a:ext cx="3499016" cy="445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Group - CG (n=25)</a:t>
            </a:r>
            <a:endParaRPr lang="en-US" sz="1500" dirty="0"/>
          </a:p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Peripheral Blood</a:t>
            </a:r>
            <a:endParaRPr lang="en-US" sz="1500" dirty="0"/>
          </a:p>
        </p:txBody>
      </p:sp>
      <p:pic>
        <p:nvPicPr>
          <p:cNvPr id="24" name="Image 14" descr="preencoded.png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07"/>
          <a:stretch>
            <a:fillRect/>
          </a:stretch>
        </p:blipFill>
        <p:spPr>
          <a:xfrm>
            <a:off x="794419" y="4961418"/>
            <a:ext cx="441960" cy="170688"/>
          </a:xfrm>
          <a:prstGeom prst="rect">
            <a:avLst/>
          </a:prstGeom>
        </p:spPr>
      </p:pic>
      <p:pic>
        <p:nvPicPr>
          <p:cNvPr id="25" name="Image 15" descr="preencoded.png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07"/>
          <a:stretch>
            <a:fillRect/>
          </a:stretch>
        </p:blipFill>
        <p:spPr>
          <a:xfrm>
            <a:off x="794419" y="5789936"/>
            <a:ext cx="441960" cy="170688"/>
          </a:xfrm>
          <a:prstGeom prst="rect">
            <a:avLst/>
          </a:prstGeom>
        </p:spPr>
      </p:pic>
      <p:pic>
        <p:nvPicPr>
          <p:cNvPr id="26" name="Image 16" descr="preencoded.png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08"/>
          <a:stretch>
            <a:fillRect/>
          </a:stretch>
        </p:blipFill>
        <p:spPr>
          <a:xfrm>
            <a:off x="436966" y="6625681"/>
            <a:ext cx="606552" cy="170688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978900" y="5600602"/>
            <a:ext cx="3499018" cy="445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B-ALL patients (n=36)</a:t>
            </a:r>
            <a:endParaRPr lang="en-US" sz="1500" dirty="0"/>
          </a:p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Peripheral Blood and Bone Marrow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980507" y="6461806"/>
            <a:ext cx="3497409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B-ALL Remission Group - RG (n=25)</a:t>
            </a:r>
            <a:endParaRPr lang="en-US" sz="1500" dirty="0"/>
          </a:p>
        </p:txBody>
      </p:sp>
      <p:sp>
        <p:nvSpPr>
          <p:cNvPr id="29" name="Text 10"/>
          <p:cNvSpPr/>
          <p:nvPr/>
        </p:nvSpPr>
        <p:spPr>
          <a:xfrm>
            <a:off x="205424" y="4117755"/>
            <a:ext cx="4619447" cy="385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263"/>
              </a:lnSpc>
              <a:buNone/>
            </a:pP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</a:t>
            </a:r>
            <a:r>
              <a:rPr lang="en-US" sz="18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</a:t>
            </a:r>
            <a:r>
              <a:rPr lang="en-US" sz="1800" b="1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Study Population</a:t>
            </a:r>
            <a:endParaRPr lang="en-US" sz="1800" dirty="0"/>
          </a:p>
        </p:txBody>
      </p:sp>
      <p:pic>
        <p:nvPicPr>
          <p:cNvPr id="30" name="Image 17" descr="preencoded.png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09"/>
          <a:stretch>
            <a:fillRect/>
          </a:stretch>
        </p:blipFill>
        <p:spPr>
          <a:xfrm>
            <a:off x="796012" y="7454434"/>
            <a:ext cx="249936" cy="170688"/>
          </a:xfrm>
          <a:prstGeom prst="rect">
            <a:avLst/>
          </a:prstGeom>
        </p:spPr>
      </p:pic>
      <p:sp>
        <p:nvSpPr>
          <p:cNvPr id="31" name="Text 11"/>
          <p:cNvSpPr/>
          <p:nvPr/>
        </p:nvSpPr>
        <p:spPr>
          <a:xfrm>
            <a:off x="965259" y="7261259"/>
            <a:ext cx="3497409" cy="4215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B-ALL Deceased Group - DG (n=11)</a:t>
            </a:r>
            <a:endParaRPr lang="en-US" sz="1500" dirty="0"/>
          </a:p>
        </p:txBody>
      </p:sp>
      <p:pic>
        <p:nvPicPr>
          <p:cNvPr id="32" name="Image 18" descr="preencoded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10"/>
          <a:stretch>
            <a:fillRect/>
          </a:stretch>
        </p:blipFill>
        <p:spPr>
          <a:xfrm>
            <a:off x="430282" y="6109918"/>
            <a:ext cx="551688" cy="1514856"/>
          </a:xfrm>
          <a:prstGeom prst="rect">
            <a:avLst/>
          </a:prstGeom>
        </p:spPr>
      </p:pic>
      <p:pic>
        <p:nvPicPr>
          <p:cNvPr id="33" name="Image 19" descr="preencoded.png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11"/>
          <a:stretch>
            <a:fillRect/>
          </a:stretch>
        </p:blipFill>
        <p:spPr>
          <a:xfrm>
            <a:off x="4313106" y="7327306"/>
            <a:ext cx="390144" cy="393192"/>
          </a:xfrm>
          <a:prstGeom prst="rect">
            <a:avLst/>
          </a:prstGeom>
        </p:spPr>
      </p:pic>
      <p:pic>
        <p:nvPicPr>
          <p:cNvPr id="34" name="Image 20" descr="preencoded.png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12"/>
          <a:stretch>
            <a:fillRect/>
          </a:stretch>
        </p:blipFill>
        <p:spPr>
          <a:xfrm>
            <a:off x="4373547" y="4847118"/>
            <a:ext cx="399288" cy="399288"/>
          </a:xfrm>
          <a:prstGeom prst="rect">
            <a:avLst/>
          </a:prstGeom>
        </p:spPr>
      </p:pic>
      <p:pic>
        <p:nvPicPr>
          <p:cNvPr id="35" name="Image 21" descr="preencoded.pn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113"/>
          <a:stretch>
            <a:fillRect/>
          </a:stretch>
        </p:blipFill>
        <p:spPr>
          <a:xfrm>
            <a:off x="4373092" y="5652776"/>
            <a:ext cx="445008" cy="445008"/>
          </a:xfrm>
          <a:prstGeom prst="rect">
            <a:avLst/>
          </a:prstGeom>
        </p:spPr>
      </p:pic>
      <p:sp>
        <p:nvSpPr>
          <p:cNvPr id="36" name="Text 12"/>
          <p:cNvSpPr/>
          <p:nvPr/>
        </p:nvSpPr>
        <p:spPr>
          <a:xfrm>
            <a:off x="228086" y="2876325"/>
            <a:ext cx="4627573" cy="692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the immune landscape evolve during remission chemotherapy, and can immune signatures improve risk stratification in pediatric B-ALL?</a:t>
            </a:r>
            <a:endParaRPr lang="en-US" sz="1500" dirty="0"/>
          </a:p>
        </p:txBody>
      </p:sp>
      <p:sp>
        <p:nvSpPr>
          <p:cNvPr id="37" name="Text 13"/>
          <p:cNvSpPr/>
          <p:nvPr/>
        </p:nvSpPr>
        <p:spPr>
          <a:xfrm>
            <a:off x="10667445" y="1687117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924" dirty="0"/>
          </a:p>
        </p:txBody>
      </p:sp>
      <p:pic>
        <p:nvPicPr>
          <p:cNvPr id="38" name="Image 22" descr="preencoded.pn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114"/>
          <a:stretch>
            <a:fillRect/>
          </a:stretch>
        </p:blipFill>
        <p:spPr>
          <a:xfrm>
            <a:off x="10564552" y="605312"/>
            <a:ext cx="1731264" cy="1100328"/>
          </a:xfrm>
          <a:prstGeom prst="rect">
            <a:avLst/>
          </a:prstGeom>
        </p:spPr>
      </p:pic>
      <p:sp>
        <p:nvSpPr>
          <p:cNvPr id="39" name="Text 14"/>
          <p:cNvSpPr/>
          <p:nvPr/>
        </p:nvSpPr>
        <p:spPr>
          <a:xfrm rot="-5400000">
            <a:off x="10034157" y="1089250"/>
            <a:ext cx="950708" cy="1519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924" dirty="0"/>
          </a:p>
        </p:txBody>
      </p:sp>
      <p:sp>
        <p:nvSpPr>
          <p:cNvPr id="40" name="Text 15"/>
          <p:cNvSpPr/>
          <p:nvPr/>
        </p:nvSpPr>
        <p:spPr>
          <a:xfrm>
            <a:off x="11101620" y="1687117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924" dirty="0"/>
          </a:p>
        </p:txBody>
      </p:sp>
      <p:sp>
        <p:nvSpPr>
          <p:cNvPr id="41" name="Text 16"/>
          <p:cNvSpPr/>
          <p:nvPr/>
        </p:nvSpPr>
        <p:spPr>
          <a:xfrm>
            <a:off x="11521236" y="1687117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924" dirty="0"/>
          </a:p>
        </p:txBody>
      </p:sp>
      <p:sp>
        <p:nvSpPr>
          <p:cNvPr id="42" name="Text 17"/>
          <p:cNvSpPr/>
          <p:nvPr/>
        </p:nvSpPr>
        <p:spPr>
          <a:xfrm>
            <a:off x="11941473" y="1687117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GF</a:t>
            </a:r>
            <a:endParaRPr lang="en-US" sz="924" dirty="0"/>
          </a:p>
        </p:txBody>
      </p:sp>
      <p:pic>
        <p:nvPicPr>
          <p:cNvPr id="43" name="Image 23" descr="preencoded.png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115"/>
          <a:stretch>
            <a:fillRect/>
          </a:stretch>
        </p:blipFill>
        <p:spPr>
          <a:xfrm>
            <a:off x="10713601" y="689943"/>
            <a:ext cx="1426464" cy="551688"/>
          </a:xfrm>
          <a:prstGeom prst="rect">
            <a:avLst/>
          </a:prstGeom>
        </p:spPr>
      </p:pic>
      <p:pic>
        <p:nvPicPr>
          <p:cNvPr id="44" name="Image 24" descr="preencoded.png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116"/>
          <a:stretch>
            <a:fillRect/>
          </a:stretch>
        </p:blipFill>
        <p:spPr>
          <a:xfrm>
            <a:off x="10703609" y="1205748"/>
            <a:ext cx="1450848" cy="353568"/>
          </a:xfrm>
          <a:prstGeom prst="rect">
            <a:avLst/>
          </a:prstGeom>
        </p:spPr>
      </p:pic>
      <p:pic>
        <p:nvPicPr>
          <p:cNvPr id="45" name="Image 25" descr="preencoded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117"/>
          <a:stretch>
            <a:fillRect/>
          </a:stretch>
        </p:blipFill>
        <p:spPr>
          <a:xfrm>
            <a:off x="10568597" y="1740038"/>
            <a:ext cx="448056" cy="195072"/>
          </a:xfrm>
          <a:prstGeom prst="rect">
            <a:avLst/>
          </a:prstGeom>
        </p:spPr>
      </p:pic>
      <p:pic>
        <p:nvPicPr>
          <p:cNvPr id="46" name="Image 26" descr="preencoded.png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118"/>
          <a:stretch>
            <a:fillRect/>
          </a:stretch>
        </p:blipFill>
        <p:spPr>
          <a:xfrm>
            <a:off x="10993415" y="1740030"/>
            <a:ext cx="448056" cy="195072"/>
          </a:xfrm>
          <a:prstGeom prst="rect">
            <a:avLst/>
          </a:prstGeom>
        </p:spPr>
      </p:pic>
      <p:pic>
        <p:nvPicPr>
          <p:cNvPr id="47" name="Image 27" descr="preencoded.png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119"/>
          <a:stretch>
            <a:fillRect/>
          </a:stretch>
        </p:blipFill>
        <p:spPr>
          <a:xfrm>
            <a:off x="11418234" y="1740040"/>
            <a:ext cx="448056" cy="195072"/>
          </a:xfrm>
          <a:prstGeom prst="rect">
            <a:avLst/>
          </a:prstGeom>
        </p:spPr>
      </p:pic>
      <p:pic>
        <p:nvPicPr>
          <p:cNvPr id="48" name="Image 28" descr="preencoded.png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120"/>
          <a:stretch>
            <a:fillRect/>
          </a:stretch>
        </p:blipFill>
        <p:spPr>
          <a:xfrm>
            <a:off x="11843052" y="1743812"/>
            <a:ext cx="448056" cy="195072"/>
          </a:xfrm>
          <a:prstGeom prst="rect">
            <a:avLst/>
          </a:prstGeom>
        </p:spPr>
      </p:pic>
      <p:pic>
        <p:nvPicPr>
          <p:cNvPr id="49" name="Image 29" descr="preencoded.png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121"/>
          <a:stretch>
            <a:fillRect/>
          </a:stretch>
        </p:blipFill>
        <p:spPr>
          <a:xfrm>
            <a:off x="11916003" y="776603"/>
            <a:ext cx="265176" cy="265176"/>
          </a:xfrm>
          <a:prstGeom prst="rect">
            <a:avLst/>
          </a:prstGeom>
        </p:spPr>
      </p:pic>
      <p:pic>
        <p:nvPicPr>
          <p:cNvPr id="50" name="Image 30" descr="preencoded.png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122"/>
          <a:stretch>
            <a:fillRect/>
          </a:stretch>
        </p:blipFill>
        <p:spPr>
          <a:xfrm>
            <a:off x="10672618" y="1343570"/>
            <a:ext cx="249936" cy="249936"/>
          </a:xfrm>
          <a:prstGeom prst="rect">
            <a:avLst/>
          </a:prstGeom>
        </p:spPr>
      </p:pic>
      <p:pic>
        <p:nvPicPr>
          <p:cNvPr id="51" name="Image 31" descr="preencoded.png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121"/>
          <a:stretch>
            <a:fillRect/>
          </a:stretch>
        </p:blipFill>
        <p:spPr>
          <a:xfrm>
            <a:off x="11512348" y="1002180"/>
            <a:ext cx="265176" cy="265176"/>
          </a:xfrm>
          <a:prstGeom prst="rect">
            <a:avLst/>
          </a:prstGeom>
        </p:spPr>
      </p:pic>
      <p:pic>
        <p:nvPicPr>
          <p:cNvPr id="52" name="Image 32" descr="preencoded.png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121"/>
          <a:stretch>
            <a:fillRect/>
          </a:stretch>
        </p:blipFill>
        <p:spPr>
          <a:xfrm>
            <a:off x="11088897" y="887085"/>
            <a:ext cx="265176" cy="265176"/>
          </a:xfrm>
          <a:prstGeom prst="rect">
            <a:avLst/>
          </a:prstGeom>
        </p:spPr>
      </p:pic>
      <p:pic>
        <p:nvPicPr>
          <p:cNvPr id="53" name="Image 33" descr="preencoded.png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121"/>
          <a:stretch>
            <a:fillRect/>
          </a:stretch>
        </p:blipFill>
        <p:spPr>
          <a:xfrm>
            <a:off x="10665087" y="631005"/>
            <a:ext cx="265176" cy="265176"/>
          </a:xfrm>
          <a:prstGeom prst="rect">
            <a:avLst/>
          </a:prstGeom>
        </p:spPr>
      </p:pic>
      <p:pic>
        <p:nvPicPr>
          <p:cNvPr id="54" name="Image 34" descr="preencoded.png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122"/>
          <a:stretch>
            <a:fillRect/>
          </a:stretch>
        </p:blipFill>
        <p:spPr>
          <a:xfrm>
            <a:off x="11094623" y="1269513"/>
            <a:ext cx="249936" cy="249936"/>
          </a:xfrm>
          <a:prstGeom prst="rect">
            <a:avLst/>
          </a:prstGeom>
        </p:spPr>
      </p:pic>
      <p:pic>
        <p:nvPicPr>
          <p:cNvPr id="55" name="Image 35" descr="preencoded.png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22"/>
          <a:stretch>
            <a:fillRect/>
          </a:stretch>
        </p:blipFill>
        <p:spPr>
          <a:xfrm>
            <a:off x="11516627" y="1168821"/>
            <a:ext cx="249936" cy="249936"/>
          </a:xfrm>
          <a:prstGeom prst="rect">
            <a:avLst/>
          </a:prstGeom>
        </p:spPr>
      </p:pic>
      <p:pic>
        <p:nvPicPr>
          <p:cNvPr id="56" name="Image 36" descr="preencoded.png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122"/>
          <a:stretch>
            <a:fillRect/>
          </a:stretch>
        </p:blipFill>
        <p:spPr>
          <a:xfrm>
            <a:off x="11925315" y="1307838"/>
            <a:ext cx="249936" cy="249936"/>
          </a:xfrm>
          <a:prstGeom prst="rect">
            <a:avLst/>
          </a:prstGeom>
        </p:spPr>
      </p:pic>
      <p:pic>
        <p:nvPicPr>
          <p:cNvPr id="57" name="Image 37" descr="preencoded.png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123"/>
          <a:stretch>
            <a:fillRect/>
          </a:stretch>
        </p:blipFill>
        <p:spPr>
          <a:xfrm>
            <a:off x="13166155" y="804746"/>
            <a:ext cx="1377696" cy="365760"/>
          </a:xfrm>
          <a:prstGeom prst="rect">
            <a:avLst/>
          </a:prstGeom>
        </p:spPr>
      </p:pic>
      <p:pic>
        <p:nvPicPr>
          <p:cNvPr id="58" name="Image 38" descr="preencoded.png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124"/>
          <a:stretch>
            <a:fillRect/>
          </a:stretch>
        </p:blipFill>
        <p:spPr>
          <a:xfrm>
            <a:off x="13118980" y="1247780"/>
            <a:ext cx="1432560" cy="313944"/>
          </a:xfrm>
          <a:prstGeom prst="rect">
            <a:avLst/>
          </a:prstGeom>
        </p:spPr>
      </p:pic>
      <p:pic>
        <p:nvPicPr>
          <p:cNvPr id="59" name="Image 39" descr="preencoded.png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125"/>
          <a:stretch>
            <a:fillRect/>
          </a:stretch>
        </p:blipFill>
        <p:spPr>
          <a:xfrm>
            <a:off x="13041436" y="680170"/>
            <a:ext cx="347472" cy="347472"/>
          </a:xfrm>
          <a:prstGeom prst="rect">
            <a:avLst/>
          </a:prstGeom>
        </p:spPr>
      </p:pic>
      <p:pic>
        <p:nvPicPr>
          <p:cNvPr id="60" name="Image 40" descr="preencoded.png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126"/>
          <a:stretch>
            <a:fillRect/>
          </a:stretch>
        </p:blipFill>
        <p:spPr>
          <a:xfrm>
            <a:off x="13446570" y="846568"/>
            <a:ext cx="347472" cy="347472"/>
          </a:xfrm>
          <a:prstGeom prst="rect">
            <a:avLst/>
          </a:prstGeom>
        </p:spPr>
      </p:pic>
      <p:pic>
        <p:nvPicPr>
          <p:cNvPr id="61" name="Image 41" descr="preencoded.png"/>
          <p:cNvPicPr>
            <a:picLocks noChangeAspect="1"/>
          </p:cNvPicPr>
          <p:nvPr>
            <p:custDataLst>
              <p:tags r:id="rId43"/>
            </p:custDataLst>
          </p:nvPr>
        </p:nvPicPr>
        <p:blipFill>
          <a:blip r:embed="rId126"/>
          <a:stretch>
            <a:fillRect/>
          </a:stretch>
        </p:blipFill>
        <p:spPr>
          <a:xfrm>
            <a:off x="13872837" y="907796"/>
            <a:ext cx="347472" cy="347472"/>
          </a:xfrm>
          <a:prstGeom prst="rect">
            <a:avLst/>
          </a:prstGeom>
        </p:spPr>
      </p:pic>
      <p:pic>
        <p:nvPicPr>
          <p:cNvPr id="62" name="Image 42" descr="preencoded.png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126"/>
          <a:stretch>
            <a:fillRect/>
          </a:stretch>
        </p:blipFill>
        <p:spPr>
          <a:xfrm>
            <a:off x="14295535" y="826664"/>
            <a:ext cx="347472" cy="347472"/>
          </a:xfrm>
          <a:prstGeom prst="rect">
            <a:avLst/>
          </a:prstGeom>
        </p:spPr>
      </p:pic>
      <p:pic>
        <p:nvPicPr>
          <p:cNvPr id="63" name="Image 43" descr="preencoded.png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127"/>
          <a:stretch>
            <a:fillRect/>
          </a:stretch>
        </p:blipFill>
        <p:spPr>
          <a:xfrm>
            <a:off x="13092333" y="1337947"/>
            <a:ext cx="243840" cy="246888"/>
          </a:xfrm>
          <a:prstGeom prst="rect">
            <a:avLst/>
          </a:prstGeom>
        </p:spPr>
      </p:pic>
      <p:pic>
        <p:nvPicPr>
          <p:cNvPr id="64" name="Image 44" descr="preencoded.png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127"/>
          <a:stretch>
            <a:fillRect/>
          </a:stretch>
        </p:blipFill>
        <p:spPr>
          <a:xfrm>
            <a:off x="13503475" y="1224194"/>
            <a:ext cx="243840" cy="246888"/>
          </a:xfrm>
          <a:prstGeom prst="rect">
            <a:avLst/>
          </a:prstGeom>
        </p:spPr>
      </p:pic>
      <p:pic>
        <p:nvPicPr>
          <p:cNvPr id="65" name="Image 45" descr="preencoded.png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127"/>
          <a:stretch>
            <a:fillRect/>
          </a:stretch>
        </p:blipFill>
        <p:spPr>
          <a:xfrm>
            <a:off x="13920181" y="1253222"/>
            <a:ext cx="243840" cy="246888"/>
          </a:xfrm>
          <a:prstGeom prst="rect">
            <a:avLst/>
          </a:prstGeom>
        </p:spPr>
      </p:pic>
      <p:pic>
        <p:nvPicPr>
          <p:cNvPr id="66" name="Image 46" descr="preencoded.png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127"/>
          <a:stretch>
            <a:fillRect/>
          </a:stretch>
        </p:blipFill>
        <p:spPr>
          <a:xfrm>
            <a:off x="14345620" y="1319026"/>
            <a:ext cx="243840" cy="246888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14646023" y="977735"/>
            <a:ext cx="519099" cy="204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3130"/>
              </a:lnSpc>
              <a:buNone/>
            </a:pPr>
            <a:r>
              <a:rPr lang="en-US" sz="900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DG</a:t>
            </a:r>
            <a:endParaRPr lang="en-US" sz="900" dirty="0"/>
          </a:p>
        </p:txBody>
      </p:sp>
      <p:sp>
        <p:nvSpPr>
          <p:cNvPr id="68" name="Text 19"/>
          <p:cNvSpPr/>
          <p:nvPr/>
        </p:nvSpPr>
        <p:spPr>
          <a:xfrm>
            <a:off x="14646435" y="1138521"/>
            <a:ext cx="519099" cy="204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3130"/>
              </a:lnSpc>
              <a:buNone/>
            </a:pPr>
            <a:r>
              <a:rPr lang="en-US" sz="900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RG</a:t>
            </a:r>
            <a:endParaRPr lang="en-US" sz="900" dirty="0"/>
          </a:p>
        </p:txBody>
      </p:sp>
      <p:sp>
        <p:nvSpPr>
          <p:cNvPr id="69" name="Text 20"/>
          <p:cNvSpPr/>
          <p:nvPr/>
        </p:nvSpPr>
        <p:spPr>
          <a:xfrm>
            <a:off x="10461114" y="6883432"/>
            <a:ext cx="4558163" cy="445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483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Candidate immune signatures support future precision risk stratification strategies</a:t>
            </a:r>
            <a:endParaRPr lang="en-US" sz="1500" dirty="0"/>
          </a:p>
        </p:txBody>
      </p:sp>
      <p:pic>
        <p:nvPicPr>
          <p:cNvPr id="70" name="Image 47" descr="preencoded.png"/>
          <p:cNvPicPr>
            <a:picLocks noChangeAspect="1"/>
          </p:cNvPicPr>
          <p:nvPr>
            <p:custDataLst>
              <p:tags r:id="rId49"/>
            </p:custDataLst>
          </p:nvPr>
        </p:nvPicPr>
        <p:blipFill>
          <a:blip r:embed="rId128"/>
          <a:stretch>
            <a:fillRect/>
          </a:stretch>
        </p:blipFill>
        <p:spPr>
          <a:xfrm>
            <a:off x="10568249" y="2367651"/>
            <a:ext cx="545592" cy="545592"/>
          </a:xfrm>
          <a:prstGeom prst="rect">
            <a:avLst/>
          </a:prstGeom>
        </p:spPr>
      </p:pic>
      <p:pic>
        <p:nvPicPr>
          <p:cNvPr id="71" name="Image 48" descr="preencoded.png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129"/>
          <a:stretch>
            <a:fillRect/>
          </a:stretch>
        </p:blipFill>
        <p:spPr>
          <a:xfrm>
            <a:off x="11487083" y="2367651"/>
            <a:ext cx="545592" cy="545592"/>
          </a:xfrm>
          <a:prstGeom prst="rect">
            <a:avLst/>
          </a:prstGeom>
        </p:spPr>
      </p:pic>
      <p:pic>
        <p:nvPicPr>
          <p:cNvPr id="72" name="Image 49" descr="preencoded.png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130"/>
          <a:stretch>
            <a:fillRect/>
          </a:stretch>
        </p:blipFill>
        <p:spPr>
          <a:xfrm>
            <a:off x="11027666" y="2367651"/>
            <a:ext cx="545592" cy="545592"/>
          </a:xfrm>
          <a:prstGeom prst="rect">
            <a:avLst/>
          </a:prstGeom>
        </p:spPr>
      </p:pic>
      <p:pic>
        <p:nvPicPr>
          <p:cNvPr id="73" name="Image 50" descr="preencoded.png"/>
          <p:cNvPicPr>
            <a:picLocks noChangeAspect="1"/>
          </p:cNvPicPr>
          <p:nvPr>
            <p:custDataLst>
              <p:tags r:id="rId52"/>
            </p:custDataLst>
          </p:nvPr>
        </p:nvPicPr>
        <p:blipFill>
          <a:blip r:embed="rId131"/>
          <a:stretch>
            <a:fillRect/>
          </a:stretch>
        </p:blipFill>
        <p:spPr>
          <a:xfrm>
            <a:off x="11946500" y="2367651"/>
            <a:ext cx="545592" cy="545592"/>
          </a:xfrm>
          <a:prstGeom prst="rect">
            <a:avLst/>
          </a:prstGeom>
        </p:spPr>
      </p:pic>
      <p:pic>
        <p:nvPicPr>
          <p:cNvPr id="74" name="Image 51" descr="preencoded.png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132"/>
          <a:stretch>
            <a:fillRect/>
          </a:stretch>
        </p:blipFill>
        <p:spPr>
          <a:xfrm>
            <a:off x="152655" y="1046096"/>
            <a:ext cx="4718304" cy="1819656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5346893" y="6678757"/>
            <a:ext cx="4581236" cy="9386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937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Chemokines - </a:t>
            </a:r>
            <a:r>
              <a:rPr lang="en-US" sz="1200" b="1" dirty="0">
                <a:solidFill>
                  <a:srgbClr val="E9C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200" dirty="0"/>
          </a:p>
          <a:p>
            <a:pPr marL="0" indent="0" algn="ctr">
              <a:lnSpc>
                <a:spcPct val="105937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Pro-inflammatory cytokines - </a:t>
            </a:r>
            <a:r>
              <a:rPr lang="en-US" sz="1200" b="1" dirty="0">
                <a:solidFill>
                  <a:srgbClr val="DF6C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1200" dirty="0"/>
          </a:p>
          <a:p>
            <a:pPr marL="0" indent="0" algn="ctr">
              <a:lnSpc>
                <a:spcPct val="105937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cytokines - </a:t>
            </a:r>
            <a:r>
              <a:rPr lang="en-US" sz="1200" b="1" dirty="0">
                <a:solidFill>
                  <a:srgbClr val="88E7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200" dirty="0"/>
          </a:p>
          <a:p>
            <a:pPr marL="0" indent="0" algn="ctr">
              <a:lnSpc>
                <a:spcPct val="105937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factors - </a:t>
            </a:r>
            <a:r>
              <a:rPr lang="en-US" sz="1200" b="1" dirty="0">
                <a:solidFill>
                  <a:srgbClr val="AAD6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GF</a:t>
            </a:r>
            <a:endParaRPr lang="en-US" sz="1200" dirty="0"/>
          </a:p>
        </p:txBody>
      </p:sp>
      <p:pic>
        <p:nvPicPr>
          <p:cNvPr id="76" name="Image 52" descr="preencoded.png"/>
          <p:cNvPicPr>
            <a:picLocks noChangeAspect="1"/>
          </p:cNvPicPr>
          <p:nvPr>
            <p:custDataLst>
              <p:tags r:id="rId54"/>
            </p:custDataLst>
          </p:nvPr>
        </p:nvPicPr>
        <p:blipFill>
          <a:blip r:embed="rId133"/>
          <a:stretch>
            <a:fillRect/>
          </a:stretch>
        </p:blipFill>
        <p:spPr>
          <a:xfrm>
            <a:off x="5908628" y="6696858"/>
            <a:ext cx="283464" cy="981456"/>
          </a:xfrm>
          <a:prstGeom prst="rect">
            <a:avLst/>
          </a:prstGeom>
        </p:spPr>
      </p:pic>
      <p:pic>
        <p:nvPicPr>
          <p:cNvPr id="77" name="Image 53" descr="preencoded.png"/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134"/>
          <a:stretch>
            <a:fillRect/>
          </a:stretch>
        </p:blipFill>
        <p:spPr>
          <a:xfrm>
            <a:off x="9068007" y="6696858"/>
            <a:ext cx="243840" cy="981456"/>
          </a:xfrm>
          <a:prstGeom prst="rect">
            <a:avLst/>
          </a:prstGeom>
        </p:spPr>
      </p:pic>
      <p:pic>
        <p:nvPicPr>
          <p:cNvPr id="78" name="Image 54" descr="preencoded.png"/>
          <p:cNvPicPr>
            <a:picLocks noChangeAspect="1"/>
          </p:cNvPicPr>
          <p:nvPr>
            <p:custDataLst>
              <p:tags r:id="rId56"/>
            </p:custDataLst>
          </p:nvPr>
        </p:nvPicPr>
        <p:blipFill>
          <a:blip r:embed="rId135"/>
          <a:stretch>
            <a:fillRect/>
          </a:stretch>
        </p:blipFill>
        <p:spPr>
          <a:xfrm>
            <a:off x="13436607" y="2369175"/>
            <a:ext cx="542544" cy="542544"/>
          </a:xfrm>
          <a:prstGeom prst="rect">
            <a:avLst/>
          </a:prstGeom>
        </p:spPr>
      </p:pic>
      <p:pic>
        <p:nvPicPr>
          <p:cNvPr id="79" name="Image 55" descr="preencoded.png"/>
          <p:cNvPicPr>
            <a:picLocks noChangeAspect="1"/>
          </p:cNvPicPr>
          <p:nvPr>
            <p:custDataLst>
              <p:tags r:id="rId57"/>
            </p:custDataLst>
          </p:nvPr>
        </p:nvPicPr>
        <p:blipFill>
          <a:blip r:embed="rId136"/>
          <a:stretch>
            <a:fillRect/>
          </a:stretch>
        </p:blipFill>
        <p:spPr>
          <a:xfrm>
            <a:off x="13927308" y="2367651"/>
            <a:ext cx="545592" cy="545592"/>
          </a:xfrm>
          <a:prstGeom prst="rect">
            <a:avLst/>
          </a:prstGeom>
        </p:spPr>
      </p:pic>
      <p:pic>
        <p:nvPicPr>
          <p:cNvPr id="80" name="Image 56" descr="preencoded.png"/>
          <p:cNvPicPr>
            <a:picLocks noChangeAspect="1"/>
          </p:cNvPicPr>
          <p:nvPr>
            <p:custDataLst>
              <p:tags r:id="rId58"/>
            </p:custDataLst>
          </p:nvPr>
        </p:nvPicPr>
        <p:blipFill>
          <a:blip r:embed="rId137"/>
          <a:stretch>
            <a:fillRect/>
          </a:stretch>
        </p:blipFill>
        <p:spPr>
          <a:xfrm>
            <a:off x="511380" y="5657348"/>
            <a:ext cx="292608" cy="435864"/>
          </a:xfrm>
          <a:prstGeom prst="rect">
            <a:avLst/>
          </a:prstGeom>
        </p:spPr>
      </p:pic>
      <p:pic>
        <p:nvPicPr>
          <p:cNvPr id="81" name="Image 57" descr="preencoded.png"/>
          <p:cNvPicPr>
            <a:picLocks noChangeAspect="1"/>
          </p:cNvPicPr>
          <p:nvPr>
            <p:custDataLst>
              <p:tags r:id="rId59"/>
            </p:custDataLst>
          </p:nvPr>
        </p:nvPicPr>
        <p:blipFill>
          <a:blip r:embed="rId138"/>
          <a:stretch>
            <a:fillRect/>
          </a:stretch>
        </p:blipFill>
        <p:spPr>
          <a:xfrm>
            <a:off x="241267" y="5669540"/>
            <a:ext cx="271272" cy="411480"/>
          </a:xfrm>
          <a:prstGeom prst="rect">
            <a:avLst/>
          </a:prstGeom>
        </p:spPr>
      </p:pic>
      <p:pic>
        <p:nvPicPr>
          <p:cNvPr id="82" name="Image 58" descr="preencoded.png"/>
          <p:cNvPicPr>
            <a:picLocks noChangeAspect="1"/>
          </p:cNvPicPr>
          <p:nvPr>
            <p:custDataLst>
              <p:tags r:id="rId60"/>
            </p:custDataLst>
          </p:nvPr>
        </p:nvPicPr>
        <p:blipFill>
          <a:blip r:embed="rId139"/>
          <a:stretch>
            <a:fillRect/>
          </a:stretch>
        </p:blipFill>
        <p:spPr>
          <a:xfrm>
            <a:off x="5268469" y="2622528"/>
            <a:ext cx="4751832" cy="213360"/>
          </a:xfrm>
          <a:prstGeom prst="rect">
            <a:avLst/>
          </a:prstGeom>
        </p:spPr>
      </p:pic>
      <p:pic>
        <p:nvPicPr>
          <p:cNvPr id="83" name="Image 59" descr="preencoded.png"/>
          <p:cNvPicPr>
            <a:picLocks noChangeAspect="1"/>
          </p:cNvPicPr>
          <p:nvPr>
            <p:custDataLst>
              <p:tags r:id="rId61"/>
            </p:custDataLst>
          </p:nvPr>
        </p:nvPicPr>
        <p:blipFill>
          <a:blip r:embed="rId140"/>
          <a:stretch>
            <a:fillRect/>
          </a:stretch>
        </p:blipFill>
        <p:spPr>
          <a:xfrm>
            <a:off x="5993972" y="2495227"/>
            <a:ext cx="170688" cy="289560"/>
          </a:xfrm>
          <a:prstGeom prst="rect">
            <a:avLst/>
          </a:prstGeom>
        </p:spPr>
      </p:pic>
      <p:pic>
        <p:nvPicPr>
          <p:cNvPr id="84" name="Image 60" descr="preencoded.png"/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140"/>
          <a:stretch>
            <a:fillRect/>
          </a:stretch>
        </p:blipFill>
        <p:spPr>
          <a:xfrm>
            <a:off x="7944050" y="2495225"/>
            <a:ext cx="170688" cy="289560"/>
          </a:xfrm>
          <a:prstGeom prst="rect">
            <a:avLst/>
          </a:prstGeom>
        </p:spPr>
      </p:pic>
      <p:pic>
        <p:nvPicPr>
          <p:cNvPr id="85" name="Image 61" descr="preencoded.png"/>
          <p:cNvPicPr>
            <a:picLocks noChangeAspect="1"/>
          </p:cNvPicPr>
          <p:nvPr>
            <p:custDataLst>
              <p:tags r:id="rId63"/>
            </p:custDataLst>
          </p:nvPr>
        </p:nvPicPr>
        <p:blipFill>
          <a:blip r:embed="rId141"/>
          <a:stretch>
            <a:fillRect/>
          </a:stretch>
        </p:blipFill>
        <p:spPr>
          <a:xfrm>
            <a:off x="8930983" y="2673333"/>
            <a:ext cx="170688" cy="295656"/>
          </a:xfrm>
          <a:prstGeom prst="rect">
            <a:avLst/>
          </a:prstGeom>
        </p:spPr>
      </p:pic>
      <p:pic>
        <p:nvPicPr>
          <p:cNvPr id="86" name="Image 62" descr="preencoded.png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141"/>
          <a:stretch>
            <a:fillRect/>
          </a:stretch>
        </p:blipFill>
        <p:spPr>
          <a:xfrm>
            <a:off x="6980912" y="2673333"/>
            <a:ext cx="170688" cy="295656"/>
          </a:xfrm>
          <a:prstGeom prst="rect">
            <a:avLst/>
          </a:prstGeom>
        </p:spPr>
      </p:pic>
      <p:sp>
        <p:nvSpPr>
          <p:cNvPr id="87" name="Text 22"/>
          <p:cNvSpPr/>
          <p:nvPr/>
        </p:nvSpPr>
        <p:spPr>
          <a:xfrm>
            <a:off x="5402388" y="2342578"/>
            <a:ext cx="1367198" cy="1589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870"/>
              </a:lnSpc>
              <a:buNone/>
            </a:pPr>
            <a:r>
              <a:rPr lang="en-US" sz="105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baseline</a:t>
            </a:r>
            <a:endParaRPr lang="en-US" sz="1050" dirty="0"/>
          </a:p>
        </p:txBody>
      </p:sp>
      <p:sp>
        <p:nvSpPr>
          <p:cNvPr id="88" name="Text 23"/>
          <p:cNvSpPr/>
          <p:nvPr/>
        </p:nvSpPr>
        <p:spPr>
          <a:xfrm>
            <a:off x="7047959" y="2346482"/>
            <a:ext cx="1972060" cy="1511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870"/>
              </a:lnSpc>
              <a:buNone/>
            </a:pPr>
            <a:r>
              <a:rPr lang="en-US" sz="105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of induction therapy</a:t>
            </a:r>
            <a:endParaRPr lang="en-US" sz="1050" dirty="0"/>
          </a:p>
        </p:txBody>
      </p:sp>
      <p:sp>
        <p:nvSpPr>
          <p:cNvPr id="89" name="Text 24"/>
          <p:cNvSpPr/>
          <p:nvPr/>
        </p:nvSpPr>
        <p:spPr>
          <a:xfrm>
            <a:off x="6225490" y="3184259"/>
            <a:ext cx="1690794" cy="27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870"/>
              </a:lnSpc>
              <a:buNone/>
            </a:pPr>
            <a:r>
              <a:rPr lang="en-US" sz="105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15 of induction therapy</a:t>
            </a:r>
            <a:endParaRPr lang="en-US" sz="1050" dirty="0"/>
          </a:p>
        </p:txBody>
      </p:sp>
      <p:sp>
        <p:nvSpPr>
          <p:cNvPr id="90" name="Text 25"/>
          <p:cNvSpPr/>
          <p:nvPr/>
        </p:nvSpPr>
        <p:spPr>
          <a:xfrm>
            <a:off x="8031903" y="3184259"/>
            <a:ext cx="1978656" cy="27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870"/>
              </a:lnSpc>
              <a:buNone/>
            </a:pPr>
            <a:r>
              <a:rPr lang="en-US" sz="105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84 of consolidation therapy </a:t>
            </a:r>
            <a:endParaRPr lang="en-US" sz="1050" dirty="0"/>
          </a:p>
        </p:txBody>
      </p:sp>
      <p:sp>
        <p:nvSpPr>
          <p:cNvPr id="91" name="Text 26"/>
          <p:cNvSpPr/>
          <p:nvPr/>
        </p:nvSpPr>
        <p:spPr>
          <a:xfrm>
            <a:off x="5904555" y="2106476"/>
            <a:ext cx="356811" cy="1996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821"/>
              </a:lnSpc>
              <a:buNone/>
            </a:pPr>
            <a:r>
              <a:rPr lang="en-US" sz="15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D0</a:t>
            </a:r>
            <a:endParaRPr lang="en-US" sz="1500" dirty="0"/>
          </a:p>
        </p:txBody>
      </p:sp>
      <p:sp>
        <p:nvSpPr>
          <p:cNvPr id="92" name="Text 27"/>
          <p:cNvSpPr/>
          <p:nvPr/>
        </p:nvSpPr>
        <p:spPr>
          <a:xfrm>
            <a:off x="7854729" y="2106476"/>
            <a:ext cx="358521" cy="1996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821"/>
              </a:lnSpc>
              <a:buNone/>
            </a:pPr>
            <a:r>
              <a:rPr lang="en-US" sz="15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D35</a:t>
            </a:r>
            <a:endParaRPr lang="en-US" sz="1500" dirty="0"/>
          </a:p>
        </p:txBody>
      </p:sp>
      <p:sp>
        <p:nvSpPr>
          <p:cNvPr id="93" name="Text 28"/>
          <p:cNvSpPr/>
          <p:nvPr/>
        </p:nvSpPr>
        <p:spPr>
          <a:xfrm>
            <a:off x="6891626" y="2990603"/>
            <a:ext cx="358521" cy="1996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821"/>
              </a:lnSpc>
              <a:buNone/>
            </a:pPr>
            <a:r>
              <a:rPr lang="en-US" sz="15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D15</a:t>
            </a:r>
            <a:endParaRPr lang="en-US" sz="1500" dirty="0"/>
          </a:p>
        </p:txBody>
      </p:sp>
      <p:sp>
        <p:nvSpPr>
          <p:cNvPr id="94" name="Text 29"/>
          <p:cNvSpPr/>
          <p:nvPr/>
        </p:nvSpPr>
        <p:spPr>
          <a:xfrm>
            <a:off x="8840038" y="2990603"/>
            <a:ext cx="358521" cy="1996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0821"/>
              </a:lnSpc>
              <a:buNone/>
            </a:pPr>
            <a:r>
              <a:rPr lang="en-US" sz="150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D84</a:t>
            </a:r>
            <a:endParaRPr lang="en-US" sz="1500" dirty="0"/>
          </a:p>
        </p:txBody>
      </p:sp>
      <p:pic>
        <p:nvPicPr>
          <p:cNvPr id="95" name="Image 63" descr="preencoded.png"/>
          <p:cNvPicPr>
            <a:picLocks noChangeAspect="1"/>
          </p:cNvPicPr>
          <p:nvPr>
            <p:custDataLst>
              <p:tags r:id="rId65"/>
            </p:custDataLst>
          </p:nvPr>
        </p:nvPicPr>
        <p:blipFill>
          <a:blip r:embed="rId142"/>
          <a:stretch>
            <a:fillRect/>
          </a:stretch>
        </p:blipFill>
        <p:spPr>
          <a:xfrm>
            <a:off x="11087379" y="4985352"/>
            <a:ext cx="691896" cy="954024"/>
          </a:xfrm>
          <a:prstGeom prst="rect">
            <a:avLst/>
          </a:prstGeom>
        </p:spPr>
      </p:pic>
      <p:pic>
        <p:nvPicPr>
          <p:cNvPr id="96" name="Image 64" descr="preencoded.png"/>
          <p:cNvPicPr>
            <a:picLocks noChangeAspect="1"/>
          </p:cNvPicPr>
          <p:nvPr>
            <p:custDataLst>
              <p:tags r:id="rId66"/>
            </p:custDataLst>
          </p:nvPr>
        </p:nvPicPr>
        <p:blipFill>
          <a:blip r:embed="rId142"/>
          <a:stretch>
            <a:fillRect/>
          </a:stretch>
        </p:blipFill>
        <p:spPr>
          <a:xfrm>
            <a:off x="11723198" y="4985352"/>
            <a:ext cx="691896" cy="954024"/>
          </a:xfrm>
          <a:prstGeom prst="rect">
            <a:avLst/>
          </a:prstGeom>
        </p:spPr>
      </p:pic>
      <p:pic>
        <p:nvPicPr>
          <p:cNvPr id="97" name="Image 65" descr="preencoded.png"/>
          <p:cNvPicPr>
            <a:picLocks noChangeAspect="1"/>
          </p:cNvPicPr>
          <p:nvPr>
            <p:custDataLst>
              <p:tags r:id="rId67"/>
            </p:custDataLst>
          </p:nvPr>
        </p:nvPicPr>
        <p:blipFill>
          <a:blip r:embed="rId142"/>
          <a:stretch>
            <a:fillRect/>
          </a:stretch>
        </p:blipFill>
        <p:spPr>
          <a:xfrm>
            <a:off x="12356528" y="4985352"/>
            <a:ext cx="691896" cy="954024"/>
          </a:xfrm>
          <a:prstGeom prst="rect">
            <a:avLst/>
          </a:prstGeom>
        </p:spPr>
      </p:pic>
      <p:pic>
        <p:nvPicPr>
          <p:cNvPr id="98" name="Image 66" descr="preencoded.png"/>
          <p:cNvPicPr>
            <a:picLocks noChangeAspect="1"/>
          </p:cNvPicPr>
          <p:nvPr>
            <p:custDataLst>
              <p:tags r:id="rId68"/>
            </p:custDataLst>
          </p:nvPr>
        </p:nvPicPr>
        <p:blipFill>
          <a:blip r:embed="rId143"/>
          <a:stretch>
            <a:fillRect/>
          </a:stretch>
        </p:blipFill>
        <p:spPr>
          <a:xfrm>
            <a:off x="12993245" y="4985350"/>
            <a:ext cx="691896" cy="954024"/>
          </a:xfrm>
          <a:prstGeom prst="rect">
            <a:avLst/>
          </a:prstGeom>
        </p:spPr>
      </p:pic>
      <p:pic>
        <p:nvPicPr>
          <p:cNvPr id="99" name="Image 67" descr="preencoded.png"/>
          <p:cNvPicPr>
            <a:picLocks noChangeAspect="1"/>
          </p:cNvPicPr>
          <p:nvPr>
            <p:custDataLst>
              <p:tags r:id="rId69"/>
            </p:custDataLst>
          </p:nvPr>
        </p:nvPicPr>
        <p:blipFill>
          <a:blip r:embed="rId142"/>
          <a:stretch>
            <a:fillRect/>
          </a:stretch>
        </p:blipFill>
        <p:spPr>
          <a:xfrm>
            <a:off x="13629604" y="4988640"/>
            <a:ext cx="691896" cy="954024"/>
          </a:xfrm>
          <a:prstGeom prst="rect">
            <a:avLst/>
          </a:prstGeom>
        </p:spPr>
      </p:pic>
      <p:pic>
        <p:nvPicPr>
          <p:cNvPr id="100" name="Image 68" descr="preencoded.png"/>
          <p:cNvPicPr>
            <a:picLocks noChangeAspect="1"/>
          </p:cNvPicPr>
          <p:nvPr>
            <p:custDataLst>
              <p:tags r:id="rId70"/>
            </p:custDataLst>
          </p:nvPr>
        </p:nvPicPr>
        <p:blipFill>
          <a:blip r:embed="rId142"/>
          <a:stretch>
            <a:fillRect/>
          </a:stretch>
        </p:blipFill>
        <p:spPr>
          <a:xfrm>
            <a:off x="11417235" y="5445624"/>
            <a:ext cx="691896" cy="954024"/>
          </a:xfrm>
          <a:prstGeom prst="rect">
            <a:avLst/>
          </a:prstGeom>
        </p:spPr>
      </p:pic>
      <p:pic>
        <p:nvPicPr>
          <p:cNvPr id="101" name="Image 69" descr="preencoded.png"/>
          <p:cNvPicPr>
            <a:picLocks noChangeAspect="1"/>
          </p:cNvPicPr>
          <p:nvPr>
            <p:custDataLst>
              <p:tags r:id="rId71"/>
            </p:custDataLst>
          </p:nvPr>
        </p:nvPicPr>
        <p:blipFill>
          <a:blip r:embed="rId142"/>
          <a:stretch>
            <a:fillRect/>
          </a:stretch>
        </p:blipFill>
        <p:spPr>
          <a:xfrm>
            <a:off x="12053054" y="5445624"/>
            <a:ext cx="691896" cy="954024"/>
          </a:xfrm>
          <a:prstGeom prst="rect">
            <a:avLst/>
          </a:prstGeom>
        </p:spPr>
      </p:pic>
      <p:pic>
        <p:nvPicPr>
          <p:cNvPr id="102" name="Image 70" descr="preencoded.png"/>
          <p:cNvPicPr>
            <a:picLocks noChangeAspect="1"/>
          </p:cNvPicPr>
          <p:nvPr>
            <p:custDataLst>
              <p:tags r:id="rId72"/>
            </p:custDataLst>
          </p:nvPr>
        </p:nvPicPr>
        <p:blipFill>
          <a:blip r:embed="rId144"/>
          <a:stretch>
            <a:fillRect/>
          </a:stretch>
        </p:blipFill>
        <p:spPr>
          <a:xfrm>
            <a:off x="12686383" y="5445624"/>
            <a:ext cx="691896" cy="954024"/>
          </a:xfrm>
          <a:prstGeom prst="rect">
            <a:avLst/>
          </a:prstGeom>
        </p:spPr>
      </p:pic>
      <p:pic>
        <p:nvPicPr>
          <p:cNvPr id="103" name="Image 71" descr="preencoded.png"/>
          <p:cNvPicPr>
            <a:picLocks noChangeAspect="1"/>
          </p:cNvPicPr>
          <p:nvPr>
            <p:custDataLst>
              <p:tags r:id="rId73"/>
            </p:custDataLst>
          </p:nvPr>
        </p:nvPicPr>
        <p:blipFill>
          <a:blip r:embed="rId142"/>
          <a:stretch>
            <a:fillRect/>
          </a:stretch>
        </p:blipFill>
        <p:spPr>
          <a:xfrm>
            <a:off x="13323100" y="5445623"/>
            <a:ext cx="691896" cy="954024"/>
          </a:xfrm>
          <a:prstGeom prst="rect">
            <a:avLst/>
          </a:prstGeom>
        </p:spPr>
      </p:pic>
      <p:pic>
        <p:nvPicPr>
          <p:cNvPr id="104" name="Image 72" descr="preencoded.png"/>
          <p:cNvPicPr>
            <a:picLocks noChangeAspect="1"/>
          </p:cNvPicPr>
          <p:nvPr>
            <p:custDataLst>
              <p:tags r:id="rId74"/>
            </p:custDataLst>
          </p:nvPr>
        </p:nvPicPr>
        <p:blipFill>
          <a:blip r:embed="rId145"/>
          <a:stretch>
            <a:fillRect/>
          </a:stretch>
        </p:blipFill>
        <p:spPr>
          <a:xfrm>
            <a:off x="11697139" y="5428868"/>
            <a:ext cx="1837944" cy="1383792"/>
          </a:xfrm>
          <a:prstGeom prst="rect">
            <a:avLst/>
          </a:prstGeom>
        </p:spPr>
      </p:pic>
      <p:sp>
        <p:nvSpPr>
          <p:cNvPr id="105" name="Text 30"/>
          <p:cNvSpPr/>
          <p:nvPr/>
        </p:nvSpPr>
        <p:spPr>
          <a:xfrm>
            <a:off x="10413458" y="2156156"/>
            <a:ext cx="2258950" cy="27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870"/>
              </a:lnSpc>
              <a:buNone/>
            </a:pPr>
            <a:r>
              <a:rPr lang="en-US" sz="105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Peripheral blood decision tree panel:</a:t>
            </a:r>
            <a:endParaRPr lang="en-US" sz="1050" dirty="0"/>
          </a:p>
        </p:txBody>
      </p:sp>
      <p:sp>
        <p:nvSpPr>
          <p:cNvPr id="106" name="Text 31"/>
          <p:cNvSpPr/>
          <p:nvPr/>
        </p:nvSpPr>
        <p:spPr>
          <a:xfrm>
            <a:off x="12762485" y="2156151"/>
            <a:ext cx="2310782" cy="275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870"/>
              </a:lnSpc>
              <a:buNone/>
            </a:pPr>
            <a:r>
              <a:rPr lang="en-US" sz="1050" dirty="0">
                <a:solidFill>
                  <a:srgbClr val="1717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Bone marrow decision tree panel:</a:t>
            </a:r>
            <a:endParaRPr lang="en-US" sz="1050" dirty="0"/>
          </a:p>
        </p:txBody>
      </p:sp>
      <p:sp>
        <p:nvSpPr>
          <p:cNvPr id="107" name="Text 32"/>
          <p:cNvSpPr/>
          <p:nvPr/>
        </p:nvSpPr>
        <p:spPr>
          <a:xfrm>
            <a:off x="10154669" y="2916332"/>
            <a:ext cx="5028883" cy="9026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92100" lvl="1" indent="-208643" algn="ctr">
              <a:lnSpc>
                <a:spcPct val="99316"/>
              </a:lnSpc>
              <a:buSzPct val="100000"/>
              <a:buChar char="●"/>
            </a:pPr>
            <a:r>
              <a:rPr lang="en-US" sz="1100" dirty="0">
                <a:solidFill>
                  <a:srgbClr val="171717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Distinct baseline immune signatures were associated with clinical outcome</a:t>
            </a:r>
          </a:p>
          <a:p>
            <a:pPr marL="292100" lvl="1" indent="-208643" algn="ctr">
              <a:lnSpc>
                <a:spcPct val="99316"/>
              </a:lnSpc>
              <a:buSzPct val="100000"/>
              <a:buChar char="●"/>
            </a:pPr>
            <a:r>
              <a:rPr lang="en-US" sz="1100">
                <a:solidFill>
                  <a:srgbClr val="171717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Candidate </a:t>
            </a:r>
            <a:r>
              <a:rPr lang="en-US" sz="1100" dirty="0">
                <a:solidFill>
                  <a:srgbClr val="171717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panels predict mortality with high accuracy within this cohort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lvl="1" indent="-208643" algn="ctr">
              <a:lnSpc>
                <a:spcPct val="99316"/>
              </a:lnSpc>
              <a:buSzPct val="100000"/>
              <a:buChar char="●"/>
            </a:pPr>
            <a:r>
              <a:rPr lang="en-US" sz="1100" dirty="0">
                <a:solidFill>
                  <a:srgbClr val="171717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Immune dysregulation persists after chemotherapy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 33"/>
          <p:cNvSpPr/>
          <p:nvPr/>
        </p:nvSpPr>
        <p:spPr>
          <a:xfrm>
            <a:off x="12234687" y="973283"/>
            <a:ext cx="568547" cy="2231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3130"/>
              </a:lnSpc>
              <a:buNone/>
            </a:pPr>
            <a:r>
              <a:rPr lang="en-US" sz="900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B-ALL</a:t>
            </a:r>
            <a:endParaRPr lang="en-US" sz="900" dirty="0"/>
          </a:p>
        </p:txBody>
      </p:sp>
      <p:pic>
        <p:nvPicPr>
          <p:cNvPr id="109" name="Image 73" descr="preencoded.png"/>
          <p:cNvPicPr>
            <a:picLocks noChangeAspect="1"/>
          </p:cNvPicPr>
          <p:nvPr>
            <p:custDataLst>
              <p:tags r:id="rId75"/>
            </p:custDataLst>
          </p:nvPr>
        </p:nvPicPr>
        <p:blipFill>
          <a:blip r:embed="rId146"/>
          <a:stretch>
            <a:fillRect/>
          </a:stretch>
        </p:blipFill>
        <p:spPr>
          <a:xfrm>
            <a:off x="12163482" y="957934"/>
            <a:ext cx="240792" cy="240792"/>
          </a:xfrm>
          <a:prstGeom prst="rect">
            <a:avLst/>
          </a:prstGeom>
        </p:spPr>
      </p:pic>
      <p:sp>
        <p:nvSpPr>
          <p:cNvPr id="110" name="Text 34"/>
          <p:cNvSpPr/>
          <p:nvPr/>
        </p:nvSpPr>
        <p:spPr>
          <a:xfrm>
            <a:off x="12154758" y="1128552"/>
            <a:ext cx="568547" cy="2231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3130"/>
              </a:lnSpc>
              <a:buNone/>
            </a:pPr>
            <a:r>
              <a:rPr lang="en-US" sz="900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CG</a:t>
            </a:r>
            <a:endParaRPr lang="en-US" sz="900" dirty="0"/>
          </a:p>
        </p:txBody>
      </p:sp>
      <p:pic>
        <p:nvPicPr>
          <p:cNvPr id="111" name="Image 74" descr="preencoded.png"/>
          <p:cNvPicPr>
            <a:picLocks noChangeAspect="1"/>
          </p:cNvPicPr>
          <p:nvPr>
            <p:custDataLst>
              <p:tags r:id="rId76"/>
            </p:custDataLst>
          </p:nvPr>
        </p:nvPicPr>
        <p:blipFill>
          <a:blip r:embed="rId147"/>
          <a:stretch>
            <a:fillRect/>
          </a:stretch>
        </p:blipFill>
        <p:spPr>
          <a:xfrm>
            <a:off x="12168487" y="1120823"/>
            <a:ext cx="225552" cy="225552"/>
          </a:xfrm>
          <a:prstGeom prst="rect">
            <a:avLst/>
          </a:prstGeom>
        </p:spPr>
      </p:pic>
      <p:sp>
        <p:nvSpPr>
          <p:cNvPr id="112" name="Text 35"/>
          <p:cNvSpPr/>
          <p:nvPr/>
        </p:nvSpPr>
        <p:spPr>
          <a:xfrm>
            <a:off x="13084957" y="1687328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924" dirty="0"/>
          </a:p>
        </p:txBody>
      </p:sp>
      <p:pic>
        <p:nvPicPr>
          <p:cNvPr id="113" name="Image 75" descr="preencoded.png"/>
          <p:cNvPicPr>
            <a:picLocks noChangeAspect="1"/>
          </p:cNvPicPr>
          <p:nvPr>
            <p:custDataLst>
              <p:tags r:id="rId77"/>
            </p:custDataLst>
          </p:nvPr>
        </p:nvPicPr>
        <p:blipFill>
          <a:blip r:embed="rId114"/>
          <a:stretch>
            <a:fillRect/>
          </a:stretch>
        </p:blipFill>
        <p:spPr>
          <a:xfrm>
            <a:off x="12982064" y="605523"/>
            <a:ext cx="1731264" cy="1100328"/>
          </a:xfrm>
          <a:prstGeom prst="rect">
            <a:avLst/>
          </a:prstGeom>
        </p:spPr>
      </p:pic>
      <p:sp>
        <p:nvSpPr>
          <p:cNvPr id="114" name="Text 36"/>
          <p:cNvSpPr/>
          <p:nvPr/>
        </p:nvSpPr>
        <p:spPr>
          <a:xfrm rot="-5400000">
            <a:off x="12451669" y="1089461"/>
            <a:ext cx="950708" cy="1519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924" dirty="0"/>
          </a:p>
        </p:txBody>
      </p:sp>
      <p:sp>
        <p:nvSpPr>
          <p:cNvPr id="115" name="Text 37"/>
          <p:cNvSpPr/>
          <p:nvPr/>
        </p:nvSpPr>
        <p:spPr>
          <a:xfrm>
            <a:off x="13519132" y="1687328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endParaRPr lang="en-US" sz="924" dirty="0"/>
          </a:p>
        </p:txBody>
      </p:sp>
      <p:sp>
        <p:nvSpPr>
          <p:cNvPr id="116" name="Text 38"/>
          <p:cNvSpPr/>
          <p:nvPr/>
        </p:nvSpPr>
        <p:spPr>
          <a:xfrm>
            <a:off x="13936795" y="1687328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924" dirty="0"/>
          </a:p>
        </p:txBody>
      </p:sp>
      <p:sp>
        <p:nvSpPr>
          <p:cNvPr id="117" name="Text 39"/>
          <p:cNvSpPr/>
          <p:nvPr/>
        </p:nvSpPr>
        <p:spPr>
          <a:xfrm>
            <a:off x="14359962" y="1687328"/>
            <a:ext cx="247011" cy="1327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7588"/>
              </a:lnSpc>
              <a:buNone/>
            </a:pPr>
            <a:r>
              <a:rPr lang="en-US" sz="924" dirty="0">
                <a:solidFill>
                  <a:srgbClr val="2323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GF</a:t>
            </a:r>
            <a:endParaRPr lang="en-US" sz="924" dirty="0"/>
          </a:p>
        </p:txBody>
      </p:sp>
      <p:pic>
        <p:nvPicPr>
          <p:cNvPr id="118" name="Image 76" descr="preencoded.png"/>
          <p:cNvPicPr>
            <a:picLocks noChangeAspect="1"/>
          </p:cNvPicPr>
          <p:nvPr>
            <p:custDataLst>
              <p:tags r:id="rId78"/>
            </p:custDataLst>
          </p:nvPr>
        </p:nvPicPr>
        <p:blipFill>
          <a:blip r:embed="rId117"/>
          <a:stretch>
            <a:fillRect/>
          </a:stretch>
        </p:blipFill>
        <p:spPr>
          <a:xfrm>
            <a:off x="12986109" y="1740249"/>
            <a:ext cx="448056" cy="195072"/>
          </a:xfrm>
          <a:prstGeom prst="rect">
            <a:avLst/>
          </a:prstGeom>
        </p:spPr>
      </p:pic>
      <p:pic>
        <p:nvPicPr>
          <p:cNvPr id="119" name="Image 77" descr="preencoded.png"/>
          <p:cNvPicPr>
            <a:picLocks noChangeAspect="1"/>
          </p:cNvPicPr>
          <p:nvPr>
            <p:custDataLst>
              <p:tags r:id="rId79"/>
            </p:custDataLst>
          </p:nvPr>
        </p:nvPicPr>
        <p:blipFill>
          <a:blip r:embed="rId118"/>
          <a:stretch>
            <a:fillRect/>
          </a:stretch>
        </p:blipFill>
        <p:spPr>
          <a:xfrm>
            <a:off x="13410927" y="1740241"/>
            <a:ext cx="448056" cy="195072"/>
          </a:xfrm>
          <a:prstGeom prst="rect">
            <a:avLst/>
          </a:prstGeom>
        </p:spPr>
      </p:pic>
      <p:pic>
        <p:nvPicPr>
          <p:cNvPr id="120" name="Image 78" descr="preencoded.png"/>
          <p:cNvPicPr>
            <a:picLocks noChangeAspect="1"/>
          </p:cNvPicPr>
          <p:nvPr>
            <p:custDataLst>
              <p:tags r:id="rId80"/>
            </p:custDataLst>
          </p:nvPr>
        </p:nvPicPr>
        <p:blipFill>
          <a:blip r:embed="rId119"/>
          <a:stretch>
            <a:fillRect/>
          </a:stretch>
        </p:blipFill>
        <p:spPr>
          <a:xfrm>
            <a:off x="13835746" y="1740251"/>
            <a:ext cx="448056" cy="195072"/>
          </a:xfrm>
          <a:prstGeom prst="rect">
            <a:avLst/>
          </a:prstGeom>
        </p:spPr>
      </p:pic>
      <p:pic>
        <p:nvPicPr>
          <p:cNvPr id="121" name="Image 79" descr="preencoded.png"/>
          <p:cNvPicPr>
            <a:picLocks noChangeAspect="1"/>
          </p:cNvPicPr>
          <p:nvPr>
            <p:custDataLst>
              <p:tags r:id="rId81"/>
            </p:custDataLst>
          </p:nvPr>
        </p:nvPicPr>
        <p:blipFill>
          <a:blip r:embed="rId120"/>
          <a:stretch>
            <a:fillRect/>
          </a:stretch>
        </p:blipFill>
        <p:spPr>
          <a:xfrm>
            <a:off x="14260564" y="1744023"/>
            <a:ext cx="448056" cy="195072"/>
          </a:xfrm>
          <a:prstGeom prst="rect">
            <a:avLst/>
          </a:prstGeom>
        </p:spPr>
      </p:pic>
      <p:pic>
        <p:nvPicPr>
          <p:cNvPr id="122" name="Image 80" descr="preencoded.png"/>
          <p:cNvPicPr>
            <a:picLocks noChangeAspect="1"/>
          </p:cNvPicPr>
          <p:nvPr>
            <p:custDataLst>
              <p:tags r:id="rId82"/>
            </p:custDataLst>
          </p:nvPr>
        </p:nvPicPr>
        <p:blipFill>
          <a:blip r:embed="rId148"/>
          <a:stretch>
            <a:fillRect/>
          </a:stretch>
        </p:blipFill>
        <p:spPr>
          <a:xfrm>
            <a:off x="14584391" y="919660"/>
            <a:ext cx="307848" cy="307848"/>
          </a:xfrm>
          <a:prstGeom prst="rect">
            <a:avLst/>
          </a:prstGeom>
        </p:spPr>
      </p:pic>
      <p:pic>
        <p:nvPicPr>
          <p:cNvPr id="123" name="Image 81" descr="preencoded.png"/>
          <p:cNvPicPr>
            <a:picLocks noChangeAspect="1"/>
          </p:cNvPicPr>
          <p:nvPr>
            <p:custDataLst>
              <p:tags r:id="rId83"/>
            </p:custDataLst>
          </p:nvPr>
        </p:nvPicPr>
        <p:blipFill>
          <a:blip r:embed="rId149"/>
          <a:stretch>
            <a:fillRect/>
          </a:stretch>
        </p:blipFill>
        <p:spPr>
          <a:xfrm>
            <a:off x="14630111" y="1126166"/>
            <a:ext cx="216408" cy="216408"/>
          </a:xfrm>
          <a:prstGeom prst="rect">
            <a:avLst/>
          </a:prstGeom>
        </p:spPr>
      </p:pic>
      <p:pic>
        <p:nvPicPr>
          <p:cNvPr id="124" name="Image 82" descr="preencoded.png"/>
          <p:cNvPicPr>
            <a:picLocks noChangeAspect="1"/>
          </p:cNvPicPr>
          <p:nvPr>
            <p:custDataLst>
              <p:tags r:id="rId84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0709635" y="1547573"/>
            <a:ext cx="161544" cy="198120"/>
          </a:xfrm>
          <a:prstGeom prst="rect">
            <a:avLst/>
          </a:prstGeom>
        </p:spPr>
      </p:pic>
      <p:pic>
        <p:nvPicPr>
          <p:cNvPr id="125" name="Image 83" descr="preencoded.png"/>
          <p:cNvPicPr>
            <a:picLocks noChangeAspect="1"/>
          </p:cNvPicPr>
          <p:nvPr>
            <p:custDataLst>
              <p:tags r:id="rId85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1139890" y="1547573"/>
            <a:ext cx="161544" cy="198120"/>
          </a:xfrm>
          <a:prstGeom prst="rect">
            <a:avLst/>
          </a:prstGeom>
        </p:spPr>
      </p:pic>
      <p:pic>
        <p:nvPicPr>
          <p:cNvPr id="126" name="Image 84" descr="preencoded.png"/>
          <p:cNvPicPr>
            <a:picLocks noChangeAspect="1"/>
          </p:cNvPicPr>
          <p:nvPr>
            <p:custDataLst>
              <p:tags r:id="rId86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1561847" y="1547573"/>
            <a:ext cx="161544" cy="198120"/>
          </a:xfrm>
          <a:prstGeom prst="rect">
            <a:avLst/>
          </a:prstGeom>
        </p:spPr>
      </p:pic>
      <p:pic>
        <p:nvPicPr>
          <p:cNvPr id="127" name="Image 85" descr="preencoded.png"/>
          <p:cNvPicPr>
            <a:picLocks noChangeAspect="1"/>
          </p:cNvPicPr>
          <p:nvPr>
            <p:custDataLst>
              <p:tags r:id="rId87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1970584" y="1547573"/>
            <a:ext cx="161544" cy="198120"/>
          </a:xfrm>
          <a:prstGeom prst="rect">
            <a:avLst/>
          </a:prstGeom>
        </p:spPr>
      </p:pic>
      <p:pic>
        <p:nvPicPr>
          <p:cNvPr id="128" name="Image 86" descr="preencoded.png"/>
          <p:cNvPicPr>
            <a:picLocks noChangeAspect="1"/>
          </p:cNvPicPr>
          <p:nvPr>
            <p:custDataLst>
              <p:tags r:id="rId88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3131875" y="1547573"/>
            <a:ext cx="161544" cy="198120"/>
          </a:xfrm>
          <a:prstGeom prst="rect">
            <a:avLst/>
          </a:prstGeom>
        </p:spPr>
      </p:pic>
      <p:pic>
        <p:nvPicPr>
          <p:cNvPr id="129" name="Image 87" descr="preencoded.png"/>
          <p:cNvPicPr>
            <a:picLocks noChangeAspect="1"/>
          </p:cNvPicPr>
          <p:nvPr>
            <p:custDataLst>
              <p:tags r:id="rId89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3537752" y="1547573"/>
            <a:ext cx="161544" cy="198120"/>
          </a:xfrm>
          <a:prstGeom prst="rect">
            <a:avLst/>
          </a:prstGeom>
        </p:spPr>
      </p:pic>
      <p:pic>
        <p:nvPicPr>
          <p:cNvPr id="130" name="Image 88" descr="preencoded.png"/>
          <p:cNvPicPr>
            <a:picLocks noChangeAspect="1"/>
          </p:cNvPicPr>
          <p:nvPr>
            <p:custDataLst>
              <p:tags r:id="rId90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3966358" y="1547573"/>
            <a:ext cx="161544" cy="198120"/>
          </a:xfrm>
          <a:prstGeom prst="rect">
            <a:avLst/>
          </a:prstGeom>
        </p:spPr>
      </p:pic>
      <p:pic>
        <p:nvPicPr>
          <p:cNvPr id="131" name="Image 89" descr="preencoded.png"/>
          <p:cNvPicPr>
            <a:picLocks noChangeAspect="1"/>
          </p:cNvPicPr>
          <p:nvPr>
            <p:custDataLst>
              <p:tags r:id="rId91"/>
            </p:custDataLst>
          </p:nvPr>
        </p:nvPicPr>
        <p:blipFill>
          <a:blip r:embed="rId150"/>
          <a:stretch>
            <a:fillRect/>
          </a:stretch>
        </p:blipFill>
        <p:spPr>
          <a:xfrm>
            <a:off x="14388392" y="1547573"/>
            <a:ext cx="161544" cy="1981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349990" y="800100"/>
            <a:ext cx="3200400" cy="6400800"/>
          </a:xfrm>
          <a:custGeom>
            <a:avLst/>
            <a:gdLst/>
            <a:ahLst/>
            <a:cxnLst/>
            <a:rect l="l" t="t" r="r" b="b"/>
            <a:pathLst>
              <a:path w="3200400" h="6400800">
                <a:moveTo>
                  <a:pt x="0" y="0"/>
                </a:moveTo>
                <a:lnTo>
                  <a:pt x="0" y="6400800"/>
                </a:lnTo>
                <a:lnTo>
                  <a:pt x="3200400" y="6400800"/>
                </a:lnTo>
                <a:lnTo>
                  <a:pt x="3200400" y="320040"/>
                </a:lnTo>
                <a:lnTo>
                  <a:pt x="2880360" y="0"/>
                </a:lnTo>
                <a:close/>
              </a:path>
            </a:pathLst>
          </a:custGeom>
          <a:solidFill>
            <a:srgbClr val="E9F0F8"/>
          </a:solidFill>
          <a:ln/>
          <a:effectLst>
            <a:outerShdw blurRad="8890" dist="1778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4230350" y="800100"/>
            <a:ext cx="320040" cy="384048"/>
          </a:xfrm>
          <a:custGeom>
            <a:avLst/>
            <a:gdLst/>
            <a:ahLst/>
            <a:cxnLst/>
            <a:rect l="l" t="t" r="r" b="b"/>
            <a:pathLst>
              <a:path w="320040" h="384048">
                <a:moveTo>
                  <a:pt x="0" y="0"/>
                </a:moveTo>
                <a:lnTo>
                  <a:pt x="128016" y="384048"/>
                </a:lnTo>
                <a:lnTo>
                  <a:pt x="320040" y="320040"/>
                </a:lnTo>
                <a:close/>
              </a:path>
            </a:pathLst>
          </a:custGeom>
          <a:solidFill>
            <a:srgbClr val="92B7DB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14230350" y="800100"/>
            <a:ext cx="320040" cy="320040"/>
          </a:xfrm>
          <a:custGeom>
            <a:avLst/>
            <a:gdLst/>
            <a:ahLst/>
            <a:cxnLst/>
            <a:rect l="l" t="t" r="r" b="b"/>
            <a:pathLst>
              <a:path w="320040" h="320040">
                <a:moveTo>
                  <a:pt x="0" y="0"/>
                </a:moveTo>
                <a:lnTo>
                  <a:pt x="48006" y="320040"/>
                </a:lnTo>
                <a:lnTo>
                  <a:pt x="320040" y="320040"/>
                </a:lnTo>
                <a:close/>
              </a:path>
            </a:pathLst>
          </a:custGeom>
          <a:solidFill>
            <a:srgbClr val="CCD8E7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5" name="Image 0" descr="https://assets.cdn.biorender.com/assets/biorender-logo-blue.svg?cacheBust=0.146268449955534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810" y="2702994"/>
            <a:ext cx="768096" cy="64875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65810" y="3676123"/>
            <a:ext cx="6892290" cy="3600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6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presentation was created in BioRender</a:t>
            </a:r>
            <a:endParaRPr lang="en-US" sz="1260" dirty="0"/>
          </a:p>
          <a:p>
            <a:pPr marL="0" indent="0" algn="l">
              <a:buNone/>
            </a:pPr>
            <a:r>
              <a:rPr lang="en-US" sz="126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1260" dirty="0"/>
          </a:p>
          <a:p>
            <a:pPr marL="0" indent="0" algn="l">
              <a:buNone/>
            </a:pPr>
            <a:r>
              <a:rPr lang="en-US" sz="126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access the original source of this presentation, visit:</a:t>
            </a:r>
            <a:endParaRPr lang="en-US" sz="1260" dirty="0"/>
          </a:p>
          <a:p>
            <a:pPr marL="0" indent="0" algn="l">
              <a:buNone/>
            </a:pPr>
            <a:r>
              <a:rPr lang="en-US" sz="126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1260" dirty="0"/>
          </a:p>
          <a:p>
            <a:pPr marL="0" indent="0" algn="l">
              <a:buNone/>
            </a:pPr>
            <a:r>
              <a:rPr lang="en-US" sz="1260" u="sng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https://app.biorender.com/illustrations/689cbf6d24516e6c305957fd</a:t>
            </a:r>
            <a:endParaRPr lang="en-US" sz="1260" dirty="0"/>
          </a:p>
          <a:p>
            <a:pPr marL="0" indent="0" algn="l">
              <a:buNone/>
            </a:pPr>
            <a:r>
              <a:rPr lang="en-US" sz="126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en-US" sz="1260" dirty="0"/>
          </a:p>
          <a:p>
            <a:pPr marL="0" indent="0" algn="l">
              <a:buNone/>
            </a:pPr>
            <a:r>
              <a:rPr lang="en-US" sz="126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 up for your own BioRender account at </a:t>
            </a:r>
            <a:r>
              <a:rPr lang="en-US" sz="1260" u="sng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www.biorender.com</a:t>
            </a:r>
            <a:endParaRPr lang="en-US" sz="1260" dirty="0"/>
          </a:p>
        </p:txBody>
      </p:sp>
      <p:pic>
        <p:nvPicPr>
          <p:cNvPr id="7" name="Image 1" descr="https://assets.cdn.biorender.com/assets/office/biorender-ppt-lockup.svg?cacheBust=0.07202462658158904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88386" y="1248156"/>
            <a:ext cx="1723607" cy="7465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670030" y="2208276"/>
            <a:ext cx="256032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20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 the BioRender Add-in for PowerPoint</a:t>
            </a:r>
            <a:endParaRPr lang="en-US" sz="1015" dirty="0"/>
          </a:p>
          <a:p>
            <a:pPr marL="0" indent="0" algn="l">
              <a:lnSpc>
                <a:spcPts val="1750"/>
              </a:lnSpc>
              <a:buNone/>
            </a:pPr>
            <a:endParaRPr lang="en-US" sz="1015" dirty="0"/>
          </a:p>
          <a:p>
            <a:pPr marL="0" indent="0" algn="l">
              <a:lnSpc>
                <a:spcPts val="1400"/>
              </a:lnSpc>
              <a:buNone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Our integration allows you to unlock the power of BioRender, right inside PowerPoint:</a:t>
            </a:r>
            <a:endParaRPr lang="en-US" sz="1015" dirty="0"/>
          </a:p>
          <a:p>
            <a:pPr marL="0" indent="0" algn="l">
              <a:lnSpc>
                <a:spcPts val="1400"/>
              </a:lnSpc>
              <a:buNone/>
            </a:pPr>
            <a:endParaRPr lang="en-US" sz="1015" dirty="0"/>
          </a:p>
          <a:p>
            <a:pPr marL="254000" lvl="1" indent="-127000" algn="l">
              <a:lnSpc>
                <a:spcPts val="1400"/>
              </a:lnSpc>
              <a:buSzPct val="100000"/>
              <a:buChar char="●"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your BioRender presentation as an editable .PPTX file.</a:t>
            </a:r>
            <a:endParaRPr lang="en-US" sz="1015" dirty="0"/>
          </a:p>
          <a:p>
            <a:pPr marL="254000" lvl="1" indent="-127000" algn="l">
              <a:lnSpc>
                <a:spcPts val="1400"/>
              </a:lnSpc>
              <a:buSzPct val="100000"/>
              <a:buChar char="●"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Edit BioRender figures without leaving your PowerPoint slides.</a:t>
            </a:r>
            <a:endParaRPr lang="en-US" sz="1015" dirty="0"/>
          </a:p>
          <a:p>
            <a:pPr marL="254000" lvl="1" indent="-127000" algn="l">
              <a:lnSpc>
                <a:spcPts val="1400"/>
              </a:lnSpc>
              <a:buSzPct val="100000"/>
              <a:buChar char="●"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Sync updates from BioRender with just one click.</a:t>
            </a:r>
            <a:endParaRPr lang="en-US" sz="1015" dirty="0"/>
          </a:p>
          <a:p>
            <a:pPr marL="254000" lvl="1" indent="-127000" algn="l">
              <a:lnSpc>
                <a:spcPts val="1400"/>
              </a:lnSpc>
              <a:buSzPct val="100000"/>
              <a:buChar char="●"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Effortlessly manage sharing and permissions with your team.</a:t>
            </a:r>
            <a:endParaRPr lang="en-US" sz="1015" dirty="0"/>
          </a:p>
          <a:p>
            <a:pPr marL="254000" lvl="1" indent="-127000" algn="l">
              <a:lnSpc>
                <a:spcPts val="1400"/>
              </a:lnSpc>
              <a:buSzPct val="100000"/>
              <a:buChar char="●"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 your entire BioRender library at your fingertips.</a:t>
            </a:r>
            <a:endParaRPr lang="en-US" sz="1015" dirty="0"/>
          </a:p>
          <a:p>
            <a:pPr marL="254000" lvl="1" indent="-127000" algn="l">
              <a:lnSpc>
                <a:spcPts val="1400"/>
              </a:lnSpc>
              <a:buSzPct val="100000"/>
              <a:buChar char="●"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a transparent background? Toggle it on or off, anytime.</a:t>
            </a:r>
            <a:endParaRPr lang="en-US" sz="1015" dirty="0"/>
          </a:p>
          <a:p>
            <a:pPr marL="0" indent="0" algn="l">
              <a:lnSpc>
                <a:spcPts val="1400"/>
              </a:lnSpc>
              <a:buNone/>
            </a:pPr>
            <a:endParaRPr lang="en-US" sz="1015" dirty="0"/>
          </a:p>
          <a:p>
            <a:pPr marL="0" indent="0" algn="l">
              <a:lnSpc>
                <a:spcPts val="1400"/>
              </a:lnSpc>
              <a:buNone/>
            </a:pPr>
            <a:r>
              <a:rPr lang="en-US" sz="1015" dirty="0">
                <a:solidFill>
                  <a:srgbClr val="383F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BioRender for PowerPoint is hosted safely and securely in the Microsoft AppSource.</a:t>
            </a:r>
            <a:endParaRPr lang="en-US" sz="1015" dirty="0"/>
          </a:p>
        </p:txBody>
      </p:sp>
      <p:sp>
        <p:nvSpPr>
          <p:cNvPr id="9" name="Text 5"/>
          <p:cNvSpPr/>
          <p:nvPr/>
        </p:nvSpPr>
        <p:spPr>
          <a:xfrm>
            <a:off x="12150090" y="6112764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 the add-in now:</a:t>
            </a:r>
            <a:endParaRPr lang="en-US" sz="1120" dirty="0"/>
          </a:p>
        </p:txBody>
      </p:sp>
      <p:sp>
        <p:nvSpPr>
          <p:cNvPr id="10" name="Text 6">
            <a:hlinkClick r:id="rId7"/>
          </p:cNvPr>
          <p:cNvSpPr/>
          <p:nvPr/>
        </p:nvSpPr>
        <p:spPr>
          <a:xfrm>
            <a:off x="11670030" y="6432804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40" u="sng" dirty="0">
                <a:solidFill>
                  <a:srgbClr val="085299"/>
                </a:solidFill>
                <a:latin typeface="Roboto" pitchFamily="34" charset="0"/>
                <a:ea typeface="Roboto" pitchFamily="34" charset="-122"/>
                <a:cs typeface="Roboto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https://appsource.microsoft.com/en-us/product/office/wa200006038?src=product&amp;mktcmpid=pptx_export</a:t>
            </a:r>
            <a:endParaRPr lang="en-US" sz="84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export_from_biorender"/>
  <p:tag name="ILLUSTRATIONID" val="689cbf6d24516e6c305957fd"/>
  <p:tag name="SLIDEID" val="9913279e-af9c-4e31-9279-c518de06e330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cffefcc0-fb6d-45fc-996e-d7a5c59ab206&quot;:{&quot;id&quot;:&quot;cffefcc0-fb6d-45fc-996e-d7a5c59ab206&quot;,&quot;type&quot;:&quot;FIGURE_OBJECT&quot;,&quot;relativeTransform&quot;:{&quot;translate&quot;:{&quot;x&quot;:46.26382597860675,&quot;y&quot;:63.99599636948864},&quot;rotate&quot;:0,&quot;skewX&quot;:0,&quot;scale&quot;:{&quot;x&quot;:1,&quot;y&quot;:1}},&quot;path&quot;:{&quot;type&quot;:&quot;RECT&quot;,&quot;size&quot;:{&quot;x&quot;:1608,&quot;y&quot;:840}},&quot;pathStyles&quot;:[{&quot;type&quot;:&quot;FILL&quot;,&quot;fillStyle&quot;:&quot;rgba(0,0,0,0)&quot;}],&quot;parent&quot;:{&quot;type&quot;:&quot;FRAME&quot;,&quot;parentId&quot;:&quot;9913279e-af9c-4e31-9279-c518de06e330&quot;,&quot;order&quot;:&quot;5&quot;}},&quot;4b882336-f246-4281-8986-c8c476ccf328&quot;:{&quot;id&quot;:&quot;4b882336-f246-4281-8986-c8c476ccf328&quot;,&quot;type&quot;:&quot;FIGURE_OBJECT&quot;,&quot;relativeTransform&quot;:{&quot;translate&quot;:{&quot;x&quot;:-494.53379851493605,&quot;y&quot;:-323.4628838324005},&quot;rotate&quot;:0},&quot;text&quot;:{&quot;textData&quot;:{&quot;lineSpacing&quot;:&quot;normal&quot;,&quot;alignment&quot;:&quot;center&quot;,&quot;verticalAlign&quot;:&quot;CENTER&quot;,&quot;lines&quot;:[{&quot;runs&quot;:[{&quot;style&quot;:{&quot;fontFamily&quot;:&quot;Arial&quot;,&quot;fontSize&quot;:24,&quot;color&quot;:&quot;rgba(23,23,23,1)&quot;,&quot;fontWeight&quot;:&quot;bold&quot;,&quot;fontStyle&quot;:&quot;normal&quot;,&quot;decoration&quot;:&quot;none&quot;},&quot;range&quot;:[0,1]},{&quot;range&quot;:[2,2],&quot;style&quot;:{&quot;fontWeight&quot;:&quot;normal&quot;,&quot;fontStyle&quot;:&quot;normal&quot;,&quot;fontSize&quot;:24,&quot;fontFamily&quot;:&quot;Arial&quot;,&quot;color&quot;:&quot;rgba(23,23,23,1)&quot;,&quot;decoration&quot;:&quot;none&quot;}},{&quot;style&quot;:{&quot;fontFamily&quot;:&quot;Arial&quot;,&quot;fontSize&quot;:24,&quot;color&quot;:&quot;rgba(23,23,23,1)&quot;,&quot;fontWeight&quot;:&quot;bold&quot;,&quot;fontStyle&quot;:&quot;normal&quot;,&quot;decoration&quot;:&quot;none&quot;},&quot;range&quot;:[3,14]}],&quot;text&quot;:&quot;A |  Background&quot;}],&quot;_lastCaretLocation&quot;:{&quot;lineIndex&quot;:0,&quot;runIndex&quot;:-1,&quot;charIndex&quot;:-1,&quot;endOfLine&quot;:true}},&quot;format&quot;:&quot;BETTER_TEXT&quot;,&quot;size&quot;:{&quot;x&quot;:484.3960555288569,&quot;y&quot;:39.468351726583364},&quot;targetSize&quot;:{&quot;x&quot;:484.3960555288569,&quot;y&quot;:39.468351726583364}},&quot;parent&quot;:{&quot;type&quot;:&quot;CHILD&quot;,&quot;parentId&quot;:&quot;9913279e-af9c-4e31-9279-c518de06e330&quot;,&quot;order&quot;:&quot;99999999999981&quot;},&quot;opacity&quot;:1},&quot;f4b987b4-2e97-4e77-8850-b78b6b9b3139&quot;:{&quot;type&quot;:&quot;FIGURE_OBJECT&quot;,&quot;id&quot;:&quot;f4b987b4-2e97-4e77-8850-b78b6b9b3139&quot;,&quot;relativeTransform&quot;:{&quot;translate&quot;:{&quot;x&quot;:-225.37715337288455,&quot;y&quot;:60.408790210135976},&quot;rotate&quot;:0,&quot;skewX&quot;:0,&quot;scale&quot;:{&quot;x&quot;:1,&quot;y&quot;:1}},&quot;opacity&quot;:1,&quot;path&quot;:{&quot;type&quot;:&quot;POLY_LINE&quot;,&quot;points&quot;:[{&quot;x&quot;:0,&quot;y&quot;:402.81111529865456},{&quot;x&quot;:0,&quot;y&quot;:-402.8111152986545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1&quot;},&quot;connectorInfo&quot;:{&quot;connectedObjects&quot;:[],&quot;type&quot;:&quot;LINE&quot;,&quot;offset&quot;:{&quot;x&quot;:0,&quot;y&quot;:0},&quot;bending&quot;:0.1,&quot;firstElementIsHead&quot;:true,&quot;customized&quot;:false}},&quot;a818b64b-9bd8-4706-8bdb-e246e796ed97&quot;:{&quot;type&quot;:&quot;FIGURE_OBJECT&quot;,&quot;id&quot;:&quot;a818b64b-9bd8-4706-8bdb-e246e796ed97&quot;,&quot;relativeTransform&quot;:{&quot;translate&quot;:{&quot;x&quot;:-493.3752324248958,&quot;y&quot;:58.01163863637192},&quot;rotate&quot;:-1.570796326794897},&quot;opacity&quot;:1,&quot;path&quot;:{&quot;type&quot;:&quot;POLY_LINE&quot;,&quot;points&quot;:[{&quot;x&quot;:-7.057877257701687e-30,&quot;y&quot;:240.22716642343352},{&quot;x&quot;:1.7763568394002505e-13,&quot;y&quot;:-239.4148334811129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8&quot;},&quot;connectorInfo&quot;:{&quot;connectedObjects&quot;:[],&quot;type&quot;:&quot;LINE&quot;,&quot;offset&quot;:{&quot;x&quot;:0,&quot;y&quot;:0},&quot;bending&quot;:0.1,&quot;firstElementIsHead&quot;:true,&quot;customized&quot;:false}},&quot;c8307436-23f1-4445-bfe9-d5cf1926f01c&quot;:{&quot;id&quot;:&quot;c8307436-23f1-4445-bfe9-d5cf1926f01c&quot;,&quot;name&quot;:&quot;Child 5 (head, male, anterior)&quot;,&quot;displayName&quot;:&quot;&quot;,&quot;type&quot;:&quot;FIGURE_OBJECT&quot;,&quot;relativeTransform&quot;:{&quot;translate&quot;:{&quot;x&quot;:-663.9818531633807,&quot;y&quot;:-144.69876133016294},&quot;rotate&quot;:0,&quot;skewX&quot;:0,&quot;scale&quot;:{&quot;x&quot;:1.1080675663782051,&quot;y&quot;:1.1080675663782051}},&quot;image&quot;:{&quot;url&quot;:&quot;https://icons.cdn.biorender.com/biorender/68559281655e8b102e218cc0/6855924b655e8b102e218c47.png&quot;,&quot;isPremium&quot;:false,&quot;isOrgIcon&quot;:false,&quot;size&quot;:{&quot;x&quot;:150,&quot;y&quot;:140.3485254691689},&quot;fallbackUrl&quot;:&quot;sources/icons/68559281655e8b102e218cc0/6855924b655e8b102e218c47.svg&quot;},&quot;source&quot;:{&quot;id&quot;:&quot;6855924b655e8b102e218c47&quot;,&quot;version&quot;:&quot;20250620165516&quot;,&quot;type&quot;:&quot;ASSETS&quot;},&quot;isPremium&quot;:false,&quot;parent&quot;:{&quot;type&quot;:&quot;CHILD&quot;,&quot;parentId&quot;:&quot;1bd47b99-53ad-420e-9e71-2ed6c5d86590&quot;,&quot;order&quot;:&quot;2&quot;}},&quot;6a1a8106-b685-4f41-a0d7-0b903141e956&quot;:{&quot;id&quot;:&quot;6a1a8106-b685-4f41-a0d7-0b903141e956&quot;,&quot;name&quot;:&quot;Child 5 (head, female, anterior)&quot;,&quot;displayName&quot;:&quot;&quot;,&quot;type&quot;:&quot;FIGURE_OBJECT&quot;,&quot;relativeTransform&quot;:{&quot;translate&quot;:{&quot;x&quot;:-574.680324273249,&quot;y&quot;:-144.69890189197724},&quot;rotate&quot;:0,&quot;skewX&quot;:0,&quot;scale&quot;:{&quot;x&quot;:1.1080675663782051,&quot;y&quot;:1.1080675663782051}},&quot;image&quot;:{&quot;url&quot;:&quot;https://icons.cdn.biorender.com/biorender/67c2160db4abcc21d86060d7/67c0e2e80b39221abdb75912.png&quot;,&quot;isPremium&quot;:false,&quot;isOrgIcon&quot;:false,&quot;size&quot;:{&quot;x&quot;:150,&quot;y&quot;:140.3485254691689},&quot;fallbackUrl&quot;:&quot;sources/icons/67c2160db4abcc21d86060d7/67c0e2e80b39221abdb75912.svg&quot;},&quot;source&quot;:{&quot;id&quot;:&quot;67c0e2e80b39221abdb75912&quot;,&quot;version&quot;:&quot;20250228200059&quot;,&quot;type&quot;:&quot;ASSETS&quot;},&quot;isPremium&quot;:false,&quot;parent&quot;:{&quot;type&quot;:&quot;CHILD&quot;,&quot;parentId&quot;:&quot;1bd47b99-53ad-420e-9e71-2ed6c5d86590&quot;,&quot;order&quot;:&quot;25&quot;}},&quot;dc10bae5-3187-4a6e-a68a-482fc71cbdc2&quot;:{&quot;type&quot;:&quot;FIGURE_OBJECT&quot;,&quot;id&quot;:&quot;dc10bae5-3187-4a6e-a68a-482fc71cbdc2&quot;,&quot;parent&quot;:{&quot;type&quot;:&quot;CHILD&quot;,&quot;parentId&quot;:&quot;1bd47b99-53ad-420e-9e71-2ed6c5d86590&quot;,&quot;order&quot;:&quot;3&quot;},&quot;relativeTransform&quot;:{&quot;translate&quot;:{&quot;x&quot;:-563.8756704748231,&quot;y&quot;:211.3691961378168},&quot;rotate&quot;:0}},&quot;8fb42885-bff1-489d-add6-91b9dc9bd211&quot;:{&quot;relativeTransform&quot;:{&quot;translate&quot;:{&quot;x&quot;:42.36069829490827,&quot;y&quot;:-259.08306268406704},&quot;rotate&quot;:1.2238635222012613},&quot;type&quot;:&quot;FIGURE_OBJECT&quot;,&quot;id&quot;:&quot;8fb42885-bff1-489d-add6-91b9dc9bd211&quot;,&quot;name&quot;:&quot;Zoomed callout (circle to circle, line)&quot;,&quot;displayName&quot;:&quot;Zoomed callout (circle to circle, line)&quot;,&quot;opacity&quot;:0.5,&quot;source&quot;:{&quot;id&quot;:&quot;5f1b43304be18d00ab234f11&quot;,&quot;type&quot;:&quot;ASSETS&quot;},&quot;pathStyles&quot;:[{&quot;type&quot;:&quot;FILL&quot;,&quot;fillStyle&quot;:&quot;rgb(0,0,0)&quot;}],&quot;isLocked&quot;:false,&quot;parent&quot;:{&quot;type&quot;:&quot;CHILD&quot;,&quot;parentId&quot;:&quot;dc10bae5-3187-4a6e-a68a-482fc71cbdc2&quot;,&quot;order&quot;:&quot;2&quot;},&quot;isPremium&quot;:true},&quot;4f9a4b84-ffc3-4a85-9155-057def0a9686&quot;:{&quot;type&quot;:&quot;FIGURE_OBJECT&quot;,&quot;id&quot;:&quot;4f9a4b84-ffc3-4a85-9155-057def0a9686&quot;,&quot;relativeTransform&quot;:{&quot;translate&quot;:{&quot;x&quot;:-71.28062377744523,&quot;y&quot;:-91.07683853979391},&quot;rotate&quot;:0},&quot;opacity&quot;:1,&quot;path&quot;:{&quot;type&quot;:&quot;ELLIPSE&quot;,&quot;size&quot;:{&quot;x&quot;:131.75098257660807,&quot;y&quot;:133.00233051924326}},&quot;pathStyles&quot;:[{&quot;type&quot;:&quot;FILL&quot;,&quot;fillStyle&quot;:&quot;rgb(244, 244, 244)&quot;},{&quot;type&quot;:&quot;STROKE&quot;,&quot;strokeStyle&quot;:&quot;rgba(23,23,23,1)&quot;,&quot;lineWidth&quot;:0.5540337831891026,&quot;lineJoin&quot;:&quot;round&quot;}],&quot;isLocked&quot;:false,&quot;parent&quot;:{&quot;type&quot;:&quot;CHILD&quot;,&quot;parentId&quot;:&quot;8fb42885-bff1-489d-add6-91b9dc9bd211&quot;,&quot;order&quot;:&quot;5&quot;},&quot;layout&quot;:{&quot;sizeRatio&quot;:{&quot;x&quot;:0.7071067811865476,&quot;y&quot;:0.7071067811865476},&quot;keepAspectRatio&quot;:true}},&quot;3482cd83-80ce-48e1-88c0-5fd2c0183edc&quot;:{&quot;id&quot;:&quot;3482cd83-80ce-48e1-88c0-5fd2c0183edc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20.68392790572649,&quot;color&quot;:&quot;black&quot;,&quot;fontWeight&quot;:&quot;normal&quot;,&quot;fontStyle&quot;:&quot;normal&quot;,&quot;decoration&quot;:&quot;none&quot;}}]},&quot;format&quot;:&quot;BETTER_TEXT&quot;,&quot;size&quot;:{&quot;x&quot;:93.16201320791025,&quot;y&quot;:24.37748646032051},&quot;targetSize&quot;:{&quot;x&quot;:93.16201320791025,&quot;y&quot;:2}},&quot;parent&quot;:{&quot;type&quot;:&quot;CHILD&quot;,&quot;parentId&quot;:&quot;4f9a4b84-ffc3-4a85-9155-057def0a9686&quot;,&quot;order&quot;:&quot;5&quot;}},&quot;015ca19f-04ed-4f86-96d0-bbee8277abb6&quot;:{&quot;type&quot;:&quot;FIGURE_OBJECT&quot;,&quot;id&quot;:&quot;015ca19f-04ed-4f86-96d0-bbee8277abb6&quot;,&quot;relativeTransform&quot;:{&quot;translate&quot;:{&quot;x&quot;:-86.51148534277856,&quot;y&quot;:-130.04796759633902},&quot;rotate&quot;:-1.5707963267948968},&quot;opacity&quot;:0.86,&quot;path&quot;:{&quot;type&quot;:&quot;POLY_LINE&quot;,&quot;points&quot;:[{&quot;x&quot;:-152.59086646692526,&quot;y&quot;:40.14351839256808},{&quot;x&quot;:-88.9938030078948,&quot;y&quot;:-29.460560082439642},{&quot;x&quot;:-64.52980943508648,&quot;y&quot;:76.34793375987148}],&quot;closed&quot;:true},&quot;pathStyles&quot;:[{&quot;type&quot;:&quot;FILL&quot;,&quot;fillStyle&quot;:{&quot;type&quot;:&quot;linear&quot;,&quot;angle&quot;:45.00000000000001,&quot;colorStops&quot;:{&quot;1&quot;:&quot;rgba(129, 71, 148, 1)&quot;,&quot;0.022&quot;:&quot;rgba(223, 220, 242, 1)&quot;}}},{&quot;type&quot;:&quot;STROKE&quot;,&quot;strokeStyle&quot;:&quot;rgba(0,0,0,0)&quot;,&quot;lineWidth&quot;:1.1088499327712025,&quot;lineJoin&quot;:&quot;round&quot;}],&quot;isLocked&quot;:false,&quot;parent&quot;:{&quot;type&quot;:&quot;CHILD&quot;,&quot;parentId&quot;:&quot;8fb42885-bff1-489d-add6-91b9dc9bd211&quot;,&quot;order&quot;:&quot;2&quot;},&quot;connectorInfo&quot;:{&quot;connectedObjects&quot;:[],&quot;type&quot;:&quot;ELBOW&quot;,&quot;offset&quot;:{&quot;x&quot;:0,&quot;y&quot;:0},&quot;bending&quot;:-0.1,&quot;firstElementIsHead&quot;:true,&quot;customized&quot;:true}},&quot;144541fc-449a-4d00-85a1-6ccda2ba263a&quot;:{&quot;relativeTransform&quot;:{&quot;translate&quot;:{&quot;x&quot;:363.203713848606,&quot;y&quot;:-324.60027671393533},&quot;rotate&quot;:0},&quot;type&quot;:&quot;FIGURE_OBJECT&quot;,&quot;id&quot;:&quot;144541fc-449a-4d00-85a1-6ccda2ba263a&quot;,&quot;parent&quot;:{&quot;type&quot;:&quot;CHILD&quot;,&quot;parentId&quot;:&quot;dc10bae5-3187-4a6e-a68a-482fc71cbdc2&quot;,&quot;order&quot;:&quot;5&quot;},&quot;name&quot;:&quot;Lymphoblasts&quot;,&quot;displayName&quot;:&quot;Lymphoblasts&quot;,&quot;source&quot;:{&quot;id&quot;:&quot;605a424ad4695f00a48cfaa6&quot;,&quot;type&quot;:&quot;ASSETS&quot;},&quot;isPremium&quot;:true},&quot;4dde8f59-8218-4648-a5ea-33d1671e3f51&quot;:{&quot;id&quot;:&quot;4dde8f59-8218-4648-a5ea-33d1671e3f51&quot;,&quot;name&quot;:&quot;Lymphoblast 3&quot;,&quot;type&quot;:&quot;FIGURE_OBJECT&quot;,&quot;relativeTransform&quot;:{&quot;translate&quot;:{&quot;x&quot;:-237.34412169511555,&quot;y&quot;:-50.88261026450694},&quot;rotate&quot;:1.9182906161942836,&quot;skewX&quot;:0,&quot;scale&quot;:{&quot;x&quot;:0.32478094481428216,&quot;y&quot;:0.324780944814282}},&quot;image&quot;:{&quot;url&quot;:&quot;https://icons.biorender.com/biorender/605a139dc749650026702eac/20210323161747/image/lymphoblast-3.png&quot;,&quot;fallbackUrl&quot;:&quot;https://res.cloudinary.com/dlcjuc3ej/image/upload/v1616516267/h0hbfjxl2nvupeqcfnny.svg#/keystone/api/icons/605a139dc749650026702eac/20210323161747/image/lymphoblast-3.svg&quot;,&quot;isPremium&quot;:false,&quot;isPacked&quot;:true,&quot;size&quot;:{&quot;x&quot;:100,&quot;y&quot;:106.94444444444444}},&quot;source&quot;:{&quot;id&quot;:&quot;605a139dc749650026702eac&quot;,&quot;type&quot;:&quot;ASSETS&quot;},&quot;parent&quot;:{&quot;type&quot;:&quot;CHILD&quot;,&quot;parentId&quot;:&quot;144541fc-449a-4d00-85a1-6ccda2ba263a&quot;,&quot;order&quot;:&quot;05&quot;}},&quot;9423f8e9-d428-4614-80e8-1620347112ec&quot;:{&quot;id&quot;:&quot;9423f8e9-d428-4614-80e8-1620347112ec&quot;,&quot;name&quot;:&quot;Lymphoblast 2&quot;,&quot;type&quot;:&quot;FIGURE_OBJECT&quot;,&quot;relativeTransform&quot;:{&quot;translate&quot;:{&quot;x&quot;:-289.03257602104884,&quot;y&quot;:-38.836579749120766},&quot;rotate&quot;:0,&quot;skewX&quot;:0,&quot;scale&quot;:{&quot;x&quot;:0.32478094481428216,&quot;y&quot;:0.3247809448142822}},&quot;image&quot;:{&quot;url&quot;:&quot;https://icons.biorender.com/biorender/605a131fc749650026702e79/20210323161307/image/lymphoblast-2.png&quot;,&quot;fallbackUrl&quot;:&quot;https://res.cloudinary.com/dlcjuc3ej/image/upload/v1616515987/jl0aojpuuhuhi0kyyzvp.svg#/keystone/api/icons/605a131fc749650026702e79/20210323161307/image/lymphoblast-2.svg&quot;,&quot;isPremium&quot;:false,&quot;isPacked&quot;:true,&quot;size&quot;:{&quot;x&quot;:100,&quot;y&quot;:98.08917197452229}},&quot;source&quot;:{&quot;id&quot;:&quot;605a131fc749650026702e79&quot;,&quot;type&quot;:&quot;ASSETS&quot;},&quot;parent&quot;:{&quot;type&quot;:&quot;CHILD&quot;,&quot;parentId&quot;:&quot;144541fc-449a-4d00-85a1-6ccda2ba263a&quot;,&quot;order&quot;:&quot;1&quot;}},&quot;7ff89238-7a1e-4228-a001-57998e3bcc86&quot;:{&quot;id&quot;:&quot;7ff89238-7a1e-4228-a001-57998e3bcc86&quot;,&quot;name&quot;:&quot;Lymphoblast 1&quot;,&quot;type&quot;:&quot;FIGURE_OBJECT&quot;,&quot;relativeTransform&quot;:{&quot;translate&quot;:{&quot;x&quot;:-266.50674403156466,&quot;y&quot;:-60.935216535859226},&quot;rotate&quot;:0,&quot;skewX&quot;:0,&quot;scale&quot;:{&quot;x&quot;:0.32478094481428216,&quot;y&quot;:0.3247809448142822}},&quot;image&quot;:{&quot;url&quot;:&quot;https://icons.biorender.com/biorender/605a12acc749650026702e46/20210323161102/image/lymphoblast-1.png&quot;,&quot;fallbackUrl&quot;:&quot;https://res.cloudinary.com/dlcjuc3ej/image/upload/v1616515862/sqkxcirvc9xtq4nhvx7i.svg#/keystone/api/icons/605a12acc749650026702e46/20210323161102/image/lymphoblast-1.svg&quot;,&quot;isPremium&quot;:false,&quot;isPacked&quot;:true,&quot;size&quot;:{&quot;x&quot;:100,&quot;y&quot;:98.08917197452229}},&quot;source&quot;:{&quot;id&quot;:&quot;605a12acc749650026702e46&quot;,&quot;type&quot;:&quot;ASSETS&quot;},&quot;parent&quot;:{&quot;type&quot;:&quot;CHILD&quot;,&quot;parentId&quot;:&quot;144541fc-449a-4d00-85a1-6ccda2ba263a&quot;,&quot;order&quot;:&quot;2&quot;}},&quot;8db46e30-2465-46f6-807f-94de467f306d&quot;:{&quot;id&quot;:&quot;8db46e30-2465-46f6-807f-94de467f306d&quot;,&quot;name&quot;:&quot;Lymphoblast 3&quot;,&quot;type&quot;:&quot;FIGURE_OBJECT&quot;,&quot;relativeTransform&quot;:{&quot;translate&quot;:{&quot;x&quot;:-258.5565124786921,&quot;y&quot;:-29.995135751138463},&quot;rotate&quot;:-0.09676908740252493,&quot;skewX&quot;:6.578231687381882e-17,&quot;scale&quot;:{&quot;x&quot;:0.3247809448142822,&quot;y&quot;:0.324780944814282}},&quot;image&quot;:{&quot;url&quot;:&quot;https://icons.biorender.com/biorender/605a139dc749650026702eac/20210323161747/image/lymphoblast-3.png&quot;,&quot;fallbackUrl&quot;:&quot;https://res.cloudinary.com/dlcjuc3ej/image/upload/v1616516267/h0hbfjxl2nvupeqcfnny.svg#/keystone/api/icons/605a139dc749650026702eac/20210323161747/image/lymphoblast-3.svg&quot;,&quot;isPremium&quot;:false,&quot;isPacked&quot;:true,&quot;size&quot;:{&quot;x&quot;:100,&quot;y&quot;:106.94444444444444}},&quot;source&quot;:{&quot;id&quot;:&quot;605a139dc749650026702eac&quot;,&quot;type&quot;:&quot;ASSETS&quot;},&quot;parent&quot;:{&quot;type&quot;:&quot;CHILD&quot;,&quot;parentId&quot;:&quot;144541fc-449a-4d00-85a1-6ccda2ba263a&quot;,&quot;order&quot;:&quot;5&quot;}},&quot;dcaba060-99e9-418e-bba4-6c373bae0054&quot;:{&quot;id&quot;:&quot;dcaba060-99e9-418e-bba4-6c373bae0054&quot;,&quot;name&quot;:&quot;Lymphoblast 1&quot;,&quot;type&quot;:&quot;FIGURE_OBJECT&quot;,&quot;relativeTransform&quot;:{&quot;translate&quot;:{&quot;x&quot;:-278.85754086604095,&quot;y&quot;:-9.87694550318063},&quot;rotate&quot;:-1.7570179657753744,&quot;skewX&quot;:-6.578231687381881e-17,&quot;scale&quot;:{&quot;x&quot;:0.3247809448142822,&quot;y&quot;:0.3247809448142824}},&quot;image&quot;:{&quot;url&quot;:&quot;https://icons.biorender.com/biorender/605a12acc749650026702e46/20210323161102/image/lymphoblast-1.png&quot;,&quot;fallbackUrl&quot;:&quot;https://res.cloudinary.com/dlcjuc3ej/image/upload/v1616515862/sqkxcirvc9xtq4nhvx7i.svg#/keystone/api/icons/605a12acc749650026702e46/20210323161102/image/lymphoblast-1.svg&quot;,&quot;isPremium&quot;:false,&quot;isPacked&quot;:true,&quot;size&quot;:{&quot;x&quot;:100,&quot;y&quot;:98.08917197452229}},&quot;source&quot;:{&quot;id&quot;:&quot;605a12acc749650026702e46&quot;,&quot;type&quot;:&quot;ASSETS&quot;},&quot;parent&quot;:{&quot;type&quot;:&quot;CHILD&quot;,&quot;parentId&quot;:&quot;144541fc-449a-4d00-85a1-6ccda2ba263a&quot;,&quot;order&quot;:&quot;6&quot;}},&quot;73e17bc7-ebd3-417a-bf87-582031cc612b&quot;:{&quot;id&quot;:&quot;73e17bc7-ebd3-417a-bf87-582031cc612b&quot;,&quot;name&quot;:&quot;Lymphoblast 3&quot;,&quot;type&quot;:&quot;FIGURE_OBJECT&quot;,&quot;relativeTransform&quot;:{&quot;translate&quot;:{&quot;x&quot;:-250.07487163740643,&quot;y&quot;:0.2293714169203247},&quot;rotate&quot;:-2.622060128747879,&quot;skewX&quot;:-6.578231687381881e-17,&quot;scale&quot;:{&quot;x&quot;:0.32478094481428227,&quot;y&quot;:0.32478094481428216}},&quot;image&quot;:{&quot;url&quot;:&quot;https://icons.biorender.com/biorender/605a139dc749650026702eac/20210323161747/image/lymphoblast-3.png&quot;,&quot;fallbackUrl&quot;:&quot;https://res.cloudinary.com/dlcjuc3ej/image/upload/v1616516267/h0hbfjxl2nvupeqcfnny.svg#/keystone/api/icons/605a139dc749650026702eac/20210323161747/image/lymphoblast-3.svg&quot;,&quot;isPremium&quot;:false,&quot;isPacked&quot;:true,&quot;size&quot;:{&quot;x&quot;:100,&quot;y&quot;:106.94444444444444}},&quot;source&quot;:{&quot;id&quot;:&quot;605a139dc749650026702eac&quot;,&quot;type&quot;:&quot;ASSETS&quot;},&quot;parent&quot;:{&quot;type&quot;:&quot;CHILD&quot;,&quot;parentId&quot;:&quot;144541fc-449a-4d00-85a1-6ccda2ba263a&quot;,&quot;order&quot;:&quot;7&quot;}},&quot;1889d9f7-2e98-4a62-a1c7-06db043c5298&quot;:{&quot;id&quot;:&quot;1889d9f7-2e98-4a62-a1c7-06db043c5298&quot;,&quot;name&quot;:&quot;Lymphoblast 2&quot;,&quot;type&quot;:&quot;FIGURE_OBJECT&quot;,&quot;relativeTransform&quot;:{&quot;translate&quot;:{&quot;x&quot;:-230.48285275471278,&quot;y&quot;:-22.50746170072681},&quot;rotate&quot;:2.2562615139106876,&quot;skewX&quot;:-5.271758181096713e-16,&quot;scale&quot;:{&quot;x&quot;:0.3035403309085478,&quot;y&quot;:0.30354033090854776}},&quot;image&quot;:{&quot;url&quot;:&quot;https://icons.biorender.com/biorender/605a131fc749650026702e79/20210323161307/image/lymphoblast-2.png&quot;,&quot;fallbackUrl&quot;:&quot;https://res.cloudinary.com/dlcjuc3ej/image/upload/v1616515987/jl0aojpuuhuhi0kyyzvp.svg#/keystone/api/icons/605a131fc749650026702e79/20210323161307/image/lymphoblast-2.svg&quot;,&quot;isPremium&quot;:false,&quot;isPacked&quot;:true,&quot;size&quot;:{&quot;x&quot;:100,&quot;y&quot;:98.08917197452229}},&quot;source&quot;:{&quot;id&quot;:&quot;605a131fc749650026702e79&quot;,&quot;type&quot;:&quot;ASSETS&quot;},&quot;parent&quot;:{&quot;type&quot;:&quot;CHILD&quot;,&quot;parentId&quot;:&quot;144541fc-449a-4d00-85a1-6ccda2ba263a&quot;,&quot;order&quot;:&quot;8&quot;}},&quot;17b60d46-d07e-4494-a841-e739cbf265a9&quot;:{&quot;type&quot;:&quot;FIGURE_OBJECT&quot;,&quot;id&quot;:&quot;17b60d46-d07e-4494-a841-e739cbf265a9&quot;,&quot;relativeTransform&quot;:{&quot;translate&quot;:{&quot;x&quot;:42.69823825568149,&quot;y&quot;:58.01163863637192},&quot;rotate&quot;:-1.570796326794897,&quot;skewX&quot;:0,&quot;scale&quot;:{&quot;x&quot;:1,&quot;y&quot;:1}},&quot;opacity&quot;:1,&quot;path&quot;:{&quot;type&quot;:&quot;POLY_LINE&quot;,&quot;points&quot;:[{&quot;x&quot;:-7.057877257701687e-30,&quot;y&quot;:240.22716642343352},{&quot;x&quot;:1.8474111129762605e-13,&quot;y&quot;:-238.95107164175013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9999999999999999995&quot;},&quot;connectorInfo&quot;:{&quot;connectedObjects&quot;:[],&quot;type&quot;:&quot;LINE&quot;,&quot;offset&quot;:{&quot;x&quot;:0,&quot;y&quot;:0},&quot;bending&quot;:0.1,&quot;firstElementIsHead&quot;:true,&quot;customized&quot;:false}},&quot;6284bb15-695e-4016-b3f0-64598b3c6fa9&quot;:{&quot;id&quot;:&quot;6284bb15-695e-4016-b3f0-64598b3c6fa9&quot;,&quot;type&quot;:&quot;FIGURE_OBJECT&quot;,&quot;relativeTransform&quot;:{&quot;translate&quot;:{&quot;x&quot;:42.381204501122006,&quot;y&quot;:334.97462717591037},&quot;rotate&quot;:0,&quot;skewX&quot;:0,&quot;scale&quot;:{&quot;x&quot;:1,&quot;y&quot;:1}},&quot;text&quot;:{&quot;textData&quot;:{&quot;lineSpacing&quot;:&quot;normal&quot;,&quot;alignment&quot;:&quot;center&quot;,&quot;verticalAlign&quot;:&quot;CENTER&quot;,&quot;lines&quot;:[{&quot;runs&quot;:[{&quot;range&quot;:[0,31],&quot;style&quot;:{&quot;fontWeight&quot;:&quot;normal&quot;,&quot;fontStyle&quot;:&quot;normal&quot;,&quot;fontSize&quot;:20.00002737438368,&quot;fontFamily&quot;:&quot;Arial&quot;,&quot;color&quot;:&quot;black&quot;,&quot;decoration&quot;:&quot;none&quot;}}],&quot;text&quot;:&quot;48-Plex cytokine assay (Bio-Rad)&quot;}],&quot;_lastCaretLocation&quot;:{&quot;lineIndex&quot;:0,&quot;runIndex&quot;:0,&quot;charIndex&quot;:4}},&quot;format&quot;:&quot;BETTER_TEXT&quot;,&quot;size&quot;:{&quot;x&quot;:482.4924590281253,&quot;y&quot;:20},&quot;targetSize&quot;:{&quot;x&quot;:482.4924590281253,&quot;y&quot;:20}},&quot;parent&quot;:{&quot;type&quot;:&quot;CHILD&quot;,&quot;parentId&quot;:&quot;9913279e-af9c-4e31-9279-c518de06e330&quot;,&quot;order&quot;:&quot;999999999999999999952&quot;}},&quot;b15a2e65-57b4-4528-9beb-335b472d535e&quot;:{&quot;id&quot;:&quot;b15a2e65-57b4-4528-9beb-335b472d535e&quot;,&quot;type&quot;:&quot;FIGURE_OBJECT&quot;,&quot;relativeTransform&quot;:{&quot;translate&quot;:{&quot;x&quot;:42.35322690394466,&quot;y&quot;:95.60463718600235},&quot;rotate&quot;:0},&quot;text&quot;:{&quot;textData&quot;:{&quot;lineSpacing&quot;:&quot;normal&quot;,&quot;alignment&quot;:&quot;center&quot;,&quot;verticalAlign&quot;:&quot;CENTER&quot;,&quot;lines&quot;:[{&quot;runs&quot;:[{&quot;style&quot;:{&quot;fontFamily&quot;:&quot;Arial&quot;,&quot;fontSize&quot;:24.000005959739976,&quot;color&quot;:&quot;rgba(23,23,23,1)&quot;,&quot;fontWeight&quot;:&quot;bold&quot;,&quot;fontStyle&quot;:&quot;normal&quot;,&quot;decoration&quot;:&quot;none&quot;},&quot;range&quot;:[0,1]},{&quot;range&quot;:[2,2],&quot;style&quot;:{&quot;fontWeight&quot;:&quot;normal&quot;,&quot;fontStyle&quot;:&quot;normal&quot;,&quot;fontSize&quot;:24.000005959739976,&quot;fontFamily&quot;:&quot;Arial&quot;,&quot;color&quot;:&quot;rgba(23,23,23,1)&quot;,&quot;decoration&quot;:&quot;none&quot;}},{&quot;style&quot;:{&quot;fontFamily&quot;:&quot;Arial&quot;,&quot;fontSize&quot;:24.000005959739976,&quot;color&quot;:&quot;rgba(23,23,23,1)&quot;,&quot;fontWeight&quot;:&quot;bold&quot;,&quot;fontStyle&quot;:&quot;normal&quot;,&quot;decoration&quot;:&quot;none&quot;},&quot;range&quot;:[3,4]},{&quot;style&quot;:{&quot;fontWeight&quot;:&quot;bold&quot;,&quot;fontStyle&quot;:&quot;normal&quot;,&quot;fontSize&quot;:24.000005959739976,&quot;fontFamily&quot;:&quot;Arial&quot;,&quot;color&quot;:&quot;rgba(23,23,23,1)&quot;,&quot;decoration&quot;:&quot;none&quot;},&quot;range&quot;:[5,35]}],&quot;text&quot;:&quot;D |  Measurement of Immune Mediators&quot;}],&quot;_lastCaretLocation&quot;:{&quot;lineIndex&quot;:0,&quot;runIndex&quot;:3,&quot;charIndex&quot;:28}},&quot;format&quot;:&quot;BETTER_TEXT&quot;,&quot;size&quot;:{&quot;x&quot;:480.00910748176466,&quot;y&quot;:39.468351726583364},&quot;targetSize&quot;:{&quot;x&quot;:480.00910748176466,&quot;y&quot;:39.468351726583364}},&quot;parent&quot;:{&quot;type&quot;:&quot;CHILD&quot;,&quot;parentId&quot;:&quot;9913279e-af9c-4e31-9279-c518de06e330&quot;,&quot;order&quot;:&quot;999999999999999999955&quot;},&quot;opacity&quot;:1},&quot;a8f575c3-2893-4277-a161-a4de511f99b2&quot;:{&quot;id&quot;:&quot;a8f575c3-2893-4277-a161-a4de511f99b2&quot;,&quot;name&quot;:&quot;Multiplex imaging system (LX200) &quot;,&quot;displayName&quot;:&quot;&quot;,&quot;type&quot;:&quot;FIGURE_OBJECT&quot;,&quot;relativeTransform&quot;:{&quot;translate&quot;:{&quot;x&quot;:122.09433492777008,&quot;y&quot;:256.5932116584332},&quot;rotate&quot;:0,&quot;skewX&quot;:0,&quot;scale&quot;:{&quot;x&quot;:0.7195597094796558,&quot;y&quot;:0.7195597094796556}},&quot;image&quot;:{&quot;url&quot;:&quot;https://icons.cdn.biorender.com/biorender/64c12a245ebc85117797b709/20230726142002/image/64c12a245ebc85117797b709.png&quot;,&quot;isPremium&quot;:false,&quot;isOrgIcon&quot;:false,&quot;size&quot;:{&quot;x&quot;:250,&quot;y&quot;:164.375},&quot;fallbackUrl&quot;:&quot;sources/icons/64c12a245ebc85117797b709/20230726142002/image/64c12a245ebc85117797b709.svg&quot;},&quot;source&quot;:{&quot;id&quot;:&quot;64c12a245ebc85117797b709&quot;,&quot;version&quot;:&quot;20230726142002&quot;,&quot;type&quot;:&quot;ASSETS&quot;},&quot;isPremium&quot;:false,&quot;parent&quot;:{&quot;type&quot;:&quot;CHILD&quot;,&quot;parentId&quot;:&quot;9913279e-af9c-4e31-9279-c518de06e330&quot;,&quot;order&quot;:&quot;99999999999999999997&quot;}},&quot;1358c74e-20ca-46c8-8888-a0544b7c676d&quot;:{&quot;relativeTransform&quot;:{&quot;translate&quot;:{&quot;x&quot;:-48.42402923326262,&quot;y&quot;:202.28023091226348},&quot;rotate&quot;:0,&quot;skewX&quot;:0,&quot;scale&quot;:{&quot;x&quot;:1,&quot;y&quot;:1}},&quot;type&quot;:&quot;FIGURE_OBJECT&quot;,&quot;id&quot;:&quot;1358c74e-20ca-46c8-8888-a0544b7c676d&quot;,&quot;parent&quot;:{&quot;type&quot;:&quot;CHILD&quot;,&quot;parentId&quot;:&quot;9913279e-af9c-4e31-9279-c518de06e330&quot;,&quot;order&quot;:&quot;999999999999999999965&quot;},&quot;name&quot;:&quot;Cytokine multiplex assay results graph&quot;,&quot;displayName&quot;:&quot;Cytokine multiplex assay results graph&quot;,&quot;source&quot;:{&quot;id&quot;:&quot;67bf47f793d69b6b67d215b2&quot;,&quot;type&quot;:&quot;ASSETS&quot;},&quot;isPremium&quot;:false},&quot;78bf7edc-a01e-4f8a-8aa9-a41f9bbca6c2&quot;:{&quot;type&quot;:&quot;FIGURE_OBJECT&quot;,&quot;id&quot;:&quot;78bf7edc-a01e-4f8a-8aa9-a41f9bbca6c2&quot;,&quot;relativeTransform&quot;:{&quot;translate&quot;:{&quot;x&quot;:-52.90274719331982,&quot;y&quot;:-10.878359048502277},&quot;rotate&quot;:-1.5707963267948966,&quot;skewX&quot;:4.392396316626346e-17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7.333333333333333,&quot;color&quot;:&quot;#232323&quot;,&quot;fontWeight&quot;:&quot;normal&quot;,&quot;fontStyle&quot;:&quot;normal&quot;,&quot;decoration&quot;:&quot;none&quot;,&quot;script&quot;:&quot;none&quot;},&quot;range&quot;:[0,21]}],&quot;text&quot;:&quot;Fluorescence intensity&quot;}],&quot;verticalAlign&quot;:&quot;TOP&quot;,&quot;_lastCaretLocation&quot;:{&quot;lineIndex&quot;:0,&quot;runIndex&quot;:-1,&quot;charIndex&quot;:-1,&quot;endOfLine&quot;:true}},&quot;size&quot;:{&quot;x&quot;:79.21697798333885,&quot;y&quot;:10.900912679862676},&quot;targetSize&quot;:{&quot;x&quot;:79.21697798333885,&quot;y&quot;:10.900912679862676},&quot;format&quot;:&quot;BETTER_TEXT&quot;,&quot;verticalAlign&quot;:&quot;TOP&quot;},&quot;isLocked&quot;:false,&quot;parent&quot;:{&quot;type&quot;:&quot;CHILD&quot;,&quot;parentId&quot;:&quot;1358c74e-20ca-46c8-8888-a0544b7c676d&quot;,&quot;order&quot;:&quot;05&quot;}},&quot;e1d877a6-a35b-4faa-8fcf-424ff1e9da7a&quot;:{&quot;type&quot;:&quot;FIGURE_OBJECT&quot;,&quot;id&quot;:&quot;e1d877a6-a35b-4faa-8fcf-424ff1e9da7a&quot;,&quot;relativeTransform&quot;:{&quot;translate&quot;:{&quot;x&quot;:18.33949150315786,&quot;y&quot;:34.55473860452222},&quot;rotate&quot;:0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7.333333333333333,&quot;color&quot;:&quot;#232323&quot;,&quot;fontWeight&quot;:&quot;normal&quot;,&quot;fontStyle&quot;:&quot;normal&quot;,&quot;decoration&quot;:&quot;none&quot;,&quot;script&quot;:&quot;none&quot;},&quot;range&quot;:[0,12]}],&quot;text&quot;:&quot;Concentration&quot;}],&quot;verticalAlign&quot;:&quot;TOP&quot;,&quot;_lastCaretLocation&quot;:{&quot;lineIndex&quot;:0,&quot;runIndex&quot;:-1,&quot;charIndex&quot;:-1,&quot;endOfLine&quot;:true}},&quot;size&quot;:{&quot;x&quot;:61.79335858994996,&quot;y&quot;:9},&quot;targetSize&quot;:{&quot;x&quot;:61.79335858994996,&quot;y&quot;:9},&quot;format&quot;:&quot;BETTER_TEXT&quot;,&quot;verticalAlign&quot;:&quot;TOP&quot;},&quot;isLocked&quot;:false,&quot;parent&quot;:{&quot;type&quot;:&quot;CHILD&quot;,&quot;parentId&quot;:&quot;1358c74e-20ca-46c8-8888-a0544b7c676d&quot;,&quot;order&quot;:&quot;1&quot;}},&quot;baf43426-0fad-454c-8b63-623926998633&quot;:{&quot;type&quot;:&quot;FIGURE_OBJECT&quot;,&quot;id&quot;:&quot;baf43426-0fad-454c-8b63-623926998633&quot;,&quot;relativeTransform&quot;:{&quot;translate&quot;:{&quot;x&quot;:28.989645837640012,&quot;y&quot;:-2.4473815435670323},&quot;rotate&quot;:-2.0640521817532522e-16},&quot;opacity&quot;:1,&quot;path&quot;:{&quot;type&quot;:&quot;POLY_LINE&quot;,&quot;points&quot;:[{&quot;x&quot;:64.40511643869634,&quot;y&quot;:-47.97237450158967},{&quot;x&quot;:51.32360639318282,&quot;y&quot;:-45.35305737393701},{&quot;x&quot;:47.36192691075617,&quot;y&quot;:-44.38339964799028},{&quot;x&quot;:39.25252727075317,&quot;y&quot;:-42.03998028043517},{&quot;x&quot;:19.870179559816183,&quot;y&quot;:-35.80393001674358},{&quot;x&quot;:11.664873688779537,&quot;y&quot;:-32.21183546646817},{&quot;x&quot;:1.6727907839068923,&quot;y&quot;:-27.46806040314078},{&quot;x&quot;:-7.733688825603047,&quot;y&quot;:-21.433028668028424},{&quot;x&quot;:-17.395422297089482,&quot;y&quot;:-14.822156676390064},{&quot;x&quot;:-27.495632554307377,&quot;y&quot;:-4.967846380813652},{&quot;x&quot;:-35.298558053736194,&quot;y&quot;:4.022703529973799},{&quot;x&quot;:-53.15197214320851,&quot;y&quot;:14.133430391570737},{&quot;x&quot;:-71.2037389938334,&quot;y&quot;:18.71621840238911}],&quot;closed&quot;:false,&quot;selectedObjectIds&quot;:[&quot;45b6bcc9-18b9-41ac-afdc-e6a7bb748832&quot;],&quot;cornerRounding&quot;:{&quot;type&quot;:&quot;ARC_LENGTH&quot;,&quot;global&quot;:12.350375453753381}},&quot;pathStyles&quot;:[{&quot;type&quot;:&quot;FILL&quot;,&quot;fillStyle&quot;:&quot;transparent&quot;},{&quot;type&quot;:&quot;STROKE&quot;,&quot;strokeStyle&quot;:&quot;rgba(245, 208, 127, 1)&quot;,&quot;lineWidth&quot;:0.899600632294364,&quot;lineJoin&quot;:&quot;round&quot;}],&quot;isLocked&quot;:false,&quot;parent&quot;:{&quot;type&quot;:&quot;CHILD&quot;,&quot;parentId&quot;:&quot;1358c74e-20ca-46c8-8888-a0544b7c676d&quot;,&quot;order&quot;:&quot;15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2df07972-505c-4020-8f1a-ac8297df6774&quot;:{&quot;type&quot;:&quot;FIGURE_OBJECT&quot;,&quot;id&quot;:&quot;2df07972-505c-4020-8f1a-ac8297df6774&quot;,&quot;relativeTransform&quot;:{&quot;translate&quot;:{&quot;x&quot;:83.99775949573804,&quot;y&quot;:-5.787863210277381},&quot;rotate&quot;:1.8640864182294906e-16,&quot;skewX&quot;:-1.0170802016158579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Arial&quot;,&quot;fontSize&quot;:8,&quot;color&quot;:&quot;#232323&quot;,&quot;fontWeight&quot;:&quot;normal&quot;,&quot;fontStyle&quot;:&quot;normal&quot;,&quot;decoration&quot;:&quot;none&quot;,&quot;script&quot;:&quot;none&quot;},&quot;range&quot;:[0,5]}],&quot;text&quot;:&quot;CXCL10&quot;}],&quot;verticalAlign&quot;:&quot;TOP&quot;,&quot;_lastCaretLocation&quot;:{&quot;lineIndex&quot;:0,&quot;runIndex&quot;:-1,&quot;charIndex&quot;:-1,&quot;endOfLine&quot;:true}},&quot;size&quot;:{&quot;x&quot;:34.7277949692109,&quot;y&quot;:8.80939384926068},&quot;targetSize&quot;:{&quot;x&quot;:34.7277949692109,&quot;y&quot;:8.80939384926068},&quot;format&quot;:&quot;BETTER_TEXT&quot;,&quot;verticalAlign&quot;:&quot;TOP&quot;},&quot;isLocked&quot;:false,&quot;parent&quot;:{&quot;type&quot;:&quot;CHILD&quot;,&quot;parentId&quot;:&quot;1358c74e-20ca-46c8-8888-a0544b7c676d&quot;,&quot;order&quot;:&quot;3&quot;}},&quot;4e2e7bd1-66cc-4abd-8ba6-6cc50323b267&quot;:{&quot;type&quot;:&quot;FIGURE_OBJECT&quot;,&quot;id&quot;:&quot;4e2e7bd1-66cc-4abd-8ba6-6cc50323b267&quot;,&quot;relativeTransform&quot;:{&quot;translate&quot;:{&quot;x&quot;:60.280939295056,&quot;y&quot;:12.393866123159086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(118, 231, 253)&quot;,&quot;lineWidth&quot;:0.7793127574315304,&quot;lineJoin&quot;:&quot;round&quot;}],&quot;isLocked&quot;:false,&quot;parent&quot;:{&quot;type&quot;:&quot;CHILD&quot;,&quot;parentId&quot;:&quot;1358c74e-20ca-46c8-8888-a0544b7c676d&quot;,&quot;order&quot;:&quot;25&quot;},&quot;connectorInfo&quot;:{&quot;connectedObjects&quot;:[],&quot;type&quot;:&quot;LINE&quot;,&quot;offset&quot;:{&quot;x&quot;:0,&quot;y&quot;:0},&quot;bending&quot;:0.1,&quot;firstElementIsHead&quot;:true,&quot;customized&quot;:false}},&quot;4427a847-1650-4815-9ed1-3c678ae1dd32&quot;:{&quot;type&quot;:&quot;FIGURE_OBJECT&quot;,&quot;id&quot;:&quot;4427a847-1650-4815-9ed1-3c678ae1dd32&quot;,&quot;relativeTransform&quot;:{&quot;translate&quot;:{&quot;x&quot;:60.280939295056,&quot;y&quot;:3.350652994125671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a(219, 91, 118, 1)&quot;,&quot;lineWidth&quot;:0.7793127574315304,&quot;lineJoin&quot;:&quot;round&quot;}],&quot;isLocked&quot;:false,&quot;parent&quot;:{&quot;type&quot;:&quot;CHILD&quot;,&quot;parentId&quot;:&quot;1358c74e-20ca-46c8-8888-a0544b7c676d&quot;,&quot;order&quot;:&quot;4&quot;},&quot;connectorInfo&quot;:{&quot;connectedObjects&quot;:[],&quot;type&quot;:&quot;LINE&quot;,&quot;offset&quot;:{&quot;x&quot;:0,&quot;y&quot;:0},&quot;bending&quot;:0.1,&quot;firstElementIsHead&quot;:true,&quot;customized&quot;:false}},&quot;95d1b03b-02f0-4ed5-90eb-8551770329c0&quot;:{&quot;type&quot;:&quot;FIGURE_OBJECT&quot;,&quot;id&quot;:&quot;95d1b03b-02f0-4ed5-90eb-8551770329c0&quot;,&quot;relativeTransform&quot;:{&quot;translate&quot;:{&quot;x&quot;:31.354063522750614,&quot;y&quot;:-10.270674659639754},&quot;rotate&quot;:0},&quot;opacity&quot;:1,&quot;path&quot;:{&quot;type&quot;:&quot;POLY_LINE&quot;,&quot;points&quot;:[{&quot;x&quot;:-77.66036331598927,&quot;y&quot;:-39.82528836566314},{&quot;x&quot;:-77.66036331598927,&quot;y&quot;:39.23619723739708},{&quot;x&quot;:68.65942404171821,&quot;y&quot;:39.23619723739708}],&quot;closed&quot;:false},&quot;pathStyles&quot;:[{&quot;type&quot;:&quot;FILL&quot;,&quot;fillStyle&quot;:&quot;transparent&quot;},{&quot;type&quot;:&quot;STROKE&quot;,&quot;strokeStyle&quot;:&quot;#232323&quot;,&quot;lineWidth&quot;:0.5997337548629093,&quot;lineJoin&quot;:&quot;round&quot;}],&quot;pathMarkers&quot;:{},&quot;isLocked&quot;:false,&quot;parent&quot;:{&quot;type&quot;:&quot;CHILD&quot;,&quot;parentId&quot;:&quot;1358c74e-20ca-46c8-8888-a0544b7c676d&quot;,&quot;order&quot;:&quot;2&quot;}},&quot;7fdeba74-0723-4840-88d9-f559ac2cb720&quot;:{&quot;type&quot;:&quot;FIGURE_OBJECT&quot;,&quot;id&quot;:&quot;7fdeba74-0723-4840-88d9-f559ac2cb720&quot;,&quot;relativeTransform&quot;:{&quot;translate&quot;:{&quot;x&quot;:60.280939295056,&quot;y&quot;:-5.78786321027738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a(245, 208, 127, 1)&quot;,&quot;lineWidth&quot;:0.7793127574315304,&quot;lineJoin&quot;:&quot;round&quot;}],&quot;isLocked&quot;:false,&quot;parent&quot;:{&quot;type&quot;:&quot;CHILD&quot;,&quot;parentId&quot;:&quot;1358c74e-20ca-46c8-8888-a0544b7c676d&quot;,&quot;order&quot;:&quot;5&quot;},&quot;connectorInfo&quot;:{&quot;connectedObjects&quot;:[],&quot;type&quot;:&quot;LINE&quot;,&quot;offset&quot;:{&quot;x&quot;:0,&quot;y&quot;:0},&quot;bending&quot;:0.1,&quot;firstElementIsHead&quot;:true,&quot;customized&quot;:false}},&quot;fc653d61-a390-4bdc-8e5f-695de712f4d2&quot;:{&quot;type&quot;:&quot;FIGURE_OBJECT&quot;,&quot;id&quot;:&quot;fc653d61-a390-4bdc-8e5f-695de712f4d2&quot;,&quot;relativeTransform&quot;:{&quot;translate&quot;:{&quot;x&quot;:28.989288976842506,&quot;y&quot;:0.5960955214749134},&quot;rotate&quot;:-2.0640521817532522e-16},&quot;opacity&quot;:1,&quot;path&quot;:{&quot;type&quot;:&quot;POLY_LINE&quot;,&quot;points&quot;:[{&quot;x&quot;:64.66080863998633,&quot;y&quot;:-48.63979886755624},{&quot;x&quot;:37.77076451158116,&quot;y&quot;:-41.560989811510495},{&quot;x&quot;:18.990383244858723,&quot;y&quot;:-35.4214137304858},{&quot;x&quot;:9.622842792967003,&quot;y&quot;:-31.01323247935322},{&quot;x&quot;:1.276317788981494,&quot;y&quot;:-26.892971356483656},{&quot;x&quot;:-8.952940770971992,&quot;y&quot;:-19.70588350338487},{&quot;x&quot;:-17.905930021042625,&quot;y&quot;:-13.09463590681208},{&quot;x&quot;:-25.396584293980972,&quot;y&quot;:-5.3991631658065},{&quot;x&quot;:-35.18452332470846,&quot;y&quot;:4.887590729566061},{&quot;x&quot;:-53.03793741418077,&quot;y&quot;:15.190514746627944},{&quot;x&quot;:-70.97566953577791,&quot;y&quot;:19.773302757446313}],&quot;closed&quot;:false,&quot;selectedObjectIds&quot;:[&quot;b1148083-3d2b-4dd1-a76f-0da67f4d8ea3&quot;],&quot;cornerRounding&quot;:{&quot;type&quot;:&quot;ARC_LENGTH&quot;,&quot;global&quot;:0}},&quot;pathStyles&quot;:[{&quot;type&quot;:&quot;FILL&quot;,&quot;fillStyle&quot;:&quot;transparent&quot;},{&quot;type&quot;:&quot;STROKE&quot;,&quot;strokeStyle&quot;:&quot;rgba(219, 91, 118, 1)&quot;,&quot;lineWidth&quot;:0.899600632294364,&quot;lineJoin&quot;:&quot;round&quot;}],&quot;isLocked&quot;:false,&quot;parent&quot;:{&quot;type&quot;:&quot;CHILD&quot;,&quot;parentId&quot;:&quot;1358c74e-20ca-46c8-8888-a0544b7c676d&quot;,&quot;order&quot;:&quot;55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b4b7bfa8-d632-44a1-921e-3c072abba276&quot;:{&quot;type&quot;:&quot;FIGURE_OBJECT&quot;,&quot;id&quot;:&quot;b4b7bfa8-d632-44a1-921e-3c072abba276&quot;,&quot;relativeTransform&quot;:{&quot;translate&quot;:{&quot;x&quot;:28.98936982993961,&quot;y&quot;:6.06050041735164},&quot;rotate&quot;:-2.0640521817532522e-16},&quot;opacity&quot;:1,&quot;path&quot;:{&quot;type&quot;:&quot;POLY_LINE&quot;,&quot;points&quot;:[{&quot;x&quot;:64.55077984079472,&quot;y&quot;:-48.11767355624778},{&quot;x&quot;:51.25393405250935,&quot;y&quot;:-45.590865449938086},{&quot;x&quot;:38.54979336789275,&quot;y&quot;:-41.33653657405041},{&quot;x&quot;:20.011398692765006,&quot;y&quot;:-34.86928977569903},{&quot;x&quot;:10.771485171861503,&quot;y&quot;:-30.881130566091336},{&quot;x&quot;:1.0210639270049229,&quot;y&quot;:-25.165450586905653},{&quot;x&quot;:-8.314806116030567,&quot;y&quot;:-18.698163054464388},{&quot;x&quot;:-16.629660711159772,&quot;y&quot;:-12.230875522023107},{&quot;x&quot;:-25.593722460059,&quot;y&quot;:-2.692145050569163},{&quot;x&quot;:-35.068291932911364,&quot;y&quot;:6.846585420884739},{&quot;x&quot;:-53.03793741418077,&quot;y&quot;:15.190514746627944},{&quot;x&quot;:-70.51694656119498,&quot;y&quot;:20.466678116297093}],&quot;closed&quot;:false,&quot;selectedObjectIds&quot;:[&quot;969739eb-f0c6-4df8-a73d-96316265006e&quot;],&quot;cornerRounding&quot;:{&quot;type&quot;:&quot;ARC_LENGTH&quot;,&quot;global&quot;:0}},&quot;pathStyles&quot;:[{&quot;type&quot;:&quot;FILL&quot;,&quot;fillStyle&quot;:&quot;transparent&quot;},{&quot;type&quot;:&quot;STROKE&quot;,&quot;strokeStyle&quot;:&quot;rgba(142, 217, 115, 1)&quot;,&quot;lineWidth&quot;:0.899600632294364,&quot;lineJoin&quot;:&quot;round&quot;}],&quot;isLocked&quot;:false,&quot;parent&quot;:{&quot;type&quot;:&quot;CHILD&quot;,&quot;parentId&quot;:&quot;1358c74e-20ca-46c8-8888-a0544b7c676d&quot;,&quot;order&quot;:&quot;65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11f246d5-141d-402b-a726-22966f9c10e2&quot;:{&quot;type&quot;:&quot;FIGURE_OBJECT&quot;,&quot;id&quot;:&quot;11f246d5-141d-402b-a726-22966f9c10e2&quot;,&quot;relativeTransform&quot;:{&quot;translate&quot;:{&quot;x&quot;:83.99827651445406,&quot;y&quot;:3.350652994125671},&quot;rotate&quot;:1.8640864182294896e-16,&quot;skewX&quot;:-1.0170802016158592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Weight&quot;:&quot;normal&quot;,&quot;fontStyle&quot;:&quot;normal&quot;,&quot;fontSize&quot;:8,&quot;fontFamily&quot;:&quot;Arial&quot;,&quot;color&quot;:&quot;#232323&quot;,&quot;decoration&quot;:&quot;none&quot;},&quot;range&quot;:[0,2]},{&quot;style&quot;:{&quot;fontWeight&quot;:&quot;normal&quot;,&quot;fontStyle&quot;:&quot;normal&quot;,&quot;fontSize&quot;:8,&quot;fontFamily&quot;:&quot;Roboto&quot;,&quot;color&quot;:&quot;#232323&quot;,&quot;decoration&quot;:&quot;none&quot;},&quot;range&quot;:[3,3]},{&quot;style&quot;:{&quot;fontWeight&quot;:&quot;normal&quot;,&quot;fontStyle&quot;:&quot;normal&quot;,&quot;fontSize&quot;:8,&quot;fontFamily&quot;:&quot;Times New Roman&quot;,&quot;color&quot;:&quot;#232323&quot;,&quot;decoration&quot;:&quot;none&quot;},&quot;range&quot;:[4,4]}],&quot;text&quot;:&quot;IFN-γ&quot;}],&quot;verticalAlign&quot;:&quot;TOP&quot;,&quot;_lastCaretLocation&quot;:{&quot;lineIndex&quot;:0,&quot;runIndex&quot;:0,&quot;charIndex&quot;:0}},&quot;size&quot;:{&quot;x&quot;:34.727898742571966,&quot;y&quot;:9},&quot;targetSize&quot;:{&quot;x&quot;:34.727898742571966,&quot;y&quot;:8.999999999999998},&quot;format&quot;:&quot;BETTER_TEXT&quot;,&quot;verticalAlign&quot;:&quot;TOP&quot;},&quot;isLocked&quot;:false,&quot;parent&quot;:{&quot;type&quot;:&quot;CHILD&quot;,&quot;parentId&quot;:&quot;1358c74e-20ca-46c8-8888-a0544b7c676d&quot;,&quot;order&quot;:&quot;7&quot;}},&quot;902734fc-e70a-4ce9-8657-1dd8b1b4c09b&quot;:{&quot;type&quot;:&quot;FIGURE_OBJECT&quot;,&quot;id&quot;:&quot;902734fc-e70a-4ce9-8657-1dd8b1b4c09b&quot;,&quot;relativeTransform&quot;:{&quot;translate&quot;:{&quot;x&quot;:83.99810506459023,&quot;y&quot;:12.393866123159086},&quot;rotate&quot;:1.8640864182294896e-16,&quot;skewX&quot;:-1.0170802016158581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Weight&quot;:&quot;normal&quot;,&quot;fontStyle&quot;:&quot;normal&quot;,&quot;fontSize&quot;:8,&quot;fontFamily&quot;:&quot;Roboto&quot;,&quot;color&quot;:&quot;#232323&quot;,&quot;decoration&quot;:&quot;none&quot;},&quot;range&quot;:[0,4]}],&quot;text&quot;:&quot;IL-10&quot;}],&quot;verticalAlign&quot;:&quot;TOP&quot;,&quot;_lastCaretLocation&quot;:{&quot;lineIndex&quot;:0,&quot;runIndex&quot;:-1,&quot;charIndex&quot;:-1,&quot;endOfLine&quot;:true}},&quot;size&quot;:{&quot;x&quot;:34.72742294797708,&quot;y&quot;:9},&quot;targetSize&quot;:{&quot;x&quot;:34.72742294797708,&quot;y&quot;:8.999999999999998},&quot;format&quot;:&quot;BETTER_TEXT&quot;,&quot;verticalAlign&quot;:&quot;TOP&quot;},&quot;isLocked&quot;:false,&quot;parent&quot;:{&quot;type&quot;:&quot;CHILD&quot;,&quot;parentId&quot;:&quot;1358c74e-20ca-46c8-8888-a0544b7c676d&quot;,&quot;order&quot;:&quot;75&quot;}},&quot;063f9ed9-b1e5-46f8-8df9-6750065f6a96&quot;:{&quot;type&quot;:&quot;FIGURE_OBJECT&quot;,&quot;id&quot;:&quot;063f9ed9-b1e5-46f8-8df9-6750065f6a96&quot;,&quot;relativeTransform&quot;:{&quot;translate&quot;:{&quot;x&quot;:83.99801032420197,&quot;y&quot;:21.43707925219245},&quot;rotate&quot;:1.8640864182294904e-16,&quot;skewX&quot;:-1.0170802016158581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8,&quot;color&quot;:&quot;#232323&quot;,&quot;fontWeight&quot;:&quot;normal&quot;,&quot;fontStyle&quot;:&quot;normal&quot;,&quot;decoration&quot;:&quot;none&quot;,&quot;script&quot;:&quot;none&quot;},&quot;range&quot;:[0,3]}],&quot;text&quot;:&quot;VEGF&quot;}],&quot;verticalAlign&quot;:&quot;TOP&quot;,&quot;_lastCaretLocation&quot;:{&quot;lineIndex&quot;:0,&quot;runIndex&quot;:-1,&quot;charIndex&quot;:-1,&quot;endOfLine&quot;:true}},&quot;size&quot;:{&quot;x&quot;:34.726967677466035,&quot;y&quot;:9},&quot;targetSize&quot;:{&quot;x&quot;:34.726967677466035,&quot;y&quot;:8.999999999999998},&quot;format&quot;:&quot;BETTER_TEXT&quot;,&quot;verticalAlign&quot;:&quot;TOP&quot;},&quot;isLocked&quot;:false,&quot;parent&quot;:{&quot;type&quot;:&quot;CHILD&quot;,&quot;parentId&quot;:&quot;1358c74e-20ca-46c8-8888-a0544b7c676d&quot;,&quot;order&quot;:&quot;8&quot;}},&quot;cd7488d6-0fee-46ad-90d0-ad53ed7cd7d7&quot;:{&quot;type&quot;:&quot;FIGURE_OBJECT&quot;,&quot;id&quot;:&quot;cd7488d6-0fee-46ad-90d0-ad53ed7cd7d7&quot;,&quot;relativeTransform&quot;:{&quot;translate&quot;:{&quot;x&quot;:60.280939295056,&quot;y&quot;:21.43707925219245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a(142, 217, 115, 1)&quot;,&quot;lineWidth&quot;:0.7793127574315304,&quot;lineJoin&quot;:&quot;round&quot;}],&quot;isLocked&quot;:false,&quot;parent&quot;:{&quot;type&quot;:&quot;CHILD&quot;,&quot;parentId&quot;:&quot;1358c74e-20ca-46c8-8888-a0544b7c676d&quot;,&quot;order&quot;:&quot;9&quot;},&quot;connectorInfo&quot;:{&quot;connectedObjects&quot;:[],&quot;type&quot;:&quot;LINE&quot;,&quot;offset&quot;:{&quot;x&quot;:0,&quot;y&quot;:0},&quot;bending&quot;:0.1,&quot;firstElementIsHead&quot;:true,&quot;customized&quot;:false}},&quot;b09ce469-d9e7-4130-bfd3-d27fdd59d16b&quot;:{&quot;type&quot;:&quot;FIGURE_OBJECT&quot;,&quot;id&quot;:&quot;b09ce469-d9e7-4130-bfd3-d27fdd59d16b&quot;,&quot;relativeTransform&quot;:{&quot;translate&quot;:{&quot;x&quot;:28.989426683515397,&quot;y&quot;:3.4152495411511268},&quot;rotate&quot;:-2.0640521817532522e-16},&quot;opacity&quot;:1,&quot;path&quot;:{&quot;type&quot;:&quot;POLY_LINE&quot;,&quot;points&quot;:[{&quot;x&quot;:64.55077984079472,&quot;y&quot;:-48.11767355624778},{&quot;x&quot;:53.328401915350135,&quot;y&quot;:-46.02274564233259},{&quot;x&quot;:44.77319695641513,&quot;y&quot;:-43.927817728417395},{&quot;x&quot;:23.73202407420912,&quot;y&quot;:-37.14893450006379},{&quot;x&quot;:9.495215861978679,&quot;y&quot;:-30.86927241522172},{&quot;x&quot;:0.5105562030517802,&quot;y&quot;:-25.74129084343167},{&quot;x&quot;:-16.629660711159772,&quot;y&quot;:-13.09463590681208},{&quot;x&quot;:-34.41876173877875,&quot;y&quot;:5.46343098609206},{&quot;x&quot;:-53.03793741418077,&quot;y&quot;:15.190514746627944},{&quot;x&quot;:-70.86564073658629,&quot;y&quot;:23.11132094957731}],&quot;closed&quot;:false,&quot;selectedObjectIds&quot;:[&quot;02f07c5e-b989-46c1-b153-61bd4a1ccfc8&quot;],&quot;cornerRounding&quot;:{&quot;type&quot;:&quot;ARC_LENGTH&quot;,&quot;global&quot;:21.94970193442683}},&quot;pathStyles&quot;:[{&quot;type&quot;:&quot;FILL&quot;,&quot;fillStyle&quot;:&quot;transparent&quot;},{&quot;type&quot;:&quot;STROKE&quot;,&quot;strokeStyle&quot;:&quot;rgb(118, 231, 253)&quot;,&quot;lineWidth&quot;:0.899600632294364,&quot;lineJoin&quot;:&quot;round&quot;}],&quot;isLocked&quot;:false,&quot;parent&quot;:{&quot;type&quot;:&quot;CHILD&quot;,&quot;parentId&quot;:&quot;1358c74e-20ca-46c8-8888-a0544b7c676d&quot;,&quot;order&quot;:&quot;6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232a7755-3a70-4857-a6bd-e47860bcc8c5&quot;:{&quot;type&quot;:&quot;FIGURE_OBJECT&quot;,&quot;id&quot;:&quot;232a7755-3a70-4857-a6bd-e47860bcc8c5&quot;,&quot;name&quot;:&quot;Computer screen&quot;,&quot;relativeTransform&quot;:{&quot;translate&quot;:{&quot;x&quot;:-25.734397252069577,&quot;y&quot;:212.38693892352825},&quot;rotate&quot;:0,&quot;skewX&quot;:0,&quot;scale&quot;:{&quot;x&quot;:0.6085155061251472,&quot;y&quot;:0.5958921150045339}},&quot;opacity&quot;:1,&quot;image&quot;:{&quot;url&quot;:&quot;https://icons.cdn.biorender.com/biorender/5f11a6691354a600277fd5b1/5b3ccd292b2a330014798001.png&quot;,&quot;size&quot;:{&quot;x&quot;:320,&quot;y&quot;:260},&quot;isPremium&quot;:false,&quot;fallbackUrl&quot;:&quot;sources/icons/5f11a6691354a600277fd5b1/5b3ccd292b2a330014798001.svg&quot;},&quot;source&quot;:{&quot;id&quot;:&quot;5b3ccd292b2a330014798001&quot;,&quot;type&quot;:&quot;ASSETS&quot;},&quot;pathStyles&quot;:[{&quot;type&quot;:&quot;FILL&quot;,&quot;fillStyle&quot;:&quot;rgb(0,0,0)&quot;}],&quot;isLocked&quot;:false,&quot;parent&quot;:{&quot;type&quot;:&quot;CHILD&quot;,&quot;parentId&quot;:&quot;9913279e-af9c-4e31-9279-c518de06e330&quot;,&quot;order&quot;:&quot;99999999999999999996&quot;}},&quot;b7d74f2a-2724-455d-b526-d68eef359386&quot;:{&quot;type&quot;:&quot;FIGURE_OBJECT&quot;,&quot;id&quot;:&quot;b7d74f2a-2724-455d-b526-d68eef359386&quot;,&quot;relativeTransform&quot;:{&quot;translate&quot;:{&quot;x&quot;:308.89244465968,&quot;y&quot;:55.95079021013595},&quot;rotate&quot;:0,&quot;skewX&quot;:0,&quot;scale&quot;:{&quot;x&quot;:1,&quot;y&quot;:1}},&quot;opacity&quot;:1,&quot;path&quot;:{&quot;type&quot;:&quot;POLY_LINE&quot;,&quot;points&quot;:[{&quot;x&quot;:0,&quot;y&quot;:402.81111529865456},{&quot;x&quot;:0,&quot;y&quot;:-402.8111152986545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999999999999999999902&quot;},&quot;connectorInfo&quot;:{&quot;connectedObjects&quot;:[],&quot;type&quot;:&quot;LINE&quot;,&quot;offset&quot;:{&quot;x&quot;:0,&quot;y&quot;:0},&quot;bending&quot;:0.1,&quot;firstElementIsHead&quot;:true,&quot;customized&quot;:false}},&quot;460b3211-ac7e-40e2-9f8b-c72414723875&quot;:{&quot;type&quot;:&quot;FIGURE_OBJECT&quot;,&quot;id&quot;:&quot;460b3211-ac7e-40e2-9f8b-c72414723875&quot;,&quot;relativeTransform&quot;:{&quot;translate&quot;:{&quot;x&quot;:576.9678362882461,&quot;y&quot;:58.01163863637183},&quot;rotate&quot;:-1.570796326794897,&quot;skewX&quot;:0,&quot;scale&quot;:{&quot;x&quot;:1,&quot;y&quot;:1}},&quot;opacity&quot;:1,&quot;path&quot;:{&quot;type&quot;:&quot;POLY_LINE&quot;,&quot;points&quot;:[{&quot;x&quot;:-7.057877257701687e-30,&quot;y&quot;:240.22716642343352},{&quot;x&quot;:1.8474111129762605e-13,&quot;y&quot;:-237.6058057554775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80cf6370-6c92-4e0f-98ee-ba6fb2582c9a&quot;,&quot;order&quot;:&quot;5&quot;},&quot;connectorInfo&quot;:{&quot;connectedObjects&quot;:[],&quot;type&quot;:&quot;LINE&quot;,&quot;offset&quot;:{&quot;x&quot;:0,&quot;y&quot;:0},&quot;bending&quot;:0.1,&quot;firstElementIsHead&quot;:true,&quot;customized&quot;:false}},&quot;fcae284e-0d4f-4ac1-95b1-3fab2eeb8bf4&quot;:{&quot;id&quot;:&quot;fcae284e-0d4f-4ac1-95b1-3fab2eeb8bf4&quot;,&quot;type&quot;:&quot;FIGURE_OBJECT&quot;,&quot;relativeTransform&quot;:{&quot;translate&quot;:{&quot;x&quot;:576.6228249365092,&quot;y&quot;:95.60463718600235},&quot;rotate&quot;:0,&quot;skewX&quot;:0,&quot;scale&quot;:{&quot;x&quot;:1,&quot;y&quot;:1}},&quot;text&quot;:{&quot;textData&quot;:{&quot;lineSpacing&quot;:&quot;normal&quot;,&quot;alignment&quot;:&quot;center&quot;,&quot;verticalAlign&quot;:&quot;CENTER&quot;,&quot;lines&quot;:[{&quot;runs&quot;:[{&quot;style&quot;:{&quot;fontFamily&quot;:&quot;Arial&quot;,&quot;fontSize&quot;:24.000005959739976,&quot;color&quot;:&quot;rgba(23,23,23,1)&quot;,&quot;fontWeight&quot;:&quot;bold&quot;,&quot;fontStyle&quot;:&quot;normal&quot;,&quot;decoration&quot;:&quot;none&quot;},&quot;range&quot;:[0,1]},{&quot;range&quot;:[2,2],&quot;style&quot;:{&quot;fontWeight&quot;:&quot;normal&quot;,&quot;fontStyle&quot;:&quot;normal&quot;,&quot;fontSize&quot;:24.000005959739976,&quot;fontFamily&quot;:&quot;Arial&quot;,&quot;color&quot;:&quot;rgba(23,23,23,1)&quot;,&quot;decoration&quot;:&quot;none&quot;}},{&quot;style&quot;:{&quot;fontFamily&quot;:&quot;Arial&quot;,&quot;fontSize&quot;:24.000005959739976,&quot;color&quot;:&quot;rgba(23,23,23,1)&quot;,&quot;fontWeight&quot;:&quot;bold&quot;,&quot;fontStyle&quot;:&quot;normal&quot;,&quot;decoration&quot;:&quot;none&quot;},&quot;range&quot;:[3,19]}],&quot;text&quot;:&quot;F |  Clinical Impact&quot;}],&quot;_lastCaretLocation&quot;:{&quot;lineIndex&quot;:0,&quot;runIndex&quot;:2,&quot;charIndex&quot;:15}},&quot;format&quot;:&quot;BETTER_TEXT&quot;,&quot;size&quot;:{&quot;x&quot;:480.00910748176466,&quot;y&quot;:39.468351726583364},&quot;targetSize&quot;:{&quot;x&quot;:480.00910748176466,&quot;y&quot;:39.468351726583364}},&quot;parent&quot;:{&quot;type&quot;:&quot;CHILD&quot;,&quot;parentId&quot;:&quot;9913279e-af9c-4e31-9279-c518de06e330&quot;,&quot;order&quot;:&quot;999999999999999999996&quot;},&quot;opacity&quot;:1},&quot;07121503-4645-4b5c-a212-d9071204945e&quot;:{&quot;id&quot;:&quot;07121503-4645-4b5c-a212-d9071204945e&quot;,&quot;name&quot;:&quot;Calendar&quot;,&quot;displayName&quot;:&quot;&quot;,&quot;type&quot;:&quot;FIGURE_OBJECT&quot;,&quot;relativeTransform&quot;:{&quot;translate&quot;:{&quot;x&quot;:-143.44610722934829,&quot;y&quot;:-195.7806107953615},&quot;rotate&quot;:0,&quot;skewX&quot;:0,&quot;scale&quot;:{&quot;x&quot;:0.7989810298466249,&quot;y&quot;:0.7989810298466249}},&quot;image&quot;:{&quot;url&quot;:&quot;https://icons.biorender.com/biorender/608c5188f4c35b0027d51951/20210430185154/image/calendar.png&quot;,&quot;isPremium&quot;:false,&quot;size&quot;:{&quot;x&quot;:100,&quot;y&quot;:100}},&quot;source&quot;:{&quot;id&quot;:&quot;608c5188f4c35b0027d51951&quot;,&quot;type&quot;:&quot;ASSETS&quot;},&quot;isPremium&quot;:false,&quot;parent&quot;:{&quot;type&quot;:&quot;CHILD&quot;,&quot;parentId&quot;:&quot;9913279e-af9c-4e31-9279-c518de06e330&quot;,&quot;order&quot;:&quot;9999999999999999999962&quot;}},&quot;76bad726-54c3-4f4c-9c27-ad849e76106d&quot;:{&quot;id&quot;:&quot;76bad726-54c3-4f4c-9c27-ad849e76106d&quot;,&quot;type&quot;:&quot;FIGURE_OBJECT&quot;,&quot;relativeTransform&quot;:{&quot;translate&quot;:{&quot;x&quot;:90.43678461698175,&quot;y&quot;:-184.83478306364714},&quot;rotate&quot;:0,&quot;skewX&quot;:0,&quot;scale&quot;:{&quot;x&quot;:1,&quot;y&quot;:1}},&quot;text&quot;:{&quot;textData&quot;:{&quot;lineSpacing&quot;:&quot;onehalf&quot;,&quot;alignment&quot;:&quot;center&quot;,&quot;verticalAlign&quot;:&quot;TOP&quot;,&quot;lines&quot;:[{&quot;runs&quot;:[{&quot;range&quot;:[0,35],&quot;style&quot;:{&quot;fontWeight&quot;:&quot;normal&quot;,&quot;fontStyle&quot;:&quot;normal&quot;,&quot;fontSize&quot;:20,&quot;fontFamily&quot;:&quot;Arial&quot;,&quot;color&quot;:&quot;black&quot;,&quot;decoration&quot;:&quot;none&quot;}}],&quot;text&quot;:&quot;Whole blood collected in EDTA tubes &quot;},{&quot;runs&quot;:[{&quot;range&quot;:[0,30],&quot;style&quot;:{&quot;fontWeight&quot;:&quot;normal&quot;,&quot;fontStyle&quot;:&quot;normal&quot;,&quot;fontSize&quot;:20,&quot;fontFamily&quot;:&quot;Arial&quot;,&quot;color&quot;:&quot;black&quot;,&quot;decoration&quot;:&quot;none&quot;}}],&quot;text&quot;:&quot;at four consecutive time points&quot;,&quot;baseStyle&quot;:{&quot;fontFamily&quot;:&quot;Arial&quot;,&quot;fontSize&quot;:20,&quot;color&quot;:&quot;black&quot;,&quot;fontWeight&quot;:&quot;normal&quot;,&quot;fontStyle&quot;:&quot;normal&quot;,&quot;decoration&quot;:&quot;none&quot;,&quot;script&quot;:&quot;none&quot;}}],&quot;_lastCaretLocation&quot;:{&quot;lineIndex&quot;:1,&quot;runIndex&quot;:0,&quot;charIndex&quot;:0}},&quot;format&quot;:&quot;BETTER_TEXT&quot;,&quot;size&quot;:{&quot;x&quot;:364.97854721898835,&quot;y&quot;:45.86206896551724},&quot;targetSize&quot;:{&quot;x&quot;:364.97854721898835,&quot;y&quot;:45.86206896551724}},&quot;parent&quot;:{&quot;type&quot;:&quot;CHILD&quot;,&quot;parentId&quot;:&quot;9913279e-af9c-4e31-9279-c518de06e330&quot;,&quot;order&quot;:&quot;9999999999999999999965&quot;},&quot;opacity&quot;:1},&quot;4fa41035-60d1-47cd-988b-03600c41d679&quot;:{&quot;id&quot;:&quot;4fa41035-60d1-47cd-988b-03600c41d679&quot;,&quot;type&quot;:&quot;FIGURE_OBJECT&quot;,&quot;relativeTransform&quot;:{&quot;translate&quot;:{&quot;x&quot;:38.37337376684809,&quot;y&quot;:-323.4628838324005},&quot;rotate&quot;:0,&quot;skewX&quot;:0,&quot;scale&quot;:{&quot;x&quot;:1,&quot;y&quot;:1}},&quot;text&quot;:{&quot;textData&quot;:{&quot;lineSpacing&quot;:&quot;normal&quot;,&quot;alignment&quot;:&quot;center&quot;,&quot;verticalAlign&quot;:&quot;CENTER&quot;,&quot;lines&quot;:[{&quot;runs&quot;:[{&quot;style&quot;:{&quot;fontFamily&quot;:&quot;Arial&quot;,&quot;fontSize&quot;:24,&quot;color&quot;:&quot;rgba(23,23,23,1)&quot;,&quot;fontWeight&quot;:&quot;bold&quot;,&quot;fontStyle&quot;:&quot;normal&quot;,&quot;decoration&quot;:&quot;none&quot;},&quot;range&quot;:[0,1]},{&quot;range&quot;:[2,3],&quot;style&quot;:{&quot;fontWeight&quot;:&quot;normal&quot;,&quot;fontStyle&quot;:&quot;normal&quot;,&quot;fontSize&quot;:24,&quot;fontFamily&quot;:&quot;Arial&quot;,&quot;color&quot;:&quot;rgba(23,23,23,1)&quot;,&quot;decoration&quot;:&quot;none&quot;}},{&quot;style&quot;:{&quot;fontWeight&quot;:&quot;bold&quot;,&quot;fontStyle&quot;:&quot;normal&quot;,&quot;fontSize&quot;:24,&quot;fontFamily&quot;:&quot;Arial&quot;,&quot;color&quot;:&quot;rgba(23,23,23,1)&quot;,&quot;decoration&quot;:&quot;none&quot;},&quot;range&quot;:[4,29]}],&quot;text&quot;:&quot;C | Sample Collection Timeline&quot;}],&quot;_lastCaretLocation&quot;:{&quot;lineIndex&quot;:0,&quot;runIndex&quot;:2,&quot;charIndex&quot;:23}},&quot;format&quot;:&quot;BETTER_TEXT&quot;,&quot;size&quot;:{&quot;x&quot;:472.0491212778629,&quot;y&quot;:39.468351726583364},&quot;targetSize&quot;:{&quot;x&quot;:472.0491212778629,&quot;y&quot;:39.468351726583364}},&quot;parent&quot;:{&quot;type&quot;:&quot;CHILD&quot;,&quot;parentId&quot;:&quot;9913279e-af9c-4e31-9279-c518de06e330&quot;,&quot;order&quot;:&quot;999999999999999999998&quot;},&quot;opacity&quot;:1},&quot;ae161899-b002-4cfb-95d4-988db1b2ccb5&quot;:{&quot;relativeTransform&quot;:{&quot;translate&quot;:{&quot;x&quot;:-92.34829503705332,&quot;y&quot;:-192.389430143533},&quot;rotate&quot;:0,&quot;skewX&quot;:0,&quot;scale&quot;:{&quot;x&quot;:1,&quot;y&quot;:1}},&quot;type&quot;:&quot;FIGURE_OBJECT&quot;,&quot;id&quot;:&quot;ae161899-b002-4cfb-95d4-988db1b2ccb5&quot;,&quot;name&quot;:&quot;Blood vial (with cap)&quot;,&quot;displayName&quot;:&quot;Blood vial (with cap)&quot;,&quot;opacity&quot;:1,&quot;source&quot;:{&quot;id&quot;:&quot;5dbb01f64ef0b000810d2b55&quot;,&quot;type&quot;:&quot;ASSETS&quot;},&quot;pathStyles&quot;:[{&quot;type&quot;:&quot;FILL&quot;,&quot;fillStyle&quot;:&quot;rgb(0,0,0)&quot;}],&quot;isLocked&quot;:false,&quot;parent&quot;:{&quot;type&quot;:&quot;CHILD&quot;,&quot;parentId&quot;:&quot;9913279e-af9c-4e31-9279-c518de06e330&quot;,&quot;order&quot;:&quot;99999999999999999999955&quot;},&quot;isPremium&quot;:true},&quot;7a911533-d79b-469d-addb-130040aee570&quot;:{&quot;type&quot;:&quot;FIGURE_OBJECT&quot;,&quot;id&quot;:&quot;7a911533-d79b-469d-addb-130040aee570&quot;,&quot;name&quot;:&quot;Blood vial&quot;,&quot;relativeTransform&quot;:{&quot;translate&quot;:{&quot;x&quot;:1.0369962145005808e-15,&quot;y&quot;:6.578728626510805},&quot;rotate&quot;:0,&quot;skewX&quot;:0,&quot;scale&quot;:{&quot;x&quot;:0.2245296040966073,&quot;y&quot;:0.22452960409660724}},&quot;opacity&quot;:1,&quot;image&quot;:{&quot;url&quot;:&quot;https://icons.biorender.com/biorender/5dbafb87c9e7d80004b85b4e/20191031152119/image/blood-vial.png&quot;,&quot;size&quot;:{&quot;x&quot;:65,&quot;y&quot;:239},&quot;isPremium&quot;:false},&quot;source&quot;:{&quot;id&quot;:&quot;5dbafb87c9e7d80004b85b4e&quot;,&quot;type&quot;:&quot;ASSETS&quot;},&quot;pathStyles&quot;:[{&quot;type&quot;:&quot;FILL&quot;,&quot;fillStyle&quot;:&quot;rgb(0,0,0)&quot;}],&quot;isLocked&quot;:false,&quot;parent&quot;:{&quot;type&quot;:&quot;CHILD&quot;,&quot;parentId&quot;:&quot;ae161899-b002-4cfb-95d4-988db1b2ccb5&quot;,&quot;order&quot;:&quot;2&quot;}},&quot;0e7cfbf8-2f27-4105-ad54-7fb97cd40549&quot;:{&quot;type&quot;:&quot;FIGURE_OBJECT&quot;,&quot;id&quot;:&quot;0e7cfbf8-2f27-4105-ad54-7fb97cd40549&quot;,&quot;name&quot;:&quot;Blood vial cap&quot;,&quot;relativeTransform&quot;:{&quot;translate&quot;:{&quot;x&quot;:0,&quot;y&quot;:-24.54109695423937},&quot;rotate&quot;:0,&quot;skewX&quot;:0,&quot;scale&quot;:{&quot;x&quot;:0.22452960409660727,&quot;y&quot;:0.22452960409660727}},&quot;opacity&quot;:1,&quot;image&quot;:{&quot;url&quot;:&quot;https://icons.biorender.com/biorender/5dbafee7c9e7d80004b85b63/blood-vial-cap.png&quot;,&quot;size&quot;:{&quot;x&quot;:65,&quot;y&quot;:79},&quot;isPremium&quot;:false},&quot;source&quot;:{&quot;id&quot;:&quot;5dbafea2c9e7d80004b85b5f&quot;,&quot;type&quot;:&quot;ASSETS&quot;},&quot;pathStyles&quot;:[{&quot;type&quot;:&quot;FILL&quot;,&quot;fillStyle&quot;:&quot;rgb(0,0,0)&quot;}],&quot;isLocked&quot;:false,&quot;parent&quot;:{&quot;type&quot;:&quot;CHILD&quot;,&quot;parentId&quot;:&quot;ae161899-b002-4cfb-95d4-988db1b2ccb5&quot;,&quot;order&quot;:&quot;5&quot;}},&quot;9c50161d-9cbe-4938-aa86-7674883df8a7&quot;:{&quot;id&quot;:&quot;9c50161d-9cbe-4938-aa86-7674883df8a7&quot;,&quot;type&quot;:&quot;FIGURE_OBJECT&quot;,&quot;relativeTransform&quot;:{&quot;translate&quot;:{&quot;x&quot;:-471.76888395986686,&quot;y&quot;:173.83977851010684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Arial&quot;,&quot;fontSize&quot;:20,&quot;color&quot;:&quot;black&quot;,&quot;fontWeight&quot;:&quot;normal&quot;,&quot;fontStyle&quot;:&quot;normal&quot;,&quot;decoration&quot;:&quot;none&quot;},&quot;range&quot;:[0,24]}],&quot;text&quot;:&quot;Control Group - CG (n=25)&quot;},{&quot;runs&quot;:[{&quot;style&quot;:{&quot;fontFamily&quot;:&quot;Arial&quot;,&quot;fontSize&quot;:20,&quot;color&quot;:&quot;black&quot;,&quot;fontWeight&quot;:&quot;normal&quot;,&quot;fontStyle&quot;:&quot;normal&quot;,&quot;decoration&quot;:&quot;none&quot;},&quot;range&quot;:[0,15]}],&quot;text&quot;:&quot;Peripheral Blood&quot;}],&quot;_lastCaretLocation&quot;:{&quot;lineIndex&quot;:0,&quot;runIndex&quot;:0,&quot;charIndex&quot;:19}},&quot;format&quot;:&quot;BETTER_TEXT&quot;,&quot;size&quot;:{&quot;x&quot;:366.3907664995209,&quot;y&quot;:45.86206896551724},&quot;targetSize&quot;:{&quot;x&quot;:366.3907664995209,&quot;y&quot;:40}},&quot;parent&quot;:{&quot;type&quot;:&quot;CHILD&quot;,&quot;parentId&quot;:&quot;9913279e-af9c-4e31-9279-c518de06e330&quot;,&quot;order&quot;:&quot;9999999999999999999996&quot;},&quot;opacity&quot;:1},&quot;b8d94047-623f-46f4-9de7-04230f3a6ae6&quot;:{&quot;relativeTransform&quot;:{&quot;translate&quot;:{&quot;x&quot;:-651.1326416167065,&quot;y&quot;:173.83977851010684},&quot;rotate&quot;:1.5707963267948963,&quot;skewX&quot;:0,&quot;scale&quot;:{&quot;x&quot;:1,&quot;y&quot;:1}},&quot;type&quot;:&quot;FIGURE_OBJECT&quot;,&quot;id&quot;:&quot;b8d94047-623f-46f4-9de7-04230f3a6ae6&quot;,&quot;opacity&quot;:1,&quot;path&quot;:{&quot;type&quot;:&quot;POLY_LINE&quot;,&quot;points&quot;:[{&quot;x&quot;:1.3645092443304267e-29,&quot;y&quot;:14.272229072406187},{&quot;x&quot;:-1.3645092443304267e-29,&quot;y&quot;:-14.272229072406187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61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62d81013-16cd-44c5-a854-4a22b859fa3d&quot;:{&quot;relativeTransform&quot;:{&quot;translate&quot;:{&quot;x&quot;:-651.1326416167065,&quot;y&quot;:260.8232468535646},&quot;rotate&quot;:1.5707963267948963,&quot;skewX&quot;:0,&quot;scale&quot;:{&quot;x&quot;:1,&quot;y&quot;:1}},&quot;type&quot;:&quot;FIGURE_OBJECT&quot;,&quot;id&quot;:&quot;62d81013-16cd-44c5-a854-4a22b859fa3d&quot;,&quot;opacity&quot;:1,&quot;path&quot;:{&quot;type&quot;:&quot;POLY_LINE&quot;,&quot;points&quot;:[{&quot;x&quot;:1.3645092443304267e-29,&quot;y&quot;:14.272229072406187},{&quot;x&quot;:-1.3645092443304267e-29,&quot;y&quot;:-14.272229072406187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6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2cba027a-4bd9-4ee1-b49e-c752ecd8085a&quot;:{&quot;relativeTransform&quot;:{&quot;translate&quot;:{&quot;x&quot;:-680.0204826211971,&quot;y&quot;:348.5655587898356},&quot;rotate&quot;:1.5707963267948963,&quot;skewX&quot;:0,&quot;scale&quot;:{&quot;x&quot;:1,&quot;y&quot;:1}},&quot;type&quot;:&quot;FIGURE_OBJECT&quot;,&quot;id&quot;:&quot;2cba027a-4bd9-4ee1-b49e-c752ecd8085a&quot;,&quot;opacity&quot;:1,&quot;path&quot;:{&quot;type&quot;:&quot;POLY_LINE&quot;,&quot;points&quot;:[{&quot;x&quot;:4.191964519972886e-15,&quot;y&quot;:22.910898748089057},{&quot;x&quot;:-4.191964519972886e-15,&quot;y&quot;:-22.910898748089057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65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6b44943a-f3d6-4763-b71b-30b10beb529f&quot;:{&quot;id&quot;:&quot;6b44943a-f3d6-4763-b71b-30b10beb529f&quot;,&quot;type&quot;:&quot;FIGURE_OBJECT&quot;,&quot;relativeTransform&quot;:{&quot;translate&quot;:{&quot;x&quot;:-471.769047639284,&quot;y&quot;:260.8232468535646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Arial&quot;,&quot;fontSize&quot;:20,&quot;color&quot;:&quot;black&quot;,&quot;fontWeight&quot;:&quot;normal&quot;,&quot;fontStyle&quot;:&quot;normal&quot;,&quot;decoration&quot;:&quot;none&quot;,&quot;script&quot;:&quot;none&quot;},&quot;range&quot;:[0,20]}],&quot;text&quot;:&quot;B-ALL patients (n=36)&quot;},{&quot;runs&quot;:[{&quot;style&quot;:{&quot;fontFamily&quot;:&quot;Arial&quot;,&quot;fontSize&quot;:20,&quot;color&quot;:&quot;black&quot;,&quot;fontWeight&quot;:&quot;normal&quot;,&quot;fontStyle&quot;:&quot;normal&quot;,&quot;decoration&quot;:&quot;none&quot;,&quot;script&quot;:&quot;none&quot;},&quot;range&quot;:[0,31]}],&quot;text&quot;:&quot;Peripheral Blood and Bone Marrow&quot;}],&quot;_lastCaretLocation&quot;:{&quot;lineIndex&quot;:0,&quot;runIndex&quot;:0,&quot;charIndex&quot;:14}},&quot;format&quot;:&quot;BETTER_TEXT&quot;,&quot;size&quot;:{&quot;x&quot;:366.3910221931874,&quot;y&quot;:45.86206896551724},&quot;targetSize&quot;:{&quot;x&quot;:366.3910221931874,&quot;y&quot;:40.90844124291032}},&quot;parent&quot;:{&quot;type&quot;:&quot;CHILD&quot;,&quot;parentId&quot;:&quot;9913279e-af9c-4e31-9279-c518de06e330&quot;,&quot;order&quot;:&quot;99999999999999999999967&quot;},&quot;opacity&quot;:1},&quot;2e49181d-08e3-408b-8854-34d65e93bc17&quot;:{&quot;id&quot;:&quot;2e49181d-08e3-408b-8854-34d65e93bc17&quot;,&quot;type&quot;:&quot;FIGURE_OBJECT&quot;,&quot;relativeTransform&quot;:{&quot;translate&quot;:{&quot;x&quot;:-471.6848467356111,&quot;y&quot;:348.307313164058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Arial&quot;,&quot;fontSize&quot;:20,&quot;color&quot;:&quot;black&quot;,&quot;fontWeight&quot;:&quot;normal&quot;,&quot;fontStyle&quot;:&quot;normal&quot;,&quot;decoration&quot;:&quot;none&quot;,&quot;script&quot;:&quot;none&quot;},&quot;range&quot;:[0,32]}],&quot;text&quot;:&quot;B-ALL Remission Group - RG (n=25)&quot;,&quot;baseStyle&quot;:{&quot;fontFamily&quot;:&quot;Arial&quot;,&quot;fontSize&quot;:20,&quot;color&quot;:&quot;black&quot;,&quot;fontWeight&quot;:&quot;normal&quot;,&quot;fontStyle&quot;:&quot;normal&quot;,&quot;decoration&quot;:&quot;none&quot;,&quot;script&quot;:&quot;none&quot;}}],&quot;_lastCaretLocation&quot;:{&quot;lineIndex&quot;:0,&quot;runIndex&quot;:-1,&quot;charIndex&quot;:-1,&quot;endOfLine&quot;:true}},&quot;format&quot;:&quot;BETTER_TEXT&quot;,&quot;size&quot;:{&quot;x&quot;:366.22200757233225,&quot;y&quot;:40},&quot;targetSize&quot;:{&quot;x&quot;:366.22200757233225,&quot;y&quot;:40}},&quot;parent&quot;:{&quot;type&quot;:&quot;CHILD&quot;,&quot;parentId&quot;:&quot;9913279e-af9c-4e31-9279-c518de06e330&quot;,&quot;order&quot;:&quot;9999999999999999999997&quot;},&quot;opacity&quot;:1},&quot;a98bcf8d-7bcd-42dd-8f43-21ad082fed91&quot;:{&quot;id&quot;:&quot;a98bcf8d-7bcd-42dd-8f43-21ad082fed91&quot;,&quot;type&quot;:&quot;FIGURE_OBJECT&quot;,&quot;relativeTransform&quot;:{&quot;translate&quot;:{&quot;x&quot;:-494.1586650749944,&quot;y&quot;:95.60463718600235},&quot;rotate&quot;:0},&quot;text&quot;:{&quot;textData&quot;:{&quot;lineSpacing&quot;:&quot;normal&quot;,&quot;alignment&quot;:&quot;center&quot;,&quot;verticalAlign&quot;:&quot;CENTER&quot;,&quot;lines&quot;:[{&quot;runs&quot;:[{&quot;style&quot;:{&quot;fontFamily&quot;:&quot;Arial&quot;,&quot;fontSize&quot;:24,&quot;color&quot;:&quot;rgba(23,23,23,1)&quot;,&quot;fontWeight&quot;:&quot;bold&quot;,&quot;fontStyle&quot;:&quot;normal&quot;,&quot;decoration&quot;:&quot;none&quot;},&quot;range&quot;:[0,1]},{&quot;range&quot;:[2,2],&quot;style&quot;:{&quot;fontWeight&quot;:&quot;normal&quot;,&quot;fontStyle&quot;:&quot;normal&quot;,&quot;fontSize&quot;:24,&quot;fontFamily&quot;:&quot;Arial&quot;,&quot;color&quot;:&quot;rgba(23,23,23,1)&quot;,&quot;decoration&quot;:&quot;none&quot;}},{&quot;style&quot;:{&quot;fontFamily&quot;:&quot;Arial&quot;,&quot;fontSize&quot;:24,&quot;color&quot;:&quot;rgba(23,23,23,1)&quot;,&quot;fontWeight&quot;:&quot;bold&quot;,&quot;fontStyle&quot;:&quot;normal&quot;,&quot;decoration&quot;:&quot;none&quot;},&quot;range&quot;:[3,20]}],&quot;text&quot;:&quot;B |  Study Population&quot;}],&quot;_lastCaretLocation&quot;:{&quot;lineIndex&quot;:0,&quot;runIndex&quot;:2,&quot;charIndex&quot;:12}},&quot;format&quot;:&quot;BETTER_TEXT&quot;,&quot;size&quot;:{&quot;x&quot;:484.02129446502437,&quot;y&quot;:39.468351726583364},&quot;targetSize&quot;:{&quot;x&quot;:484.02129446502437,&quot;y&quot;:39.468351726583364}},&quot;parent&quot;:{&quot;type&quot;:&quot;CHILD&quot;,&quot;parentId&quot;:&quot;9913279e-af9c-4e31-9279-c518de06e330&quot;,&quot;order&quot;:&quot;99999999999999999999971&quot;},&quot;opacity&quot;:1},&quot;2526c870-8680-4efc-8b49-0c836195228f&quot;:{&quot;relativeTransform&quot;:{&quot;translate&quot;:{&quot;x&quot;:-674.805327567932,&quot;y&quot;:435.57373038414914},&quot;rotate&quot;:1.5707963267948963,&quot;skewX&quot;:0,&quot;scale&quot;:{&quot;x&quot;:1,&quot;y&quot;:1}},&quot;type&quot;:&quot;FIGURE_OBJECT&quot;,&quot;id&quot;:&quot;2526c870-8680-4efc-8b49-0c836195228f&quot;,&quot;opacity&quot;:1,&quot;path&quot;:{&quot;type&quot;:&quot;POLY_LINE&quot;,&quot;points&quot;:[{&quot;x&quot;:0,&quot;y&quot;:-9.660995502684614},{&quot;x&quot;:-1.9792380702074362e-15,&quot;y&quot;:-17.858995942249486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7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c85c0093-718f-45df-9e57-02fbae982044&quot;:{&quot;id&quot;:&quot;c85c0093-718f-45df-9e57-02fbae982044&quot;,&quot;type&quot;:&quot;FIGURE_OBJECT&quot;,&quot;relativeTransform&quot;:{&quot;translate&quot;:{&quot;x&quot;:-473.2856397702446,&quot;y&quot;:433.8899928632859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Arial&quot;,&quot;fontSize&quot;:20,&quot;color&quot;:&quot;black&quot;,&quot;fontWeight&quot;:&quot;normal&quot;,&quot;fontStyle&quot;:&quot;normal&quot;,&quot;decoration&quot;:&quot;none&quot;,&quot;script&quot;:&quot;none&quot;},&quot;range&quot;:[0,31]}],&quot;text&quot;:&quot;B-ALL Deceased Group - DG (n=11)&quot;,&quot;baseStyle&quot;:{&quot;fontFamily&quot;:&quot;Arial&quot;,&quot;fontSize&quot;:20,&quot;color&quot;:&quot;black&quot;,&quot;fontWeight&quot;:&quot;normal&quot;,&quot;fontStyle&quot;:&quot;normal&quot;,&quot;decoration&quot;:&quot;none&quot;,&quot;script&quot;:&quot;none&quot;}}],&quot;_lastCaretLocation&quot;:{&quot;lineIndex&quot;:0,&quot;runIndex&quot;:-1,&quot;charIndex&quot;:-1,&quot;endOfLine&quot;:true}},&quot;format&quot;:&quot;BETTER_TEXT&quot;,&quot;size&quot;:{&quot;x&quot;:366.22200757233225,&quot;y&quot;:43.30122184974195},&quot;targetSize&quot;:{&quot;x&quot;:366.22200757233225,&quot;y&quot;:43.30122184974195}},&quot;parent&quot;:{&quot;type&quot;:&quot;CHILD&quot;,&quot;parentId&quot;:&quot;9913279e-af9c-4e31-9279-c518de06e330&quot;,&quot;order&quot;:&quot;99999999999999999999975&quot;},&quot;opacity&quot;:1},&quot;84b6b55a-0d2b-42dd-976f-7a481964e488&quot;:{&quot;type&quot;:&quot;FIGURE_OBJECT&quot;,&quot;id&quot;:&quot;84b6b55a-0d2b-42dd-976f-7a481964e488&quot;,&quot;relativeTransform&quot;:{&quot;translate&quot;:{&quot;x&quot;:-695.302487315735,&quot;y&quot;:370.3172071040477},&quot;rotate&quot;:0,&quot;skewX&quot;:0,&quot;scale&quot;:{&quot;x&quot;:1,&quot;y&quot;:1}},&quot;opacity&quot;:1,&quot;path&quot;:{&quot;type&quot;:&quot;POLY_LINE&quot;,&quot;points&quot;:[{&quot;x&quot;:-8.182472282363733,&quot;y&quot;:-75.93661814941697},{&quot;x&quot;:-8.182472282363678,&quot;y&quot;:65.25669230641792},{&quot;x&quot;:31.58294114600085,&quot;y&quot;:65.2566923064179}],&quot;closed&quot;:false,&quot;cornerRounding&quot;:{&quot;type&quot;:&quot;ARC_LENGTH&quot;,&quot;global&quot;:8.796459430051415},&quot;selectedObjectIds&quot;:[&quot;6a452c38-3ddd-42c3-aaa5-8022ddf00e68&quot;]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77&quot;},&quot;connectorInfo&quot;:{&quot;connectedObjects&quot;:[],&quot;type&quot;:&quot;ELBOW&quot;,&quot;offset&quot;:{&quot;x&quot;:0,&quot;y&quot;:0},&quot;bending&quot;:0.1,&quot;firstElementIsHead&quot;:true,&quot;customized&quot;:false}},&quot;284a3f8b-6990-4969-825e-7a851d46233b&quot;:{&quot;type&quot;:&quot;FIGURE_OBJECT&quot;,&quot;id&quot;:&quot;284a3f8b-6990-4969-825e-7a851d46233b&quot;,&quot;relativeTransform&quot;:{&quot;translate&quot;:{&quot;x&quot;:-262.0851031623089,&quot;y&quot;:433.906931143919},&quot;rotate&quot;:0,&quot;skewX&quot;:0,&quot;scale&quot;:{&quot;x&quot;:1,&quot;y&quot;:1}},&quot;opacity&quot;:1,&quot;path&quot;:{&quot;type&quot;:&quot;RECT&quot;,&quot;size&quot;:{&quot;x&quot;:24.09711771301762,&quot;y&quot;:24.49284114184441},&quot;cornerRounding&quot;:{&quot;type&quot;:&quot;ARC_LENGTH&quot;,&quot;global&quot;:0}},&quot;pathStyles&quot;:[{&quot;type&quot;:&quot;FILL&quot;,&quot;fillStyle&quot;:&quot;rgba(118, 6, 154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99999999999999999999951&quot;}},&quot;3a07d845-cdf5-4e56-8d84-7294efdeb4f7&quot;:{&quot;type&quot;:&quot;FIGURE_OBJECT&quot;,&quot;id&quot;:&quot;3a07d845-cdf5-4e56-8d84-7294efdeb4f7&quot;,&quot;relativeTransform&quot;:{&quot;translate&quot;:{&quot;x&quot;:-277.6111826803558,&quot;y&quot;:173.83977851010684},&quot;rotate&quot;:0,&quot;skewX&quot;:0,&quot;scale&quot;:{&quot;x&quot;:1,&quot;y&quot;:1}},&quot;opacity&quot;:1,&quot;path&quot;:{&quot;type&quot;:&quot;ELLIPSE&quot;,&quot;size&quot;:{&quot;x&quot;:25.176473283858368,&quot;y&quot;:25.176473283858364}},&quot;isLocked&quot;:false,&quot;pathStyles&quot;:[{&quot;type&quot;:&quot;FILL&quot;,&quot;fillStyle&quot;:&quot;rgba(255,255,255,1)&quot;},{&quot;type&quot;:&quot;STROKE&quot;,&quot;strokeStyle&quot;:&quot;rgba(23,23,23,1)&quot;,&quot;lineWidth&quot;:0.8212742579275385,&quot;lineJoin&quot;:&quot;round&quot;}],&quot;parent&quot;:{&quot;type&quot;:&quot;CHILD&quot;,&quot;parentId&quot;:&quot;9913279e-af9c-4e31-9279-c518de06e330&quot;,&quot;order&quot;:&quot;9999999999999999999999&quot;}},&quot;00696dd3-6037-4f01-9519-66572abf4276&quot;:{&quot;type&quot;:&quot;FIGURE_OBJECT&quot;,&quot;id&quot;:&quot;00696dd3-6037-4f01-9519-66572abf4276&quot;,&quot;relativeTransform&quot;:{&quot;translate&quot;:{&quot;x&quot;:-284.4366094867538,&quot;y&quot;:433.906931143919},&quot;rotate&quot;:0,&quot;skewX&quot;:0,&quot;scale&quot;:{&quot;x&quot;:1,&quot;y&quot;:1}},&quot;opacity&quot;:1,&quot;path&quot;:{&quot;type&quot;:&quot;RECT&quot;,&quot;size&quot;:{&quot;x&quot;:24.09711771301762,&quot;y&quot;:24.49284114184441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9999999999999999999998&quot;}},&quot;7e33bea1-5e01-4931-a336-477ed8bee6f2&quot;:{&quot;type&quot;:&quot;FIGURE_OBJECT&quot;,&quot;id&quot;:&quot;7e33bea1-5e01-4931-a336-477ed8bee6f2&quot;,&quot;relativeTransform&quot;:{&quot;translate&quot;:{&quot;x&quot;:-275.2588806044193,&quot;y&quot;:260.8232468535646},&quot;rotate&quot;:-1.5707963267948966,&quot;skewX&quot;:0,&quot;scale&quot;:{&quot;x&quot;:1,&quot;y&quot;:1}},&quot;opacity&quot;:1,&quot;path&quot;:{&quot;type&quot;:&quot;STAR_POLY&quot;,&quot;size&quot;:{&quot;x&quot;:29.881247211627695,&quot;y&quot;:29.881247211627688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99999999999999999999995&quot;}},&quot;fe1d9f78-4697-4103-b1f2-58ee3ff6ca70&quot;:{&quot;id&quot;:&quot;fe1d9f78-4697-4103-b1f2-58ee3ff6ca70&quot;,&quot;type&quot;:&quot;FIGURE_OBJECT&quot;,&quot;relativeTransform&quot;:{&quot;translate&quot;:{&quot;x&quot;:-491.35290062196964,&quot;y&quot;:-12.259044026750203},&quot;rotate&quot;:0},&quot;text&quot;:{&quot;textData&quot;:{&quot;lineSpacing&quot;:&quot;onehalf&quot;,&quot;alignment&quot;:&quot;center&quot;,&quot;verticalAlign&quot;:&quot;CENTER&quot;,&quot;lines&quot;:[{&quot;runs&quot;:[{&quot;range&quot;:[0,104],&quot;style&quot;:{&quot;fontWeight&quot;:&quot;normal&quot;,&quot;fontStyle&quot;:&quot;normal&quot;,&quot;fontSize&quot;:20.000014427888416,&quot;fontFamily&quot;:&quot;Arial&quot;,&quot;color&quot;:&quot;rgba(23,23,23,1)&quot;,&quot;decoration&quot;:&quot;none&quot;}}],&quot;text&quot;:&quot;Can immune signatures predict clinical outcomes in pediatric B-cell acute lymphoblastic leukemia (B-ALL)?&quot;}],&quot;_lastCaretLocation&quot;:{&quot;lineIndex&quot;:0,&quot;runIndex&quot;:0,&quot;charIndex&quot;:47}},&quot;format&quot;:&quot;BETTER_TEXT&quot;,&quot;size&quot;:{&quot;x&quot;:484.87442150041755,&quot;y&quot;:71.72413793103448},&quot;targetSize&quot;:{&quot;x&quot;:484.87442150041755,&quot;y&quot;:71.72413793103448}},&quot;parent&quot;:{&quot;type&quot;:&quot;CHILD&quot;,&quot;parentId&quot;:&quot;9913279e-af9c-4e31-9279-c518de06e330&quot;,&quot;order&quot;:&quot;99999999999999999999997&quot;}},&quot;f824c21e-c2ef-48ff-85a7-51238264de5b&quot;:{&quot;id&quot;:&quot;f824c21e-c2ef-48ff-85a7-51238264de5b&quot;,&quot;type&quot;:&quot;FIGURE_OBJECT&quot;,&quot;relativeTransform&quot;:{&quot;translate&quot;:{&quot;x&quot;:576.7722166955514,&quot;y&quot;:-323.4628838324005},&quot;rotate&quot;:0,&quot;skewX&quot;:0,&quot;scale&quot;:{&quot;x&quot;:1,&quot;y&quot;:1}},&quot;text&quot;:{&quot;textData&quot;:{&quot;lineSpacing&quot;:&quot;normal&quot;,&quot;alignment&quot;:&quot;center&quot;,&quot;verticalAlign&quot;:&quot;CENTER&quot;,&quot;lines&quot;:[{&quot;runs&quot;:[{&quot;style&quot;:{&quot;fontFamily&quot;:&quot;Arial&quot;,&quot;fontSize&quot;:24.000005959739976,&quot;color&quot;:&quot;rgba(23,23,23,1)&quot;,&quot;fontWeight&quot;:&quot;bold&quot;,&quot;fontStyle&quot;:&quot;normal&quot;,&quot;decoration&quot;:&quot;none&quot;},&quot;range&quot;:[0,1]},{&quot;range&quot;:[2,2],&quot;style&quot;:{&quot;fontWeight&quot;:&quot;normal&quot;,&quot;fontStyle&quot;:&quot;normal&quot;,&quot;fontSize&quot;:24.000005959739976,&quot;fontFamily&quot;:&quot;Arial&quot;,&quot;color&quot;:&quot;rgba(23,23,23,1)&quot;,&quot;decoration&quot;:&quot;none&quot;}},{&quot;style&quot;:{&quot;fontFamily&quot;:&quot;Arial&quot;,&quot;fontSize&quot;:24.000005959739976,&quot;color&quot;:&quot;rgba(23,23,23,1)&quot;,&quot;fontWeight&quot;:&quot;bold&quot;,&quot;fontStyle&quot;:&quot;normal&quot;,&quot;decoration&quot;:&quot;none&quot;},&quot;range&quot;:[3,4]},{&quot;style&quot;:{&quot;fontWeight&quot;:&quot;bold&quot;,&quot;fontStyle&quot;:&quot;normal&quot;,&quot;fontSize&quot;:24.000005959739976,&quot;fontFamily&quot;:&quot;Arial&quot;,&quot;color&quot;:&quot;rgba(23,23,23,1)&quot;,&quot;decoration&quot;:&quot;none&quot;},&quot;range&quot;:[5,16]}],&quot;text&quot;:&quot;E |  Mainly Finds&quot;}],&quot;_lastCaretLocation&quot;:{&quot;lineIndex&quot;:0,&quot;runIndex&quot;:3,&quot;charIndex&quot;:13}},&quot;format&quot;:&quot;BETTER_TEXT&quot;,&quot;size&quot;:{&quot;x&quot;:480.30724659753696,&quot;y&quot;:39.468351726583364},&quot;targetSize&quot;:{&quot;x&quot;:480.30724659753696,&quot;y&quot;:39.468351726583364}},&quot;parent&quot;:{&quot;type&quot;:&quot;CHILD&quot;,&quot;parentId&quot;:&quot;9913279e-af9c-4e31-9279-c518de06e330&quot;,&quot;order&quot;:&quot;999999999999999999991&quot;},&quot;opacity&quot;:1},&quot;86d38749-89f2-4e79-8f5a-96d694a02913&quot;:{&quot;id&quot;:&quot;86d38749-89f2-4e79-8f5a-96d694a02913&quot;,&quot;name&quot;:&quot;WhatsApp Image 2025-08-12 at 14.27.14.jpeg&quot;,&quot;type&quot;:&quot;FIGURE_OBJECT&quot;,&quot;relativeTransform&quot;:{&quot;translate&quot;:{&quot;x&quot;:-419.07120247848286,&quot;y&quot;:-715.0525206241732},&quot;rotate&quot;:0,&quot;skewX&quot;:0,&quot;scale&quot;:{&quot;x&quot;:2.2721710884670796,&quot;y&quot;:2.216526003707579}},&quot;image&quot;:{&quot;url&quot;:&quot;https://core.services.biorender.com/api/uploads/noredirect/689b7a70d0b863887ba0e25c/1755019888320_5097401d-e764-4ab0-8d43-b41b7a561d0f_icon.jpg&quot;,&quot;fallbackUrl&quot;:&quot;https://core.services.biorender.com/api/uploads/noredirect/689b7a70d0b863887ba0e25c/1755019888320_5097401d-e764-4ab0-8d43-b41b7a561d0f_icon.jpg&quot;,&quot;isPremium&quot;:false,&quot;isSignedURL&quot;:true,&quot;size&quot;:{&quot;x&quot;:300,&quot;y&quot;:300}},&quot;source&quot;:{&quot;id&quot;:&quot;689b7a70d0b863887ba0e25c&quot;,&quot;type&quot;:&quot;UPLOADS&quot;},&quot;isPremium&quot;:false,&quot;parent&quot;:{&quot;type&quot;:&quot;CHILD&quot;,&quot;parentId&quot;:&quot;9913279e-af9c-4e31-9279-c518de06e330&quot;,&quot;order&quot;:&quot;9999999999999999999999999&quot;}},&quot;66a1b0a9-46ec-40cb-a1eb-fd898f4fce21&quot;:{&quot;type&quot;:&quot;FIGURE_OBJECT&quot;,&quot;id&quot;:&quot;66a1b0a9-46ec-40cb-a1eb-fd898f4fce21&quot;,&quot;relativeTransform&quot;:{&quot;translate&quot;:{&quot;x&quot;:442.28313254458266,&quot;y&quot;:-232.09263642494864},&quot;rotate&quot;:0,&quot;skewX&quot;:0,&quot;scale&quot;:{&quot;x&quot;:1,&quot;y&quot;:1}},&quot;opacity&quot;:1,&quot;path&quot;:{&quot;type&quot;:&quot;POLY_LINE&quot;,&quot;points&quot;:[{&quot;x&quot;:-82.45298533358084,&quot;y&quot;:-51.90680291306812},{&quot;x&quot;:-82.45298533358084,&quot;y&quot;:46.703618213590275},{&quot;x&quot;:82.45298533358084,&quot;y&quot;:46.703618213590275}],&quot;closed&quot;:false},&quot;pathStyles&quot;:[{&quot;type&quot;:&quot;FILL&quot;,&quot;fillStyle&quot;:&quot;rgba(0,0,0,0)&quot;},{&quot;type&quot;:&quot;STROKE&quot;,&quot;strokeStyle&quot;:&quot;#232323&quot;,&quot;lineWidth&quot;:0.865288161490464,&quot;lineJoin&quot;:&quot;round&quot;,&quot;dashArray&quot;:[0,0]}],&quot;isLocked&quot;:false,&quot;parent&quot;:{&quot;type&quot;:&quot;CHILD&quot;,&quot;parentId&quot;:&quot;9913279e-af9c-4e31-9279-c518de06e330&quot;,&quot;order&quot;:&quot;999999999999999999999999905&quot;}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},&quot;c2daefc2-8a53-4418-ad91-1db041d066a6&quot;:{&quot;type&quot;:&quot;FIGURE_OBJECT&quot;,&quot;id&quot;:&quot;c2daefc2-8a53-4418-ad91-1db041d066a6&quot;,&quot;relativeTransform&quot;:{&quot;translate&quot;:{&quot;x&quot;:374.6919562756303,&quot;y&quot;:-172.6223817555804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0]}],&quot;text&quot;:&quot;C&quot;,&quot;baseStyle&quot;:{&quot;fontFamily&quot;:&quot;Roboto&quot;,&quot;fontSize&quot;:12.314327024657548,&quot;color&quot;:&quot;#232323&quot;,&quot;fontWeight&quot;:&quot;normal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02&quot;}},&quot;6c208a93-c4a2-4ca3-bb6f-a3b8d68a4a07&quot;:{&quot;type&quot;:&quot;FIGURE_OBJECT&quot;,&quot;id&quot;:&quot;6c208a93-c4a2-4ca3-bb6f-a3b8d68a4a07&quot;,&quot;relativeTransform&quot;:{&quot;translate&quot;:{&quot;x&quot;:345.14449939006533,&quot;y&quot;:-234.3822921274107},&quot;rotate&quot;:-1.5707963267948966,&quot;skewX&quot;:-6.162975822039155e-32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9]}],&quot;text&quot;:&quot;Production&quot;}],&quot;verticalAlign&quot;:&quot;CENTER&quot;,&quot;_lastCaretLocation&quot;:{&quot;lineIndex&quot;:0,&quot;runIndex&quot;:0,&quot;charIndex&quot;:0}},&quot;size&quot;:{&quot;x&quot;:98.85182087265106,&quot;y&quot;:14.99582318051755},&quot;targetSize&quot;:{&quot;x&quot;:98.85182087265106,&quot;y&quot;:14.99582318051755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1&quot;}},&quot;417c71cd-9648-4a1f-8bad-f89615626eee&quot;:{&quot;type&quot;:&quot;FIGURE_OBJECT&quot;,&quot;id&quot;:&quot;417c71cd-9648-4a1f-8bad-f89615626eee&quot;,&quot;relativeTransform&quot;:{&quot;translate&quot;:{&quot;x&quot;:53.41228568397239,&quot;y&quot;:-31.96234563037988},&quot;rotate&quot;:0,&quot;skewX&quot;:0,&quot;scale&quot;:{&quot;x&quot;:1,&quot;y&quot;:1}},&quot;opacity&quot;:1,&quot;path&quot;:{&quot;type&quot;:&quot;POLY_LINE&quot;,&quot;points&quot;:[{&quot;x&quot;:321.9975377245132,&quot;y&quot;:-243.25285523513136},{&quot;x&quot;:370.5478285513353,&quot;y&quot;:-215.7623416543451},{&quot;x&quot;:418.18608538656053,&quot;y&quot;:-204.84105922831466},{&quot;x&quot;:455.04059117296623,&quot;y&quot;:-229.7647918448567}],&quot;closed&quot;:false},&quot;pathStyles&quot;:[{&quot;type&quot;:&quot;FILL&quot;,&quot;fillStyle&quot;:&quot;rgba(0,0,0,0)&quot;},{&quot;type&quot;:&quot;STROKE&quot;,&quot;strokeStyle&quot;:&quot;rgba(23,23,23,1)&quot;,&quot;lineWidth&quot;:0.865288161490464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7&quot;},&quot;connectorInfo&quot;:{&quot;type&quot;:&quot;CUBIC&quot;,&quot;offset&quot;:{&quot;x&quot;:0,&quot;y&quot;:0},&quot;bending&quot;:0.1,&quot;customized&quot;:true}},&quot;3c990f72-c822-41d8-8f03-90dd96b43001&quot;:{&quot;type&quot;:&quot;FIGURE_OBJECT&quot;,&quot;id&quot;:&quot;3c990f72-c822-41d8-8f03-90dd96b43001&quot;,&quot;relativeTransform&quot;:{&quot;translate&quot;:{&quot;x&quot;:420.2746187242614,&quot;y&quot;:-172.6223817555804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0]}],&quot;text&quot;:&quot;P&quot;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2&quot;}},&quot;1d104ea3-3601-4fa1-8c75-b0f891d77d13&quot;:{&quot;type&quot;:&quot;FIGURE_OBJECT&quot;,&quot;id&quot;:&quot;1d104ea3-3601-4fa1-8c75-b0f891d77d13&quot;,&quot;relativeTransform&quot;:{&quot;translate&quot;:{&quot;x&quot;:464.32881400716417,&quot;y&quot;:-172.6223817555804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0]}],&quot;text&quot;:&quot;R&quot;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3&quot;}},&quot;3598670d-67a9-40d3-872d-e634f7f0d6a2&quot;:{&quot;type&quot;:&quot;FIGURE_OBJECT&quot;,&quot;id&quot;:&quot;3598670d-67a9-40d3-872d-e634f7f0d6a2&quot;,&quot;relativeTransform&quot;:{&quot;translate&quot;:{&quot;x&quot;:508.4482030325479,&quot;y&quot;:-172.62238175558045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1]}],&quot;text&quot;:&quot;GF&quot;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4&quot;}},&quot;2d78a50a-8a68-4fcf-9b8a-8f95253c6bb5&quot;:{&quot;type&quot;:&quot;FIGURE_OBJECT&quot;,&quot;id&quot;:&quot;2d78a50a-8a68-4fcf-9b8a-8f95253c6bb5&quot;,&quot;relativeTransform&quot;:{&quot;translate&quot;:{&quot;x&quot;:464.9938960374812,&quot;y&quot;:-202.90733433461747},&quot;rotate&quot;:3.141592653589793,&quot;skewX&quot;:0,&quot;scale&quot;:{&quot;x&quot;:1,&quot;y&quot;:1}},&quot;opacity&quot;:1,&quot;path&quot;:{&quot;type&quot;:&quot;POLY_LINE&quot;,&quot;points&quot;:[{&quot;x&quot;:90.51433094854573,&quot;y&quot;:-2.2403077151732487},{&quot;x&quot;:45.02204298410934,&quot;y&quot;:5.837738672711788},{&quot;x&quot;:-5.917877444655885,&quot;y&quot;:17.23155873438048},{&quot;x&quot;:-44.85122960859561,&quot;y&quot;:1.3043220566666893}],&quot;closed&quot;:false},&quot;pathStyles&quot;:[{&quot;type&quot;:&quot;FILL&quot;,&quot;fillStyle&quot;:&quot;rgba(0,0,0,0)&quot;},{&quot;type&quot;:&quot;STROKE&quot;,&quot;strokeStyle&quot;:&quot;rgba(23,23,23,1)&quot;,&quot;lineWidth&quot;:0.865288161490464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9&quot;},&quot;connectorInfo&quot;:{&quot;type&quot;:&quot;CUBIC&quot;,&quot;offset&quot;:{&quot;x&quot;:0,&quot;y&quot;:0},&quot;bending&quot;:0.1,&quot;customized&quot;:true}},&quot;beffbe63-bcdd-45d4-ae28-9aa3b5c8cdb4&quot;:{&quot;type&quot;:&quot;FIGURE_OBJECT&quot;,&quot;id&quot;:&quot;beffbe63-bcdd-45d4-ae28-9aa3b5c8cdb4&quot;,&quot;relativeTransform&quot;:{&quot;translate&quot;:{&quot;x&quot;:375.34781713360206,&quot;y&quot;:-163.08288539025332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48, 223, 168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5&quot;}},&quot;e6ae8b75-8fb5-43f3-8731-5f405e58b01e&quot;:{&quot;type&quot;:&quot;FIGURE_OBJECT&quot;,&quot;id&quot;:&quot;e6ae8b75-8fb5-43f3-8731-5f405e58b01e&quot;,&quot;relativeTransform&quot;:{&quot;translate&quot;:{&quot;x&quot;:419.94816184401714,&quot;y&quot;:-163.08371316239652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23, 108, 132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7&quot;}},&quot;3462c8dd-b2a7-43da-98a3-16ec0686a018&quot;:{&quot;type&quot;:&quot;FIGURE_OBJECT&quot;,&quot;id&quot;:&quot;3462c8dd-b2a7-43da-98a3-16ec0686a018&quot;,&quot;relativeTransform&quot;:{&quot;translate&quot;:{&quot;x&quot;:464.54850655443227,&quot;y&quot;:-163.08264479061975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18, 231, 253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8&quot;}},&quot;d5994a37-7335-4574-998a-96cbeed74251&quot;:{&quot;type&quot;:&quot;FIGURE_OBJECT&quot;,&quot;id&quot;:&quot;d5994a37-7335-4574-998a-96cbeed74251&quot;,&quot;relativeTransform&quot;:{&quot;translate&quot;:{&quot;x&quot;:509.1488512648472,&quot;y&quot;:-162.68662601934344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83, 231, 166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&quot;}},&quot;39b24db9-0b52-41d8-8f88-44094739fda5&quot;:{&quot;type&quot;:&quot;FIGURE_OBJECT&quot;,&quot;id&quot;:&quot;39b24db9-0b52-41d8-8f88-44094739fda5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633.0077404017646,&quot;y&quot;:-263.0886254114929},{&quot;x&quot;:676.8182620756634,&quot;y&quot;:-247.05383798206296},{&quot;x&quot;:731.6913087753112,&quot;y&quot;:-242.15027566845643},{&quot;x&quot;:760.7068492781121,&quot;y&quot;:-250.08613398387809}],&quot;closed&quot;:false},&quot;pathStyles&quot;:[{&quot;type&quot;:&quot;FILL&quot;,&quot;fillStyle&quot;:&quot;rgba(0,0,0,0)&quot;},{&quot;type&quot;:&quot;STROKE&quot;,&quot;strokeStyle&quot;:&quot;rgba(23,23,23,1)&quot;,&quot;lineWidth&quot;:0.8285307823170983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99999992&quot;},&quot;connectorInfo&quot;:{&quot;connectedObjectAtLineStart&quot;:{&quot;objectId&quot;:&quot;07651fb6-ceef-402b-9bee-a0af3edb235f&quot;,&quot;coordinates&quot;:{&quot;x&quot;:1,&quot;y&quot;:0.5}},&quot;type&quot;:&quot;CUBIC&quot;,&quot;offset&quot;:{&quot;x&quot;:0,&quot;y&quot;:0},&quot;bending&quot;:0.1,&quot;customized&quot;:true}},&quot;040adeff-d74f-4992-bfb5-c33ef6928306&quot;:{&quot;type&quot;:&quot;FIGURE_OBJECT&quot;,&quot;id&quot;:&quot;040adeff-d74f-4992-bfb5-c33ef6928306&quot;,&quot;relativeTransform&quot;:{&quot;translate&quot;:{&quot;x&quot;:717.3202910834991,&quot;y&quot;:-202.70054348376237},&quot;rotate&quot;:3.141592653589793,&quot;skewX&quot;:0,&quot;scale&quot;:{&quot;x&quot;:1,&quot;y&quot;:1}},&quot;opacity&quot;:1,&quot;path&quot;:{&quot;type&quot;:&quot;POLY_LINE&quot;,&quot;points&quot;:[{&quot;x&quot;:89.34136452196657,&quot;y&quot;:-2.2171105903668944},{&quot;x&quot;:44.43860670034135,&quot;y&quot;:11.68192855916404},{&quot;x&quot;:-5.841188245426893,&quot;y&quot;:8.68823410470441},{&quot;x&quot;:-44.27000687877637,&quot;y&quot;:1.2908165362726582}],&quot;closed&quot;:false},&quot;pathStyles&quot;:[{&quot;type&quot;:&quot;FILL&quot;,&quot;fillStyle&quot;:&quot;rgba(0,0,0,0)&quot;},{&quot;type&quot;:&quot;STROKE&quot;,&quot;strokeStyle&quot;:&quot;rgba(23,23,23,1)&quot;,&quot;lineWidth&quot;:0.8285307823170983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999999922&quot;},&quot;connectorInfo&quot;:{&quot;type&quot;:&quot;CUBIC&quot;,&quot;offset&quot;:{&quot;x&quot;:0,&quot;y&quot;:0},&quot;bending&quot;:0.1,&quot;customized&quot;:true}},&quot;07651fb6-ceef-402b-9bee-a0af3edb235f&quot;:{&quot;type&quot;:&quot;FIGURE_OBJECT&quot;,&quot;id&quot;:&quot;07651fb6-ceef-402b-9bee-a0af3edb235f&quot;,&quot;relativeTransform&quot;:{&quot;translate&quot;:{&quot;x&quot;:629.6835018804596,&quot;y&quot;:-266.35512141299245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4&quot;}},&quot;29e6952b-5248-470b-807f-2d4c6449659d&quot;:{&quot;type&quot;:&quot;FIGURE_OBJECT&quot;,&quot;id&quot;:&quot;29e6952b-5248-470b-807f-2d4c6449659d&quot;,&quot;relativeTransform&quot;:{&quot;translate&quot;:{&quot;x&quot;:672.2171830148889,&quot;y&quot;:-248.8854860776476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42&quot;}},&quot;aad381df-d2ec-47bc-8487-18ee0bd70b9a&quot;:{&quot;type&quot;:&quot;FIGURE_OBJECT&quot;,&quot;id&quot;:&quot;aad381df-d2ec-47bc-8487-18ee0bd70b9a&quot;,&quot;relativeTransform&quot;:{&quot;translate&quot;:{&quot;x&quot;:716.9696667516524,&quot;y&quot;:-242.4573371250117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45&quot;}},&quot;37528fcf-10f2-4115-bc0b-f4dc343ebfdc&quot;:{&quot;type&quot;:&quot;FIGURE_OBJECT&quot;,&quot;id&quot;:&quot;37528fcf-10f2-4115-bc0b-f4dc343ebfdc&quot;,&quot;relativeTransform&quot;:{&quot;translate&quot;:{&quot;x&quot;:761.347381367553,&quot;y&quot;:-250.97514679327412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5&quot;}},&quot;a6afa802-1796-489f-b5b5-cf415a2ebdc3&quot;:{&quot;type&quot;:&quot;FIGURE_OBJECT&quot;,&quot;id&quot;:&quot;a6afa802-1796-489f-b5b5-cf415a2ebdc3&quot;,&quot;relativeTransform&quot;:{&quot;translate&quot;:{&quot;x&quot;:629.5869688815956,&quot;y&quot;:-202.57713906505307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52&quot;}},&quot;9c16828d-5d2d-4fa4-81dc-bb3bd60b5398&quot;:{&quot;type&quot;:&quot;FIGURE_OBJECT&quot;,&quot;id&quot;:&quot;9c16828d-5d2d-4fa4-81dc-bb3bd60b5398&quot;,&quot;relativeTransform&quot;:{&quot;translate&quot;:{&quot;x&quot;:672.7514681076736,&quot;y&quot;:-214.5196542710995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55&quot;}},&quot;7d35f27d-24d6-460f-b223-3a8781d06c93&quot;:{&quot;type&quot;:&quot;FIGURE_OBJECT&quot;,&quot;id&quot;:&quot;7d35f27d-24d6-460f-b223-3a8781d06c93&quot;,&quot;relativeTransform&quot;:{&quot;translate&quot;:{&quot;x&quot;:716.5001210572505,&quot;y&quot;:-211.47211913504844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6&quot;}},&quot;1ca623b6-5b86-4eeb-af19-e59486d0bfe5&quot;:{&quot;type&quot;:&quot;FIGURE_OBJECT&quot;,&quot;id&quot;:&quot;1ca623b6-5b86-4eeb-af19-e59486d0bfe5&quot;,&quot;relativeTransform&quot;:{&quot;translate&quot;:{&quot;x&quot;:761.165652081811,&quot;y&quot;:-204.56355846529803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62&quot;}},&quot;837ca98f-b26e-422e-8972-c7adbd4d9790&quot;:{&quot;type&quot;:&quot;FIGURE_OBJECT&quot;,&quot;id&quot;:&quot;837ca98f-b26e-422e-8972-c7adbd4d9790&quot;,&quot;relativeTransform&quot;:{&quot;translate&quot;:{&quot;x&quot;:507.20776059027753,&quot;y&quot;:-260.55088607804566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5&quot;}},&quot;1a13fa78-9fd9-4646-abee-cb005c90fed5&quot;:{&quot;type&quot;:&quot;FIGURE_OBJECT&quot;,&quot;id&quot;:&quot;1a13fa78-9fd9-4646-abee-cb005c90fed5&quot;,&quot;relativeTransform&quot;:{&quot;translate&quot;:{&quot;x&quot;:375.86870365741754,&quot;y&quot;:-201.82681681830962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7&quot;}},&quot;d5b0fe8a-ecdc-4ce7-9b96-fb704285de9d&quot;:{&quot;type&quot;:&quot;FIGURE_OBJECT&quot;,&quot;id&quot;:&quot;d5b0fe8a-ecdc-4ce7-9b96-fb704285de9d&quot;,&quot;relativeTransform&quot;:{&quot;translate&quot;:{&quot;x&quot;:464.82928461395414,&quot;y&quot;:-236.86822106298493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8&quot;}},&quot;de24ca91-2e26-4216-9508-a95e2c4f96c5&quot;:{&quot;type&quot;:&quot;FIGURE_OBJECT&quot;,&quot;id&quot;:&quot;de24ca91-2e26-4216-9508-a95e2c4f96c5&quot;,&quot;relativeTransform&quot;:{&quot;translate&quot;:{&quot;x&quot;:420.3725261859112,&quot;y&quot;:-248.9517252883436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9&quot;}},&quot;2623a4d4-2048-4e2a-a98e-300f4936c6b8&quot;:{&quot;type&quot;:&quot;FIGURE_OBJECT&quot;,&quot;id&quot;:&quot;2623a4d4-2048-4e2a-a98e-300f4936c6b8&quot;,&quot;relativeTransform&quot;:{&quot;translate&quot;:{&quot;x&quot;:375.87796383631974,&quot;y&quot;:-275.83676312213254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95&quot;}},&quot;b086cca7-a52d-420c-b9ce-ff83e3a0633d&quot;:{&quot;type&quot;:&quot;FIGURE_OBJECT&quot;,&quot;id&quot;:&quot;b086cca7-a52d-420c-b9ce-ff83e3a0633d&quot;,&quot;relativeTransform&quot;:{&quot;translate&quot;:{&quot;x&quot;:420.1736402836832,&quot;y&quot;:-209.60183798962225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97&quot;}},&quot;68749e78-f431-4216-9eef-9ed182683445&quot;:{&quot;type&quot;:&quot;FIGURE_OBJECT&quot;,&quot;id&quot;:&quot;68749e78-f431-4216-9eef-9ed182683445&quot;,&quot;relativeTransform&quot;:{&quot;translate&quot;:{&quot;x&quot;:464.47856624314454,&quot;y&quot;:-220.173097933057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98&quot;}},&quot;c6f3ae49-dcb7-45ae-a67d-d1c9e72cde40&quot;:{&quot;type&quot;:&quot;FIGURE_OBJECT&quot;,&quot;id&quot;:&quot;c6f3ae49-dcb7-45ae-a67d-d1c9e72cde40&quot;,&quot;relativeTransform&quot;:{&quot;translate&quot;:{&quot;x&quot;:507.3853728165447,&quot;y&quot;:-205.57820892739292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99&quot;}},&quot;03777115-c4df-45ed-a0e1-45407254ed9a&quot;:{&quot;type&quot;:&quot;FIGURE_OBJECT&quot;,&quot;id&quot;:&quot;03777115-c4df-45ed-a0e1-45407254ed9a&quot;,&quot;relativeTransform&quot;:{&quot;translate&quot;:{&quot;x&quot;:806.6733255631254,&quot;y&quot;:-243.29178690723523},&quot;rotate&quot;:2.455756451780076e-16,&quot;skewX&quot;:1.3012446388866086e-18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,&quot;color&quot;:&quot;#232323&quot;,&quot;fontWeight&quot;:&quot;normal&quot;,&quot;fontStyle&quot;:&quot;normal&quot;,&quot;decoration&quot;:&quot;none&quot;,&quot;script&quot;:&quot;none&quot;},&quot;range&quot;:[0,1]}],&quot;text&quot;:&quot;DG&quot;}],&quot;verticalAlign&quot;:&quot;CENTER&quot;,&quot;_lastCaretLocation&quot;:{&quot;lineIndex&quot;:0,&quot;runIndex&quot;:-1,&quot;charIndex&quot;:-1,&quot;endOfLine&quot;:true}},&quot;size&quot;:{&quot;x&quot;:53.53861226671706,&quot;y&quot;:20.53189101774587},&quot;targetSize&quot;:{&quot;x&quot;:53.53861226671706,&quot;y&quot;:20.53189101774587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65&quot;}},&quot;564ad876-6132-47bc-8d77-a8416ab7ea09&quot;:{&quot;type&quot;:&quot;FIGURE_OBJECT&quot;,&quot;id&quot;:&quot;564ad876-6132-47bc-8d77-a8416ab7ea09&quot;,&quot;relativeTransform&quot;:{&quot;translate&quot;:{&quot;x&quot;:806.7165732437857,&quot;y&quot;:-226.41137611660992},&quot;rotate&quot;:2.455756451780076e-16,&quot;skewX&quot;:1.3012446388866086e-18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,&quot;color&quot;:&quot;#232323&quot;,&quot;fontWeight&quot;:&quot;normal&quot;,&quot;fontStyle&quot;:&quot;normal&quot;,&quot;decoration&quot;:&quot;none&quot;,&quot;script&quot;:&quot;none&quot;},&quot;range&quot;:[0,1]}],&quot;text&quot;:&quot;RG&quot;}],&quot;verticalAlign&quot;:&quot;CENTER&quot;,&quot;_lastCaretLocation&quot;:{&quot;lineIndex&quot;:0,&quot;runIndex&quot;:-1,&quot;charIndex&quot;:-1,&quot;endOfLine&quot;:true}},&quot;size&quot;:{&quot;x&quot;:53.53861226671706,&quot;y&quot;:20.53189101774587},&quot;targetSize&quot;:{&quot;x&quot;:53.53861226671706,&quot;y&quot;:20.53189101774587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7&quot;}},&quot;886f23d2-c8ae-4369-9926-9458765f581d&quot;:{&quot;id&quot;:&quot;886f23d2-c8ae-4369-9926-9458765f581d&quot;,&quot;name&quot;:&quot;WhatsApp Image 2025-08-12 at 14.27.14 (1).jpeg&quot;,&quot;type&quot;:&quot;FIGURE_OBJECT&quot;,&quot;relativeTransform&quot;:{&quot;translate&quot;:{&quot;x&quot;:511.64763742906644,&quot;y&quot;:-713.3005258321316},&quot;rotate&quot;:0,&quot;skewX&quot;:0,&quot;scale&quot;:{&quot;x&quot;:2.249709028430879,&quot;y&quot;:2.249709028430879}},&quot;image&quot;:{&quot;url&quot;:&quot;https://core.services.biorender.com/api/uploads/noredirect/689b7a68ca82b18f59e480de/1755019880018_e3cf36bc-fa95-49c7-b961-b64ddfe213f2_icon.jpg&quot;,&quot;fallbackUrl&quot;:&quot;https://core.services.biorender.com/api/uploads/noredirect/689b7a68ca82b18f59e480de/1755019880018_e3cf36bc-fa95-49c7-b961-b64ddfe213f2_icon.jpg&quot;,&quot;isPremium&quot;:false,&quot;isSignedURL&quot;:true,&quot;size&quot;:{&quot;x&quot;:300,&quot;y&quot;:300}},&quot;source&quot;:{&quot;id&quot;:&quot;689b7a68ca82b18f59e480de&quot;,&quot;type&quot;:&quot;UPLOADS&quot;},&quot;isPremium&quot;:false,&quot;parent&quot;:{&quot;type&quot;:&quot;CHILD&quot;,&quot;parentId&quot;:&quot;9913279e-af9c-4e31-9279-c518de06e330&quot;,&quot;order&quot;:&quot;999999999999999999999999999999999&quot;}},&quot;80cf6370-6c92-4e0f-98ee-ba6fb2582c9a&quot;:{&quot;type&quot;:&quot;FIGURE_OBJECT&quot;,&quot;id&quot;:&quot;80cf6370-6c92-4e0f-98ee-ba6fb2582c9a&quot;,&quot;parent&quot;:{&quot;type&quot;:&quot;CHILD&quot;,&quot;parentId&quot;:&quot;9913279e-af9c-4e31-9279-c518de06e330&quot;,&quot;order&quot;:&quot;9999999999999999999952&quot;},&quot;relativeTransform&quot;:{}},&quot;ccf27c41-2ac1-40ae-84a3-62776e24b6d1&quot;:{&quot;type&quot;:&quot;FIGURE_OBJECT&quot;,&quot;id&quot;:&quot;ccf27c41-2ac1-40ae-84a3-62776e24b6d1&quot;,&quot;parent&quot;:{&quot;type&quot;:&quot;CROP&quot;,&quot;parentId&quot;:&quot;80cf6370-6c92-4e0f-98ee-ba6fb2582c9a&quot;,&quot;order&quot;:&quot;5&quot;},&quot;relativeTransform&quot;:{&quot;translate&quot;:{&quot;x&quot;:576.9678362882461,&quot;y&quot;:58.01163863637183},&quot;rotate&quot;:0,&quot;skewX&quot;:0,&quot;scale&quot;:{&quot;x&quot;:242.30726472264587,&quot;y&quot;:2.580098299212459}},&quot;path&quot;:{&quot;type&quot;:&quot;RECT&quot;,&quot;size&quot;:{&quot;x&quot;:2,&quot;y&quot;:2}},&quot;pathStyles&quot;:[{&quot;type&quot;:&quot;FILL&quot;,&quot;fillStyle&quot;:&quot;#fff&quot;}],&quot;isFrozen&quot;:true},&quot;65300199-ec12-433d-9df9-a4b845f0943b&quot;:{&quot;id&quot;:&quot;65300199-ec12-433d-9df9-a4b845f0943b&quot;,&quot;type&quot;:&quot;FIGURE_OBJECT&quot;,&quot;relativeTransform&quot;:{&quot;translate&quot;:{&quot;x&quot;:579.3371376129824,&quot;y&quot;:384.836807024216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range&quot;:[0,90],&quot;style&quot;:{&quot;fontWeight&quot;:&quot;normal&quot;,&quot;fontStyle&quot;:&quot;normal&quot;,&quot;fontSize&quot;:20.00002737438368,&quot;fontFamily&quot;:&quot;Arial&quot;,&quot;color&quot;:&quot;black&quot;,&quot;decoration&quot;:&quot;none&quot;}}],&quot;text&quot;:&quot;Immune signatures may guide precision risk stratification and inform personalized therapies&quot;}],&quot;_lastCaretLocation&quot;:{&quot;lineIndex&quot;:0,&quot;runIndex&quot;:-1,&quot;charIndex&quot;:-1,&quot;endOfLine&quot;:true}},&quot;format&quot;:&quot;BETTER_TEXT&quot;,&quot;size&quot;:{&quot;x&quot;:477.58725279304144,&quot;y&quot;:45.86206896551724},&quot;targetSize&quot;:{&quot;x&quot;:477.58725279304144,&quot;y&quot;:45.86206896551724}},&quot;parent&quot;:{&quot;type&quot;:&quot;CHILD&quot;,&quot;parentId&quot;:&quot;9913279e-af9c-4e31-9279-c518de06e330&quot;,&quot;order&quot;:&quot;99999999999999999999999999999999997&quot;}},&quot;b3bc3b7f-d85f-4aeb-8fa3-74561250c8c0&quot;:{&quot;type&quot;:&quot;FIGURE_OBJECT&quot;,&quot;id&quot;:&quot;b3bc3b7f-d85f-4aeb-8fa3-74561250c8c0&quot;,&quot;relativeTransform&quot;:{&quot;translate&quot;:{&quot;x&quot;:380.43130617499446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43, 219, 165, 0.996078431372549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5&quot;}},&quot;77e729ac-54d5-4502-8a08-db191161ffc2&quot;:{&quot;type&quot;:&quot;FIGURE_OBJECT&quot;,&quot;id&quot;:&quot;77e729ac-54d5-4502-8a08-db191161ffc2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3]}],&quot;text&quot;:&quot;CCL5&quot;}],&quot;verticalAlign&quot;:&quot;TOP&quot;,&quot;_lastCaretLocation&quot;:{&quot;lineIndex&quot;:0,&quot;runIndex&quot;:-1,&quot;charIndex&quot;:-1,&quot;endOfLine&quot;:true}},&quot;size&quot;:{&quot;x&quot;:36.43204435972125,&quot;y&quot;:13.402690357377477},&quot;targetSize&quot;:{&quot;x&quot;:36.43204435972125,&quot;y&quot;:2},&quot;format&quot;:&quot;BETTER_TEXT&quot;},&quot;parent&quot;:{&quot;type&quot;:&quot;CHILD&quot;,&quot;parentId&quot;:&quot;b3bc3b7f-d85f-4aeb-8fa3-74561250c8c0&quot;,&quot;order&quot;:&quot;5&quot;}},&quot;6a8814a3-3b23-4210-a2f7-6fc3b4ba5955&quot;:{&quot;type&quot;:&quot;FIGURE_OBJECT&quot;,&quot;id&quot;:&quot;6a8814a3-3b23-4210-a2f7-6fc3b4ba5955&quot;,&quot;relativeTransform&quot;:{&quot;translate&quot;:{&quot;x&quot;:476.89679969670067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43, 219, 165, 0.996078431372549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7&quot;}},&quot;6f6e51e9-35a7-407f-9af5-4e8633d8d323&quot;:{&quot;type&quot;:&quot;FIGURE_OBJECT&quot;,&quot;id&quot;:&quot;6f6e51e9-35a7-407f-9af5-4e8633d8d323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4]}],&quot;text&quot;:&quot;CXCL9&quot;}],&quot;verticalAlign&quot;:&quot;TOP&quot;,&quot;_lastCaretLocation&quot;:{&quot;lineIndex&quot;:0,&quot;runIndex&quot;:-1,&quot;charIndex&quot;:-1,&quot;endOfLine&quot;:true}},&quot;size&quot;:{&quot;x&quot;:36.43204435972125,&quot;y&quot;:14},&quot;targetSize&quot;:{&quot;x&quot;:36.43204435972125,&quot;y&quot;:2},&quot;format&quot;:&quot;BETTER_TEXT&quot;},&quot;parent&quot;:{&quot;type&quot;:&quot;CHILD&quot;,&quot;parentId&quot;:&quot;6a8814a3-3b23-4210-a2f7-6fc3b4ba5955&quot;,&quot;order&quot;:&quot;5&quot;}},&quot;ed7b44f2-2524-453d-b82e-a739a3443d12&quot;:{&quot;type&quot;:&quot;FIGURE_OBJECT&quot;,&quot;id&quot;:&quot;ed7b44f2-2524-453d-b82e-a739a3443d12&quot;,&quot;relativeTransform&quot;:{&quot;translate&quot;:{&quot;x&quot;:428.66405293584756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23, 108, 132, 1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8&quot;}},&quot;660d1588-c353-4146-8042-23c1759d1fc5&quot;:{&quot;type&quot;:&quot;FIGURE_OBJECT&quot;,&quot;id&quot;:&quot;660d1588-c353-4146-8042-23c1759d1fc5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3]}],&quot;text&quot;:&quot;IL-6&quot;}],&quot;verticalAlign&quot;:&quot;TOP&quot;,&quot;_lastCaretLocation&quot;:{&quot;lineIndex&quot;:0,&quot;runIndex&quot;:-1,&quot;charIndex&quot;:-1,&quot;endOfLine&quot;:true}},&quot;size&quot;:{&quot;x&quot;:36.43204435972125,&quot;y&quot;:13.402690357377477},&quot;targetSize&quot;:{&quot;x&quot;:36.43204435972125,&quot;y&quot;:2},&quot;format&quot;:&quot;BETTER_TEXT&quot;},&quot;parent&quot;:{&quot;type&quot;:&quot;CHILD&quot;,&quot;parentId&quot;:&quot;ed7b44f2-2524-453d-b82e-a739a3443d12&quot;,&quot;order&quot;:&quot;5&quot;}},&quot;811e736b-f6fa-42dd-a44c-5cc9c6b469dd&quot;:{&quot;type&quot;:&quot;FIGURE_OBJECT&quot;,&quot;id&quot;:&quot;811e736b-f6fa-42dd-a44c-5cc9c6b469dd&quot;,&quot;relativeTransform&quot;:{&quot;translate&quot;:{&quot;x&quot;:525.1295464575539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183, 231, 166, 1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9&quot;}},&quot;207c73de-dac3-436f-b287-866420701069&quot;:{&quot;type&quot;:&quot;FIGURE_OBJECT&quot;,&quot;id&quot;:&quot;207c73de-dac3-436f-b287-866420701069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5]}],&quot;text&quot;:&quot;IL-2Rα&quot;}],&quot;verticalAlign&quot;:&quot;TOP&quot;,&quot;_lastCaretLocation&quot;:{&quot;lineIndex&quot;:0,&quot;runIndex&quot;:-1,&quot;charIndex&quot;:-1,&quot;endOfLine&quot;:true}},&quot;size&quot;:{&quot;x&quot;:36.43204435972125,&quot;y&quot;:13.402690357377477},&quot;targetSize&quot;:{&quot;x&quot;:36.43204435972125,&quot;y&quot;:2},&quot;format&quot;:&quot;BETTER_TEXT&quot;},&quot;parent&quot;:{&quot;type&quot;:&quot;CHILD&quot;,&quot;parentId&quot;:&quot;811e736b-f6fa-42dd-a44c-5cc9c6b469dd&quot;,&quot;order&quot;:&quot;5&quot;}},&quot;820a863b-a3a3-42c7-996a-a3e4e10c2351&quot;:{&quot;type&quot;:&quot;FIGURE_OBJECT&quot;,&quot;id&quot;:&quot;820a863b-a3a3-42c7-996a-a3e4e10c2351&quot;,&quot;relativeTransform&quot;:{&quot;translate&quot;:{&quot;x&quot;:-407.07139716224754,&quot;y&quot;:-190.81076010374872},&quot;rotate&quot;:0},&quot;opacity&quot;:1,&quot;path&quot;:{&quot;type&quot;:&quot;POLY_LINE&quot;,&quot;points&quot;:[{&quot;x&quot;:-19.501610675372962,&quot;y&quot;:9.165047266150232},{&quot;x&quot;:-19.501610675372962,&quot;y&quot;:-9.165047266150232},{&quot;x&quot;:19.501610675372962,&quot;y&quot;:-9.165047266150232}],&quot;closed&quot;:false,&quot;cornerRounding&quot;:{&quot;type&quot;:&quot;ARC_LENGTH&quot;,&quot;global&quot;:17.114858249919173}},&quot;pathStyles&quot;:[{&quot;type&quot;:&quot;FILL&quot;,&quot;fillStyle&quot;:&quot;rgba(0,0,0,0)&quot;},{&quot;type&quot;:&quot;STROKE&quot;,&quot;strokeStyle&quot;:&quot;#232323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1bd47b99-53ad-420e-9e71-2ed6c5d86590&quot;,&quot;order&quot;:&quot;55&quot;},&quot;connectorInfo&quot;:{&quot;type&quot;:&quot;ELBOW&quot;,&quot;offset&quot;:{&quot;x&quot;:0,&quot;y&quot;:0},&quot;bending&quot;:-0.1,&quot;customized&quot;:false}},&quot;31d35b99-2456-40c1-8df4-f4cdb779ae49&quot;:{&quot;type&quot;:&quot;FIGURE_OBJECT&quot;,&quot;id&quot;:&quot;31d35b99-2456-40c1-8df4-f4cdb779ae49&quot;,&quot;relativeTransform&quot;:{&quot;translate&quot;:{&quot;x&quot;:-407.0714316241185,&quot;y&quot;:-100.74618616951813},&quot;rotate&quot;:3.141592653589793},&quot;opacity&quot;:1,&quot;path&quot;:{&quot;type&quot;:&quot;POLY_LINE&quot;,&quot;points&quot;:[{&quot;x&quot;:19.501610675372962,&quot;y&quot;:9.081631538869365},{&quot;x&quot;:19.501610675372962,&quot;y&quot;:-9.081631538869365},{&quot;x&quot;:-19.501610675372962,&quot;y&quot;:-9.081631538869365}],&quot;closed&quot;:false,&quot;cornerRounding&quot;:{&quot;type&quot;:&quot;ARC_LENGTH&quot;,&quot;global&quot;:17.114858249919173}},&quot;pathStyles&quot;:[{&quot;type&quot;:&quot;FILL&quot;,&quot;fillStyle&quot;:&quot;rgba(0,0,0,0)&quot;},{&quot;type&quot;:&quot;STROKE&quot;,&quot;strokeStyle&quot;:&quot;#232323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1bd47b99-53ad-420e-9e71-2ed6c5d86590&quot;,&quot;order&quot;:&quot;6&quot;},&quot;connectorInfo&quot;:{&quot;type&quot;:&quot;ELBOW&quot;,&quot;offset&quot;:{&quot;x&quot;:0,&quot;y&quot;:0},&quot;bending&quot;:-0.1,&quot;customized&quot;:false}},&quot;92788c8b-bbfa-4e04-b357-246624746549&quot;:{&quot;id&quot;:&quot;92788c8b-bbfa-4e04-b357-246624746549&quot;,&quot;type&quot;:&quot;FIGURE_OBJECT&quot;,&quot;relativeTransform&quot;:{&quot;translate&quot;:{&quot;x&quot;:-319.53594460352946,&quot;y&quot;:-198.15970298169887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5.007350369979783,&quot;color&quot;:&quot;rgba(35, 100, 100, 1)&quot;,&quot;fontWeight&quot;:&quot;bold&quot;,&quot;fontStyle&quot;:&quot;normal&quot;,&quot;decoration&quot;:&quot;none&quot;},&quot;range&quot;:[0,4]}],&quot;text&quot;:&quot;GOOD &quot;},{&quot;runs&quot;:[{&quot;style&quot;:{&quot;fontFamily&quot;:&quot;Arial&quot;,&quot;fontSize&quot;:15.007350369979783,&quot;color&quot;:&quot;rgba(35, 100, 100, 1)&quot;,&quot;fontWeight&quot;:&quot;bold&quot;,&quot;fontStyle&quot;:&quot;normal&quot;,&quot;decoration&quot;:&quot;none&quot;},&quot;range&quot;:[0,8]}],&quot;text&quot;:&quot;PROGNOSIS&quot;,&quot;baseStyle&quot;:{&quot;fontFamily&quot;:&quot;Arial&quot;,&quot;fontSize&quot;:15.007350369979783,&quot;color&quot;:&quot;rgba(35, 100, 100, 1)&quot;,&quot;fontWeight&quot;:&quot;bold&quot;,&quot;fontStyle&quot;:&quot;normal&quot;,&quot;decoration&quot;:&quot;none&quot;,&quot;script&quot;:&quot;none&quot;}}],&quot;_lastCaretLocation&quot;:{&quot;lineIndex&quot;:0,&quot;runIndex&quot;:0,&quot;charIndex&quot;:0}},&quot;format&quot;:&quot;BETTER_TEXT&quot;,&quot;size&quot;:{&quot;x&quot;:125.35280971166128,&quot;y&quot;:32.74330989813771},&quot;targetSize&quot;:{&quot;x&quot;:125.35280971166128,&quot;y&quot;:32.74330989813771}},&quot;parent&quot;:{&quot;type&quot;:&quot;CHILD&quot;,&quot;parentId&quot;:&quot;1bd47b99-53ad-420e-9e71-2ed6c5d86590&quot;,&quot;order&quot;:&quot;7&quot;},&quot;opacity&quot;:1},&quot;b6df936d-d204-4d16-ae0b-628adaf38af8&quot;:{&quot;id&quot;:&quot;b6df936d-d204-4d16-ae0b-628adaf38af8&quot;,&quot;type&quot;:&quot;FIGURE_OBJECT&quot;,&quot;relativeTransform&quot;:{&quot;translate&quot;:{&quot;x&quot;:-319.53594460352946,&quot;y&quot;:-94.00073828459986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5.007350369979783,&quot;color&quot;:&quot;rgba(116, 7, 151, 1)&quot;,&quot;fontWeight&quot;:&quot;bold&quot;,&quot;fontStyle&quot;:&quot;normal&quot;,&quot;decoration&quot;:&quot;none&quot;},&quot;range&quot;:[0,4]}],&quot;text&quot;:&quot;POOR &quot;},{&quot;runs&quot;:[{&quot;style&quot;:{&quot;fontFamily&quot;:&quot;Arial&quot;,&quot;fontSize&quot;:15.007350369979783,&quot;color&quot;:&quot;rgba(116, 7, 151, 1)&quot;,&quot;fontWeight&quot;:&quot;bold&quot;,&quot;fontStyle&quot;:&quot;normal&quot;,&quot;decoration&quot;:&quot;none&quot;},&quot;range&quot;:[0,8]}],&quot;text&quot;:&quot;PROGNOSIS&quot;,&quot;baseStyle&quot;:{&quot;fontFamily&quot;:&quot;Arial&quot;,&quot;fontSize&quot;:15.007350369979783,&quot;color&quot;:&quot;rgba(116, 7, 151, 1)&quot;,&quot;fontWeight&quot;:&quot;bold&quot;,&quot;fontStyle&quot;:&quot;normal&quot;,&quot;decoration&quot;:&quot;none&quot;,&quot;script&quot;:&quot;none&quot;}}],&quot;_lastCaretLocation&quot;:{&quot;lineIndex&quot;:0,&quot;runIndex&quot;:0,&quot;charIndex&quot;:4}},&quot;format&quot;:&quot;BETTER_TEXT&quot;,&quot;size&quot;:{&quot;x&quot;:124.84122047168295,&quot;y&quot;:32.74330989813771},&quot;targetSize&quot;:{&quot;x&quot;:124.84122047168295,&quot;y&quot;:32.74330989813771}},&quot;parent&quot;:{&quot;type&quot;:&quot;CHILD&quot;,&quot;parentId&quot;:&quot;1bd47b99-53ad-420e-9e71-2ed6c5d86590&quot;,&quot;order&quot;:&quot;8&quot;}},&quot;ad17369f-b4c9-4ed6-9abd-ce684fcc2817&quot;:{&quot;type&quot;:&quot;FIGURE_OBJECT&quot;,&quot;id&quot;:&quot;ad17369f-b4c9-4ed6-9abd-ce684fcc2817&quot;,&quot;relativeTransform&quot;:{&quot;translate&quot;:{&quot;x&quot;:-319.53594460352946,&quot;y&quot;:-198.15970298169887},&quot;rotate&quot;:0,&quot;skewX&quot;:0,&quot;scale&quot;:{&quot;x&quot;:1,&quot;y&quot;:1}},&quot;opacity&quot;:1,&quot;path&quot;:{&quot;type&quot;:&quot;RECT&quot;,&quot;size&quot;:{&quot;x&quot;:123.81779189882228,&quot;y&quot;:40.56100079444179},&quot;cornerRounding&quot;:{&quot;type&quot;:&quot;ARC_LENGTH&quot;,&quot;global&quot;:42.06105967554511},&quot;selectedObjectIds&quot;:[&quot;ad17369f-b4c9-4ed6-9abd-ce684fcc2817&quot;]},&quot;pathStyles&quot;:[{&quot;type&quot;:&quot;FILL&quot;,&quot;fillStyle&quot;:&quot;rgba(35, 100, 100, 0.1)&quot;},{&quot;type&quot;:&quot;STROKE&quot;,&quot;strokeStyle&quot;:&quot;rgba(35, 100, 100, 1)&quot;,&quot;lineWidth&quot;:0,&quot;lineJoin&quot;:&quot;round&quot;}],&quot;isLocked&quot;:false,&quot;parent&quot;:{&quot;type&quot;:&quot;CHILD&quot;,&quot;parentId&quot;:&quot;1bd47b99-53ad-420e-9e71-2ed6c5d86590&quot;,&quot;order&quot;:&quot;05&quot;}},&quot;e3283cdb-e1d2-4664-9f18-27f8781c2f4e&quot;:{&quot;type&quot;:&quot;FIGURE_OBJECT&quot;,&quot;id&quot;:&quot;e3283cdb-e1d2-4664-9f18-27f8781c2f4e&quot;,&quot;relativeTransform&quot;:{&quot;translate&quot;:{&quot;x&quot;:-319.53594460352946,&quot;y&quot;:-94.00073828459986},&quot;rotate&quot;:0,&quot;skewX&quot;:0,&quot;scale&quot;:{&quot;x&quot;:1,&quot;y&quot;:1}},&quot;opacity&quot;:1,&quot;path&quot;:{&quot;type&quot;:&quot;RECT&quot;,&quot;size&quot;:{&quot;x&quot;:123.81779189882228,&quot;y&quot;:40.56100079444179},&quot;cornerRounding&quot;:{&quot;type&quot;:&quot;ARC_LENGTH&quot;,&quot;global&quot;:44.57604919308482},&quot;selectedObjectIds&quot;:[&quot;e3283cdb-e1d2-4664-9f18-27f8781c2f4e&quot;]},&quot;pathStyles&quot;:[{&quot;type&quot;:&quot;FILL&quot;,&quot;fillStyle&quot;:&quot;rgba(116, 7, 151, 0.1)&quot;},{&quot;type&quot;:&quot;STROKE&quot;,&quot;strokeStyle&quot;:&quot;rgba(116, 7, 151, 1)&quot;,&quot;lineWidth&quot;:0,&quot;lineJoin&quot;:&quot;round&quot;}],&quot;isLocked&quot;:false,&quot;parent&quot;:{&quot;type&quot;:&quot;CHILD&quot;,&quot;parentId&quot;:&quot;1bd47b99-53ad-420e-9e71-2ed6c5d86590&quot;,&quot;order&quot;:&quot;1&quot;}},&quot;1bd47b99-53ad-420e-9e71-2ed6c5d86590&quot;:{&quot;type&quot;:&quot;FIGURE_OBJECT&quot;,&quot;id&quot;:&quot;1bd47b99-53ad-420e-9e71-2ed6c5d86590&quot;,&quot;parent&quot;:{&quot;type&quot;:&quot;CHILD&quot;,&quot;parentId&quot;:&quot;9913279e-af9c-4e31-9279-c518de06e330&quot;,&quot;order&quot;:&quot;9999999999999999999999999999999999999997&quot;},&quot;relativeTransform&quot;:{&quot;translate&quot;:{&quot;x&quot;:7.943796765616143,&quot;y&quot;:-13.000208440064936},&quot;rotate&quot;:0,&quot;skewX&quot;:0,&quot;scale&quot;:{&quot;x&quot;:1,&quot;y&quot;:1}}},&quot;95c9f8b6-270b-47c8-b535-42f31fc017d8&quot;:{&quot;type&quot;:&quot;FIGURE_OBJECT&quot;,&quot;id&quot;:&quot;95c9f8b6-270b-47c8-b535-42f31fc017d8&quot;,&quot;relativeTransform&quot;:{&quot;translate&quot;:{&quot;x&quot;:-122.52777454923438,&quot;y&quot;:398.59820488173875},&quot;rotate&quot;:0,&quot;skewX&quot;:0,&quot;scale&quot;:{&quot;x&quot;:1,&quot;y&quot;:1}},&quot;opacity&quot;:1,&quot;path&quot;:{&quot;type&quot;:&quot;BRACKET&quot;,&quot;size&quot;:{&quot;x&quot;:11.651614815630467,&quot;y&quot;:85.1501224492088},&quot;handleWidth&quot;:0,&quot;cornerRounding&quot;:{&quot;type&quot;:&quot;ARC_LENGTH&quot;,&quot;global&quot;:13.055148604136148,&quot;perNode&quot;:{&quot;3&quot;:0}},&quot;selectedObjectIds&quot;:[&quot;6fd9a841-729b-46a6-af87-e12fa3eb8514&quot;]},&quot;pathStyles&quot;:[{&quot;type&quot;:&quot;FILL&quot;,&quot;fillStyle&quot;:&quot;rgba(0,0,0,0)&quot;},{&quot;type&quot;:&quot;STROKE&quot;,&quot;strokeStyle&quot;:&quot;#232323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8&quot;}},&quot;191de284-ac99-4661-a0c4-476b42cf0f76&quot;:{&quot;id&quot;:&quot;191de284-ac99-4661-a0c4-476b42cf0f76&quot;,&quot;type&quot;:&quot;FIGURE_OBJECT&quot;,&quot;relativeTransform&quot;:{&quot;translate&quot;:{&quot;x&quot;:43.622217090350944,&quot;y&quot;:398.59820488173875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Arial&quot;,&quot;fontSize&quot;:16,&quot;color&quot;:&quot;black&quot;,&quot;fontWeight&quot;:&quot;normal&quot;,&quot;fontStyle&quot;:&quot;normal&quot;,&quot;decoration&quot;:&quot;none&quot;,&quot;script&quot;:&quot;none&quot;},&quot;range&quot;:[0,12]},{&quot;style&quot;:{&quot;fontFamily&quot;:&quot;Arial&quot;,&quot;fontSize&quot;:16,&quot;color&quot;:&quot;rgb(233, 204, 141)&quot;,&quot;fontWeight&quot;:&quot;bold&quot;,&quot;fontStyle&quot;:&quot;normal&quot;,&quot;decoration&quot;:&quot;none&quot;,&quot;script&quot;:&quot;none&quot;},&quot;range&quot;:[13,13]}],&quot;text&quot;:&quot;Chemokines - C&quot;,&quot;baseStyle&quot;:{&quot;fontFamily&quot;:&quot;Arial&quot;,&quot;fontSize&quot;:16,&quot;color&quot;:&quot;rgb(233, 204, 141)&quot;,&quot;fontWeight&quot;:&quot;bold&quot;,&quot;fontStyle&quot;:&quot;normal&quot;,&quot;decoration&quot;:&quot;none&quot;,&quot;script&quot;:&quot;none&quot;}},{&quot;runs&quot;:[{&quot;style&quot;:{&quot;fontFamily&quot;:&quot;Arial&quot;,&quot;fontSize&quot;:16,&quot;color&quot;:&quot;black&quot;,&quot;fontWeight&quot;:&quot;normal&quot;,&quot;fontStyle&quot;:&quot;normal&quot;,&quot;decoration&quot;:&quot;none&quot;,&quot;script&quot;:&quot;none&quot;},&quot;range&quot;:[0,28]},{&quot;style&quot;:{&quot;fontFamily&quot;:&quot;Arial&quot;,&quot;fontSize&quot;:16,&quot;color&quot;:&quot;rgba(223, 108, 132, 1)&quot;,&quot;fontWeight&quot;:&quot;bold&quot;,&quot;fontStyle&quot;:&quot;normal&quot;,&quot;decoration&quot;:&quot;none&quot;,&quot;script&quot;:&quot;none&quot;},&quot;range&quot;:[29,29]}],&quot;text&quot;:&quot;Pro-inflammatory cytokines - P&quot;,&quot;baseStyle&quot;:{&quot;fontFamily&quot;:&quot;Arial&quot;,&quot;fontSize&quot;:16,&quot;color&quot;:&quot;rgba(223, 108, 132, 1)&quot;,&quot;fontWeight&quot;:&quot;bold&quot;,&quot;fontStyle&quot;:&quot;normal&quot;,&quot;decoration&quot;:&quot;none&quot;,&quot;script&quot;:&quot;none&quot;}},{&quot;runs&quot;:[{&quot;style&quot;:{&quot;fontFamily&quot;:&quot;Arial&quot;,&quot;fontSize&quot;:16,&quot;color&quot;:&quot;black&quot;,&quot;fontWeight&quot;:&quot;normal&quot;,&quot;fontStyle&quot;:&quot;normal&quot;,&quot;decoration&quot;:&quot;none&quot;,&quot;script&quot;:&quot;none&quot;},&quot;range&quot;:[0,22]},{&quot;style&quot;:{&quot;fontFamily&quot;:&quot;Arial&quot;,&quot;fontSize&quot;:16,&quot;color&quot;:&quot;rgb(136, 231, 248)&quot;,&quot;fontWeight&quot;:&quot;bold&quot;,&quot;fontStyle&quot;:&quot;normal&quot;,&quot;decoration&quot;:&quot;none&quot;,&quot;script&quot;:&quot;none&quot;},&quot;range&quot;:[23,23]}],&quot;text&quot;:&quot;Regulatory cytokines - R&quot;},{&quot;runs&quot;:[{&quot;style&quot;:{&quot;fontFamily&quot;:&quot;Arial&quot;,&quot;fontSize&quot;:16,&quot;color&quot;:&quot;black&quot;,&quot;fontWeight&quot;:&quot;normal&quot;,&quot;fontStyle&quot;:&quot;normal&quot;,&quot;decoration&quot;:&quot;none&quot;,&quot;script&quot;:&quot;none&quot;},&quot;range&quot;:[0,16]},{&quot;style&quot;:{&quot;fontFamily&quot;:&quot;Arial&quot;,&quot;fontSize&quot;:16,&quot;color&quot;:&quot;rgba(170, 214, 154, 1)&quot;,&quot;fontWeight&quot;:&quot;bold&quot;,&quot;fontStyle&quot;:&quot;normal&quot;,&quot;decoration&quot;:&quot;none&quot;,&quot;script&quot;:&quot;none&quot;},&quot;range&quot;:[17,18]}],&quot;text&quot;:&quot;Growth factors - GF&quot;,&quot;baseStyle&quot;:{&quot;fontFamily&quot;:&quot;Arial&quot;,&quot;fontSize&quot;:16,&quot;color&quot;:&quot;rgba(170, 214, 154, 1)&quot;,&quot;fontWeight&quot;:&quot;bold&quot;,&quot;fontStyle&quot;:&quot;normal&quot;,&quot;decoration&quot;:&quot;none&quot;,&quot;script&quot;:&quot;none&quot;}}],&quot;_lastCaretLocation&quot;:{&quot;lineIndex&quot;:3,&quot;runIndex&quot;:-2,&quot;charIndex&quot;:18,&quot;endOfLine&quot;:true}},&quot;format&quot;:&quot;BETTER_TEXT&quot;,&quot;size&quot;:{&quot;x&quot;:480.0096734943754,&quot;y&quot;:97.58620689655173},&quot;targetSize&quot;:{&quot;x&quot;:480.0096734943754,&quot;y&quot;:97.58620689655173}},&quot;parent&quot;:{&quot;type&quot;:&quot;CHILD&quot;,&quot;parentId&quot;:&quot;9913279e-af9c-4e31-9279-c518de06e330&quot;,&quot;order&quot;:&quot;99999999999999999999999999999999999999975&quot;}},&quot;efcfda4f-faaf-40ab-8dd7-b0e71d89e9d3&quot;:{&quot;type&quot;:&quot;FIGURE_OBJECT&quot;,&quot;id&quot;:&quot;efcfda4f-faaf-40ab-8dd7-b0e71d89e9d3&quot;,&quot;relativeTransform&quot;:{&quot;translate&quot;:{&quot;x&quot;:207.08558409407928,&quot;y&quot;:398.59820488173875},&quot;rotate&quot;:-2.2374322348253664e-16,&quot;skewX&quot;:4.0539693808170574e-17,&quot;scale&quot;:{&quot;x&quot;:1,&quot;y&quot;:1}},&quot;opacity&quot;:1,&quot;path&quot;:{&quot;type&quot;:&quot;BRACKET&quot;,&quot;size&quot;:{&quot;x&quot;:-11.651614815630467,&quot;y&quot;:85.1501224492088},&quot;handleWidth&quot;:0,&quot;cornerRounding&quot;:{&quot;type&quot;:&quot;ARC_LENGTH&quot;,&quot;global&quot;:13.055148604136148,&quot;perNode&quot;:{&quot;3&quot;:0}},&quot;selectedObjectIds&quot;:[&quot;6fd9a841-729b-46a6-af87-e12fa3eb8514&quot;]},&quot;pathStyles&quot;:[{&quot;type&quot;:&quot;FILL&quot;,&quot;fillStyle&quot;:&quot;rgba(0,0,0,0)&quot;},{&quot;type&quot;:&quot;STROKE&quot;,&quot;strokeStyle&quot;:&quot;#232323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&quot;}},&quot;bbaddf60-0b5c-44f0-a974-0ff876051e2b&quot;:{&quot;type&quot;:&quot;FIGURE_OBJECT&quot;,&quot;id&quot;:&quot;bbaddf60-0b5c-44f0-a974-0ff876051e2b&quot;,&quot;relativeTransform&quot;:{&quot;translate&quot;:{&quot;x&quot;:681.4112369704332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068563043142916,&quot;y&quot;:40.068563043142916}},&quot;pathStyles&quot;:[{&quot;type&quot;:&quot;FILL&quot;,&quot;fillStyle&quot;:&quot;rgba(243, 219, 165, 0.996078431372549)&quot;},{&quot;type&quot;:&quot;STROKE&quot;,&quot;strokeStyle&quot;:&quot;rgba(5, 7, 41, 1)&quot;,&quot;lineWidth&quot;:0.7350914569114201,&quot;lineJoin&quot;:&quot;round&quot;}],&quot;isLocked&quot;:false,&quot;parent&quot;:{&quot;type&quot;:&quot;CHILD&quot;,&quot;parentId&quot;:&quot;9913279e-af9c-4e31-9279-c518de06e330&quot;,&quot;order&quot;:&quot;99999999999999999999999999999999999999992&quot;}},&quot;12f22e89-4df7-4725-8c08-49f45c61d34e&quot;:{&quot;type&quot;:&quot;FIGURE_OBJECT&quot;,&quot;id&quot;:&quot;12f22e89-4df7-4725-8c08-49f45c61d34e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9.962415614689194,&quot;color&quot;:&quot;rgba(23,23,23,1)&quot;,&quot;fontWeight&quot;:&quot;bold&quot;,&quot;fontStyle&quot;:&quot;normal&quot;,&quot;decoration&quot;:&quot;none&quot;,&quot;script&quot;:&quot;none&quot;},&quot;range&quot;:[0,5]}],&quot;text&quot;:&quot;CXCL12&quot;}],&quot;verticalAlign&quot;:&quot;TOP&quot;,&quot;_lastCaretLocation&quot;:{&quot;lineIndex&quot;:0,&quot;runIndex&quot;:-1,&quot;charIndex&quot;:-1,&quot;endOfLine&quot;:true}},&quot;size&quot;:{&quot;x&quot;:36.06170673882862,&quot;y&quot;:12.28562937421897},&quot;targetSize&quot;:{&quot;x&quot;:36.06170673882862,&quot;y&quot;:2},&quot;format&quot;:&quot;BETTER_TEXT&quot;},&quot;parent&quot;:{&quot;type&quot;:&quot;CHILD&quot;,&quot;parentId&quot;:&quot;bbaddf60-0b5c-44f0-a974-0ff876051e2b&quot;,&quot;order&quot;:&quot;5&quot;}},&quot;7434d5de-c44e-425f-9966-7f7515c06b7a&quot;:{&quot;type&quot;:&quot;FIGURE_OBJECT&quot;,&quot;id&quot;:&quot;7434d5de-c44e-425f-9966-7f7515c06b7a&quot;,&quot;relativeTransform&quot;:{&quot;translate&quot;:{&quot;x&quot;:733.088438793842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43, 219, 165, 0.996078431372549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99995&quot;}},&quot;5f5a2f6f-fd47-4dc5-bd3c-b2c2f7e2c3d6&quot;:{&quot;type&quot;:&quot;FIGURE_OBJECT&quot;,&quot;id&quot;:&quot;5f5a2f6f-fd47-4dc5-bd3c-b2c2f7e2c3d6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3]}],&quot;text&quot;:&quot;CCL4&quot;}],&quot;verticalAlign&quot;:&quot;TOP&quot;,&quot;_lastCaretLocation&quot;:{&quot;lineIndex&quot;:0,&quot;runIndex&quot;:-1,&quot;charIndex&quot;:-1,&quot;endOfLine&quot;:true}},&quot;size&quot;:{&quot;x&quot;:36.43204435972125,&quot;y&quot;:14},&quot;targetSize&quot;:{&quot;x&quot;:36.43204435972125,&quot;y&quot;:2},&quot;format&quot;:&quot;BETTER_TEXT&quot;},&quot;parent&quot;:{&quot;type&quot;:&quot;CHILD&quot;,&quot;parentId&quot;:&quot;7434d5de-c44e-425f-9966-7f7515c06b7a&quot;,&quot;order&quot;:&quot;5&quot;}},&quot;2590ca1e-fd84-442d-bf47-a17aca2f014d&quot;:{&quot;relativeTransform&quot;:{&quot;translate&quot;:{&quot;x&quot;:-688.6336884425382,&quot;y&quot;:260.9067618161188},&quot;rotate&quot;:0,&quot;skewX&quot;:0,&quot;scale&quot;:{&quot;x&quot;:1,&quot;y&quot;:1}},&quot;type&quot;:&quot;FIGURE_OBJECT&quot;,&quot;id&quot;:&quot;2590ca1e-fd84-442d-bf47-a17aca2f014d&quot;,&quot;name&quot;:&quot;Bone marrow vasculature (in bone)&quot;,&quot;displayName&quot;:&quot;Bone marrow vasculature (in bone)&quot;,&quot;opacity&quot;:1,&quot;source&quot;:{&quot;id&quot;:&quot;5cec667d3f2fb03300789a03&quot;,&quot;type&quot;:&quot;ASSETS&quot;},&quot;pathStyles&quot;:[{&quot;type&quot;:&quot;FILL&quot;,&quot;fillStyle&quot;:&quot;rgb(0,0,0)&quot;}],&quot;isLocked&quot;:false,&quot;parent&quot;:{&quot;type&quot;:&quot;CHILD&quot;,&quot;parentId&quot;:&quot;9913279e-af9c-4e31-9279-c518de06e330&quot;,&quot;order&quot;:&quot;99999999999999999999999999999999999999998&quot;},&quot;isPremium&quot;:true},&quot;7f130ffd-f2ee-43b0-a19f-19f10d2eba65&quot;:{&quot;type&quot;:&quot;FIGURE_OBJECT&quot;,&quot;id&quot;:&quot;7f130ffd-f2ee-43b0-a19f-19f10d2eba65&quot;,&quot;name&quot;:&quot;Humerus (anterior, section)&quot;,&quot;relativeTransform&quot;:{&quot;translate&quot;:{&quot;x&quot;:-0.05426419300616835,&quot;y&quot;:-0.08351496255416754},&quot;rotate&quot;:0,&quot;skewX&quot;:0,&quot;scale&quot;:{&quot;x&quot;:0.14201054765444096,&quot;y&quot;:0.20544680788325212}},&quot;opacity&quot;:1,&quot;image&quot;:{&quot;url&quot;:&quot;https://res.cloudinary.com/dlcjuc3ej/image/upload/v1558995188/jfvnbup5uqdvawt55hch.svg#/keystone/api/icons/5cec60921ef6550400bb18f2/20190527221308/image/humerus-anterior-section.svg&quot;,&quot;size&quot;:{&quot;x&quot;:206,&quot;y&quot;:216},&quot;isPremium&quot;:false},&quot;source&quot;:{&quot;id&quot;:&quot;5cec60921ef6550400bb18f2&quot;,&quot;type&quot;:&quot;ASSETS&quot;},&quot;pathStyles&quot;:[{&quot;type&quot;:&quot;FILL&quot;,&quot;fillStyle&quot;:&quot;rgb(0,0,0)&quot;}],&quot;isLocked&quot;:false,&quot;parent&quot;:{&quot;type&quot;:&quot;CHILD&quot;,&quot;parentId&quot;:&quot;2590ca1e-fd84-442d-bf47-a17aca2f014d&quot;,&quot;order&quot;:&quot;2&quot;},&quot;styles&quot;:{&quot;editable&quot;:[{&quot;styleName&quot;:&quot;SATURATE&quot;,&quot;index&quot;:0,&quot;value&quot;:145}]}},&quot;87bdc12e-5e8f-4628-8d6c-d73f34d1a990&quot;:{&quot;type&quot;:&quot;FIGURE_OBJECT&quot;,&quot;id&quot;:&quot;87bdc12e-5e8f-4628-8d6c-d73f34d1a990&quot;,&quot;name&quot;:&quot;Bone marrow vasculature&quot;,&quot;relativeTransform&quot;:{&quot;translate&quot;:{&quot;x&quot;:0.31115319181196693,&quot;y&quot;:0.8819180045720072},&quot;rotate&quot;:0,&quot;skewX&quot;:0,&quot;scale&quot;:{&quot;x&quot;:0.1373923184624266,&quot;y&quot;:0.19876561087891878}},&quot;opacity&quot;:1,&quot;image&quot;:{&quot;url&quot;:&quot;https://res.cloudinary.com/dlcjuc3ej/image/upload/v1558995275/i6pklf5qozug7ra3qpdx.svg#/keystone/api/icons/5cec60f71ef6550400bb18f9/20190527221435/image/bone-marrow-vasculature.svg&quot;,&quot;size&quot;:{&quot;x&quot;:109,&quot;y&quot;:196},&quot;isPremium&quot;:false},&quot;source&quot;:{&quot;id&quot;:&quot;5cec60f71ef6550400bb18f9&quot;,&quot;type&quot;:&quot;ASSETS&quot;},&quot;pathStyles&quot;:[{&quot;type&quot;:&quot;FILL&quot;,&quot;fillStyle&quot;:&quot;rgb(0,0,0)&quot;}],&quot;isLocked&quot;:false,&quot;parent&quot;:{&quot;type&quot;:&quot;CHILD&quot;,&quot;parentId&quot;:&quot;2590ca1e-fd84-442d-bf47-a17aca2f014d&quot;,&quot;order&quot;:&quot;5&quot;},&quot;styles&quot;:{&quot;editable&quot;:[{&quot;styleName&quot;:&quot;SATURATE&quot;,&quot;index&quot;:0,&quot;value&quot;:145}]}},&quot;d27e69f5-95a2-4590-9680-4b16510f55e6&quot;:{&quot;id&quot;:&quot;d27e69f5-95a2-4590-9680-4b16510f55e6&quot;,&quot;name&quot;:&quot;Blood droplet&quot;,&quot;displayName&quot;:&quot;&quot;,&quot;type&quot;:&quot;FIGURE_OBJECT&quot;,&quot;relativeTransform&quot;:{&quot;translate&quot;:{&quot;x&quot;:-718.166309327113,&quot;y&quot;:260.8232468535646},&quot;rotate&quot;:0,&quot;skewX&quot;:0,&quot;scale&quot;:{&quot;x&quot;:0.4987738432663618,&quot;y&quot;:0.4987738432663618}},&quot;image&quot;:{&quot;url&quot;:&quot;https://icons.cdn.biorender.com/biorender/66686f57b7933c7d9e2b7255/20240611153811/image/66686f57b7933c7d9e2b7255.png&quot;,&quot;isPremium&quot;:false,&quot;isOrgIcon&quot;:false,&quot;size&quot;:{&quot;x&quot;:50,&quot;y&quot;:79.75}},&quot;source&quot;:{&quot;id&quot;:&quot;66686f57b7933c7d9e2b7255&quot;,&quot;version&quot;:&quot;20240611153811&quot;,&quot;type&quot;:&quot;ASSETS&quot;},&quot;isPremium&quot;:false,&quot;parent&quot;:{&quot;type&quot;:&quot;CHILD&quot;,&quot;parentId&quot;:&quot;9913279e-af9c-4e31-9279-c518de06e330&quot;,&quot;order&quot;:&quot;99999999999999999999999999999999999999999&quot;},&quot;styles&quot;:{&quot;editable&quot;:[{&quot;styleName&quot;:&quot;SATURATE&quot;,&quot;index&quot;:0,&quot;value&quot;:115}]}},&quot;c99a17a7-7541-45d0-aa47-158b6e068cb0&quot;:{&quot;id&quot;:&quot;c99a17a7-7541-45d0-aa47-158b6e068cb0&quot;,&quot;name&quot;:&quot;Blood droplet&quot;,&quot;displayName&quot;:&quot;&quot;,&quot;type&quot;:&quot;FIGURE_OBJECT&quot;,&quot;relativeTransform&quot;:{&quot;translate&quot;:{&quot;x&quot;:-703.5879794480006,&quot;y&quot;:173.83977851010684},&quot;rotate&quot;:0,&quot;skewX&quot;:0,&quot;scale&quot;:{&quot;x&quot;:0.4987738432663618,&quot;y&quot;:0.4987738432663618}},&quot;image&quot;:{&quot;url&quot;:&quot;https://icons.cdn.biorender.com/biorender/66686f57b7933c7d9e2b7255/20240611153811/image/66686f57b7933c7d9e2b7255.png&quot;,&quot;isPremium&quot;:false,&quot;isOrgIcon&quot;:false,&quot;size&quot;:{&quot;x&quot;:50,&quot;y&quot;:79.75}},&quot;source&quot;:{&quot;id&quot;:&quot;66686f57b7933c7d9e2b7255&quot;,&quot;version&quot;:&quot;20240611153811&quot;,&quot;type&quot;:&quot;ASSETS&quot;},&quot;isPremium&quot;:false,&quot;parent&quot;:{&quot;type&quot;:&quot;CHILD&quot;,&quot;parentId&quot;:&quot;9913279e-af9c-4e31-9279-c518de06e330&quot;,&quot;order&quot;:&quot;4&quot;},&quot;styles&quot;:{&quot;editable&quot;:[{&quot;styleName&quot;:&quot;SATURATE&quot;,&quot;index&quot;:0,&quot;value&quot;:120}]}},&quot;7d77f62d-a4f3-4f6a-871a-8c614f5c74ff&quot;:{&quot;type&quot;:&quot;FIGURE_OBJECT&quot;,&quot;id&quot;:&quot;7d77f62d-a4f3-4f6a-871a-8c614f5c74ff&quot;,&quot;relativeTransform&quot;:{&quot;translate&quot;:{&quot;x&quot;:44.82395404421301,&quot;y&quot;:-69.47301417790011},&quot;rotate&quot;:0,&quot;skewX&quot;:0,&quot;scale&quot;:{&quot;x&quot;:1,&quot;y&quot;:1}},&quot;opacity&quot;:1,&quot;path&quot;:{&quot;type&quot;:&quot;POLY_LINE&quot;,&quot;points&quot;:[{&quot;x&quot;:-238.378519210063,&quot;y&quot;:0},{&quot;x&quot;:238.378519210063,&quot;y&quot;:0}],&quot;closed&quot;:false},&quot;pathStyles&quot;:[{&quot;type&quot;:&quot;FILL&quot;,&quot;fillStyle&quot;:&quot;rgba(0,0,0,0)&quot;},{&quot;type&quot;:&quot;STROKE&quot;,&quot;strokeStyle&quot;:&quot;rgba(53, 96, 122, 1)&quot;,&quot;lineWidth&quot;:6.2789815398743025,&quot;lineJoin&quot;:&quot;round&quot;}],&quot;isLocked&quot;:false,&quot;parent&quot;:{&quot;type&quot;:&quot;CHILD&quot;,&quot;parentId&quot;:&quot;9913279e-af9c-4e31-9279-c518de06e330&quot;,&quot;order&quot;:&quot;9999999999999999999999999999999999999999902&quot;}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},&quot;0ba30d77-7a40-44f5-bd42-4d303a8eefe5&quot;:{&quot;type&quot;:&quot;FIGURE_OBJECT&quot;,&quot;id&quot;:&quot;0ba30d77-7a40-44f5-bd42-4d303a8eefe5&quot;,&quot;relativeTransform&quot;:{&quot;translate&quot;:{&quot;x&quot;:-119.48779434669441,&quot;y&quot;:-78.83787648232608},&quot;rotate&quot;:0,&quot;skewX&quot;:0,&quot;scale&quot;:{&quot;x&quot;:1,&quot;y&quot;:1}},&quot;opacity&quot;:1,&quot;path&quot;:{&quot;type&quot;:&quot;POLY_LINE&quot;,&quot;points&quot;:[{&quot;x&quot;:0,&quot;y&quot;:6.225371534488803},{&quot;x&quot;:0,&quot;y&quot;:-6.225371534488803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05&quot;}},&quot;36a60e31-d00e-4f1d-b602-93ae8dcf66da&quot;:{&quot;type&quot;:&quot;FIGURE_OBJECT&quot;,&quot;id&quot;:&quot;36a60e31-d00e-4f1d-b602-93ae8dcf66da&quot;,&quot;relativeTransform&quot;:{&quot;translate&quot;:{&quot;x&quot;:85.24482088024956,&quot;y&quot;:-78.83811514462265},&quot;rotate&quot;:0,&quot;skewX&quot;:0,&quot;scale&quot;:{&quot;x&quot;:1,&quot;y&quot;:1}},&quot;opacity&quot;:1,&quot;path&quot;:{&quot;type&quot;:&quot;POLY_LINE&quot;,&quot;points&quot;:[{&quot;x&quot;:0,&quot;y&quot;:6.225371534488803},{&quot;x&quot;:0,&quot;y&quot;:-6.225371534488803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07&quot;}},&quot;cb55a1d3-2995-4097-bb67-cddeb2b02e99&quot;:{&quot;type&quot;:&quot;FIGURE_OBJECT&quot;,&quot;id&quot;:&quot;cb55a1d3-2995-4097-bb67-cddeb2b02e99&quot;,&quot;relativeTransform&quot;:{&quot;translate&quot;:{&quot;x&quot;:188.85983709116357,&quot;y&quot;:-59.81908006034343},&quot;rotate&quot;:0,&quot;skewX&quot;:0,&quot;scale&quot;:{&quot;x&quot;:1,&quot;y&quot;:1}},&quot;opacity&quot;:1,&quot;path&quot;:{&quot;type&quot;:&quot;POLY_LINE&quot;,&quot;points&quot;:[{&quot;x&quot;:0,&quot;y&quot;:6.514943439136234},{&quot;x&quot;:0,&quot;y&quot;:-6.514943439136234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1&quot;}},&quot;26eb2f0b-8811-4068-b52d-7baf427f2160&quot;:{&quot;type&quot;:&quot;FIGURE_OBJECT&quot;,&quot;id&quot;:&quot;26eb2f0b-8811-4068-b52d-7baf427f2160&quot;,&quot;relativeTransform&quot;:{&quot;translate&quot;:{&quot;x&quot;:-15.87199326308766,&quot;y&quot;:-59.81908006034343},&quot;rotate&quot;:0,&quot;skewX&quot;:0,&quot;scale&quot;:{&quot;x&quot;:1,&quot;y&quot;:1}},&quot;opacity&quot;:1,&quot;path&quot;:{&quot;type&quot;:&quot;POLY_LINE&quot;,&quot;points&quot;:[{&quot;x&quot;:0,&quot;y&quot;:6.514943439136234},{&quot;x&quot;:0,&quot;y&quot;:-6.514943439136234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15&quot;}},&quot;5999564a-ec17-4406-ad13-fe7b6229080b&quot;:{&quot;type&quot;:&quot;FIGURE_OBJECT&quot;,&quot;id&quot;:&quot;5999564a-ec17-4406-ad13-fe7b6229080b&quot;,&quot;relativeTransform&quot;:{&quot;translate&quot;:{&quot;x&quot;:-119.26734198306755,&quot;y&quot;:-102.45458030251405},&quot;rotate&quot;:0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Weight&quot;:&quot;normal&quot;,&quot;fontStyle&quot;:&quot;normal&quot;,&quot;fontSize&quot;:14,&quot;fontFamily&quot;:&quot;Arial&quot;,&quot;color&quot;:&quot;rgba(23,23,23,1)&quot;,&quot;decoration&quot;:&quot;none&quot;},&quot;range&quot;:[0,17]}],&quot;text&quot;:&quot;Diagnosis baseline&quot;,&quot;baseStyle&quot;:{&quot;fontFamily&quot;:&quot;Roboto&quot;,&quot;fontSize&quot;:14,&quot;color&quot;:&quot;rgba(23,23,23,1)&quot;,&quot;fontWeight&quot;:&quot;normal&quot;,&quot;fontStyle&quot;:&quot;normal&quot;,&quot;decoration&quot;:&quot;none&quot;,&quot;script&quot;:&quot;none&quot;}}],&quot;verticalAlign&quot;:&quot;CENTER&quot;,&quot;_lastCaretLocation&quot;:{&quot;lineIndex&quot;:0,&quot;runIndex&quot;:0,&quot;charIndex&quot;:1}},&quot;size&quot;:{&quot;x&quot;:142.57788238596768,&quot;y&quot;:15.732289005139549},&quot;targetSize&quot;:{&quot;x&quot;:142.57788238596768,&quot;y&quot;:15.732289005139549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2&quot;}},&quot;0fac9cd5-6082-4f98-bcb9-781770d7faaf&quot;:{&quot;type&quot;:&quot;FIGURE_OBJECT&quot;,&quot;id&quot;:&quot;0fac9cd5-6082-4f98-bcb9-781770d7faaf&quot;,&quot;relativeTransform&quot;:{&quot;translate&quot;:{&quot;x&quot;:85.247266199697,&quot;y&quot;:-102.45458030251405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Weight&quot;:&quot;normal&quot;,&quot;fontStyle&quot;:&quot;normal&quot;,&quot;fontSize&quot;:14,&quot;fontFamily&quot;:&quot;Arial&quot;,&quot;color&quot;:&quot;rgba(23,23,23,1)&quot;,&quot;decoration&quot;:&quot;none&quot;},&quot;range&quot;:[0,23]}],&quot;text&quot;:&quot;End of induction\ntherapy&quot;}],&quot;verticalAlign&quot;:&quot;CENTER&quot;,&quot;_lastCaretLocation&quot;:{&quot;lineIndex&quot;:0,&quot;runIndex&quot;:0,&quot;charIndex&quot;:7}},&quot;size&quot;:{&quot;x&quot;:206.0803738975057,&quot;y&quot;:14.912581157201469},&quot;targetSize&quot;:{&quot;x&quot;:206.0803738975057,&quot;y&quot;:14.912581157201469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3&quot;}},&quot;48a13d85-2f00-4774-a244-a7a94ba76a71&quot;:{&quot;type&quot;:&quot;FIGURE_OBJECT&quot;,&quot;id&quot;:&quot;48a13d85-2f00-4774-a244-a7a94ba76a71&quot;,&quot;relativeTransform&quot;:{&quot;translate&quot;:{&quot;x&quot;:-15.865844080195268,&quot;y&quot;:-7.955276298495074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Weight&quot;:&quot;normal&quot;,&quot;fontStyle&quot;:&quot;normal&quot;,&quot;fontSize&quot;:14,&quot;fontFamily&quot;:&quot;Arial&quot;,&quot;color&quot;:&quot;rgba(23,23,23,1)&quot;,&quot;decoration&quot;:&quot;none&quot;},&quot;range&quot;:[0,26]}],&quot;text&quot;:&quot;Day 15 of induction\ntherapy&quot;}],&quot;verticalAlign&quot;:&quot;CENTER&quot;,&quot;_lastCaretLocation&quot;:{&quot;lineIndex&quot;:0,&quot;runIndex&quot;:0,&quot;charIndex&quot;:1}},&quot;size&quot;:{&quot;x&quot;:176.5511740507378,&quot;y&quot;:28},&quot;targetSize&quot;:{&quot;x&quot;:176.5511740507378,&quot;y&quot;:28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35&quot;}},&quot;a27d4416-eca4-47ae-92ac-a6d9afeffe98&quot;:{&quot;type&quot;:&quot;FIGURE_OBJECT&quot;,&quot;id&quot;:&quot;a27d4416-eca4-47ae-92ac-a6d9afeffe98&quot;,&quot;relativeTransform&quot;:{&quot;translate&quot;:{&quot;x&quot;:188.89466675034421,&quot;y&quot;:-7.955276298495077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Weight&quot;:&quot;normal&quot;,&quot;fontStyle&quot;:&quot;normal&quot;,&quot;fontSize&quot;:14,&quot;fontFamily&quot;:&quot;Arial&quot;,&quot;color&quot;:&quot;rgba(23,23,23,1)&quot;,&quot;decoration&quot;:&quot;none&quot;},&quot;range&quot;:[0,31]}],&quot;text&quot;:&quot;Day 84 of\nconsolidation therapy &quot;}],&quot;verticalAlign&quot;:&quot;CENTER&quot;,&quot;_lastCaretLocation&quot;:{&quot;lineIndex&quot;:0,&quot;runIndex&quot;:0,&quot;charIndex&quot;:1}},&quot;size&quot;:{&quot;x&quot;:206.7729067700699,&quot;y&quot;:28},&quot;targetSize&quot;:{&quot;x&quot;:206.7729067700699,&quot;y&quot;:28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4&quot;}},&quot;e7db4175-2f41-461a-ae17-71835821d66d&quot;:{&quot;type&quot;:&quot;FIGURE_OBJECT&quot;,&quot;id&quot;:&quot;e7db4175-2f41-461a-ae17-71835821d66d&quot;,&quot;relativeTransform&quot;:{&quot;translate&quot;:{&quot;x&quot;:-119.58519221640049,&quot;y&quot;:-125.20974293686716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Family&quot;:&quot;Arial&quot;,&quot;fontSize&quot;:20,&quot;color&quot;:&quot;rgba(23,23,23,1)&quot;,&quot;fontWeight&quot;:&quot;normal&quot;,&quot;fontStyle&quot;:&quot;normal&quot;,&quot;decoration&quot;:&quot;none&quot;,&quot;script&quot;:&quot;none&quot;},&quot;range&quot;:[0,1]}],&quot;text&quot;:&quot;D0&quot;}],&quot;verticalAlign&quot;:&quot;CENTER&quot;},&quot;size&quot;:{&quot;x&quot;:36.50048720867593,&quot;y&quot;:20},&quot;targetSize&quot;:{&quot;x&quot;:36.50048720867593,&quot;y&quot;:17.267199234654335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45&quot;}},&quot;712ed328-cbea-42a4-9c6e-f5fd5be0615c&quot;:{&quot;type&quot;:&quot;FIGURE_OBJECT&quot;,&quot;id&quot;:&quot;712ed328-cbea-42a4-9c6e-f5fd5be0615c&quot;,&quot;relativeTransform&quot;:{&quot;translate&quot;:{&quot;x&quot;:85.24726619969701,&quot;y&quot;:-125.20974293686716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Family&quot;:&quot;Arial&quot;,&quot;fontSize&quot;:20,&quot;color&quot;:&quot;rgba(23,23,23,1)&quot;,&quot;fontWeight&quot;:&quot;normal&quot;,&quot;fontStyle&quot;:&quot;normal&quot;,&quot;decoration&quot;:&quot;none&quot;,&quot;script&quot;:&quot;none&quot;},&quot;range&quot;:[0,2]}],&quot;text&quot;:&quot;D35&quot;}],&quot;verticalAlign&quot;:&quot;CENTER&quot;,&quot;_lastCaretLocation&quot;:{&quot;lineIndex&quot;:0,&quot;runIndex&quot;:-1,&quot;charIndex&quot;:-1,&quot;endOfLine&quot;:true}},&quot;size&quot;:{&quot;x&quot;:36.67997741699219,&quot;y&quot;:20},&quot;targetSize&quot;:{&quot;x&quot;:36.50048720867593,&quot;y&quot;:17.267199234654335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5&quot;}},&quot;baafe6dd-128b-4ab5-9238-98ca7d0eab84&quot;:{&quot;type&quot;:&quot;FIGURE_OBJECT&quot;,&quot;id&quot;:&quot;baafe6dd-128b-4ab5-9238-98ca7d0eab84&quot;,&quot;relativeTransform&quot;:{&quot;translate&quot;:{&quot;x&quot;:-15.86584414657736,&quot;y&quot;:-32.38804523343437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Family&quot;:&quot;Arial&quot;,&quot;fontSize&quot;:20,&quot;color&quot;:&quot;rgba(23,23,23,1)&quot;,&quot;fontWeight&quot;:&quot;normal&quot;,&quot;fontStyle&quot;:&quot;normal&quot;,&quot;decoration&quot;:&quot;none&quot;,&quot;script&quot;:&quot;none&quot;},&quot;range&quot;:[0,2]}],&quot;text&quot;:&quot;D15&quot;}],&quot;verticalAlign&quot;:&quot;CENTER&quot;,&quot;_lastCaretLocation&quot;:{&quot;lineIndex&quot;:0,&quot;runIndex&quot;:-1,&quot;charIndex&quot;:-1,&quot;endOfLine&quot;:true}},&quot;size&quot;:{&quot;x&quot;:36.67997741699219,&quot;y&quot;:20},&quot;targetSize&quot;:{&quot;x&quot;:36.50048720867593,&quot;y&quot;:17.267199234654335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55&quot;}},&quot;35531080-8c17-4bea-a047-dd9ea9f88ee0&quot;:{&quot;type&quot;:&quot;FIGURE_OBJECT&quot;,&quot;id&quot;:&quot;35531080-8c17-4bea-a047-dd9ea9f88ee0&quot;,&quot;relativeTransform&quot;:{&quot;translate&quot;:{&quot;x&quot;:188.69175627645802,&quot;y&quot;:-32.38804523343437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Family&quot;:&quot;Arial&quot;,&quot;fontSize&quot;:20,&quot;color&quot;:&quot;rgba(23,23,23,1)&quot;,&quot;fontWeight&quot;:&quot;normal&quot;,&quot;fontStyle&quot;:&quot;normal&quot;,&quot;decoration&quot;:&quot;none&quot;,&quot;script&quot;:&quot;none&quot;},&quot;range&quot;:[0,2]}],&quot;text&quot;:&quot;D84&quot;}],&quot;verticalAlign&quot;:&quot;CENTER&quot;,&quot;_lastCaretLocation&quot;:{&quot;lineIndex&quot;:0,&quot;runIndex&quot;:-1,&quot;charIndex&quot;:-1,&quot;endOfLine&quot;:true}},&quot;size&quot;:{&quot;x&quot;:36.67997741699219,&quot;y&quot;:20},&quot;targetSize&quot;:{&quot;x&quot;:36.50048720867593,&quot;y&quot;:17.267199234654335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6&quot;}},&quot;25ae1c11-eea9-46e7-afbf-20844c27cdd7&quot;:{&quot;id&quot;:&quot;25ae1c11-eea9-46e7-afbf-20844c27cdd7&quot;,&quot;name&quot;:&quot;Person (symbol, toddler)&quot;,&quot;displayName&quot;:&quot;&quot;,&quot;type&quot;:&quot;FIGURE_OBJECT&quot;,&quot;relativeTransform&quot;:{&quot;translate&quot;:{&quot;x&quot;:442.61316640451855,&quot;y&quot;:217.47252507495122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276e84fe-9d65-41ec-941e-a4f096d4ae25&quot;:{&quot;id&quot;:&quot;276e84fe-9d65-41ec-941e-a4f096d4ae25&quot;,&quot;name&quot;:&quot;Person (symbol, toddler)&quot;,&quot;displayName&quot;:&quot;&quot;,&quot;type&quot;:&quot;FIGURE_OBJECT&quot;,&quot;relativeTransform&quot;:{&quot;translate&quot;:{&quot;x&quot;:509.36581073087484,&quot;y&quot;:217.47252507495122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860ffcfb-7805-4f46-a394-b0e0358637d0&quot;:{&quot;id&quot;:&quot;860ffcfb-7805-4f46-a394-b0e0358637d0&quot;,&quot;name&quot;:&quot;Person (symbol, toddler)&quot;,&quot;displayName&quot;:&quot;&quot;,&quot;type&quot;:&quot;FIGURE_OBJECT&quot;,&quot;relativeTransform&quot;:{&quot;translate&quot;:{&quot;x&quot;:575.8571201023149,&quot;y&quot;:217.47252507495122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7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422c6e8c-bb5c-4344-86a9-03f2f6d81244&quot;:{&quot;id&quot;:&quot;422c6e8c-bb5c-4344-86a9-03f2f6d81244&quot;,&quot;name&quot;:&quot;Person (symbol, toddler)&quot;,&quot;displayName&quot;:&quot;&quot;,&quot;type&quot;:&quot;FIGURE_OBJECT&quot;,&quot;relativeTransform&quot;:{&quot;translate&quot;:{&quot;x&quot;:642.704045549339,&quot;y&quot;:217.47234913820077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8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53a27a18-dbfb-44cf-aaa7-f05d70e75939&quot;:{&quot;id&quot;:&quot;53a27a18-dbfb-44cf-aaa7-f05d70e75939&quot;,&quot;name&quot;:&quot;Person (symbol, toddler)&quot;,&quot;displayName&quot;:&quot;&quot;,&quot;type&quot;:&quot;FIGURE_OBJECT&quot;,&quot;relativeTransform&quot;:{&quot;translate&quot;:{&quot;x&quot;:709.5133522493421,&quot;y&quot;:217.81770363314294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ecce5474-5745-4be7-9ee6-080cfffcad3c&quot;:{&quot;id&quot;:&quot;ecce5474-5745-4be7-9ee6-080cfffcad3c&quot;,&quot;name&quot;:&quot;Person (symbol, toddler)&quot;,&quot;displayName&quot;:&quot;&quot;,&quot;type&quot;:&quot;FIGURE_OBJECT&quot;,&quot;relativeTransform&quot;:{&quot;translate&quot;:{&quot;x&quot;:477.24363688184815,&quot;y&quot;:265.7951032117778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72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855ba5f4-b66f-45c9-a309-62b66ffb04a2&quot;:{&quot;id&quot;:&quot;855ba5f4-b66f-45c9-a309-62b66ffb04a2&quot;,&quot;name&quot;:&quot;Person (symbol, toddler)&quot;,&quot;displayName&quot;:&quot;&quot;,&quot;type&quot;:&quot;FIGURE_OBJECT&quot;,&quot;relativeTransform&quot;:{&quot;translate&quot;:{&quot;x&quot;:543.9962812082044,&quot;y&quot;:265.7951032117778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7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75c5bb57-c5ed-48ec-9a07-2ac9a052a2b8&quot;:{&quot;id&quot;:&quot;75c5bb57-c5ed-48ec-9a07-2ac9a052a2b8&quot;,&quot;name&quot;:&quot;Person (symbol, toddler)&quot;,&quot;displayName&quot;:&quot;&quot;,&quot;type&quot;:&quot;FIGURE_OBJECT&quot;,&quot;relativeTransform&quot;:{&quot;translate&quot;:{&quot;x&quot;:610.4875905796445,&quot;y&quot;:265.7951032117778},&quot;rotate&quot;:0,&quot;skewX&quot;:0,&quot;scale&quot;:{&quot;x&quot;:2.073188853455071,&quot;y&quot;:2.073188853455071}},&quot;image&quot;:{&quot;url&quot;:&quot;https://icons.cdn.biorender.com/biorender/634eefb8ffac570021466389/634eeec0ffac570021466383.png&quot;,&quot;isPremium&quot;:false,&quot;isOrgIcon&quot;:false,&quot;size&quot;:{&quot;x&quot;:35,&quot;y&quot;:48.333333333333336},&quot;fallbackUrl&quot;:&quot;sources/icons/634eefb8ffac570021466389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8&quot;},&quot;styles&quot;:{&quot;editable&quot;:[{&quot;monochromeTargetColor&quot;:&quot;#76069A&quot;,&quot;styleName&quot;:&quot;FILL&quot;,&quot;color&quot;:&quot;#5d1d7e&quot;},{&quot;monochromeTargetColor&quot;:&quot;#76069A&quot;,&quot;styleName&quot;:&quot;STROKE&quot;}]}},&quot;12f4d644-7806-4ba3-96a9-f13e5f1747fa&quot;:{&quot;id&quot;:&quot;12f4d644-7806-4ba3-96a9-f13e5f1747fa&quot;,&quot;name&quot;:&quot;Person (symbol, toddler)&quot;,&quot;displayName&quot;:&quot;&quot;,&quot;type&quot;:&quot;FIGURE_OBJECT&quot;,&quot;relativeTransform&quot;:{&quot;translate&quot;:{&quot;x&quot;:677.3345160266684,&quot;y&quot;:265.7949272750274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8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8f638f13-2178-465f-b505-5f38f8615f06&quot;:{&quot;id&quot;:&quot;8f638f13-2178-465f-b505-5f38f8615f06&quot;,&quot;name&quot;:&quot;Magnifying glass&quot;,&quot;displayName&quot;:&quot;&quot;,&quot;type&quot;:&quot;FIGURE_OBJECT&quot;,&quot;relativeTransform&quot;:{&quot;translate&quot;:{&quot;x&quot;:566.7898692669334,&quot;y&quot;:286.5958721832688},&quot;rotate&quot;:0,&quot;skewX&quot;:0,&quot;scale&quot;:{&quot;x&quot;:1.285442731456632,&quot;y&quot;:1.285442731456632}},&quot;image&quot;:{&quot;url&quot;:&quot;https://icons.cdn.biorender.com/biorender/5c87f32097c63c33009ba198/5c87f2d897c63c33009ba197.png&quot;,&quot;isPremium&quot;:false,&quot;isOrgIcon&quot;:false,&quot;size&quot;:{&quot;x&quot;:150,&quot;y&quot;:112.92517006802721},&quot;fallbackUrl&quot;:&quot;sources/icons/5c87f32097c63c33009ba198/5c87f2d897c63c33009ba197.svg&quot;},&quot;source&quot;:{&quot;id&quot;:&quot;5c87f2d897c63c33009ba197&quot;,&quot;version&quot;:&quot;20190312175750&quot;,&quot;type&quot;:&quot;ASSETS&quot;},&quot;isPremium&quot;:false,&quot;parent&quot;:{&quot;type&quot;:&quot;CHILD&quot;,&quot;parentId&quot;:&quot;9913279e-af9c-4e31-9279-c518de06e330&quot;,&quot;order&quot;:&quot;999999999999999999999999999999999999999999995&quot;}},&quot;9fc2c540-9afb-41b5-8400-adf144e23fcc&quot;:{&quot;type&quot;:&quot;FIGURE_OBJECT&quot;,&quot;id&quot;:&quot;9fc2c540-9afb-41b5-8400-adf144e23fcc&quot;,&quot;relativeTransform&quot;:{&quot;translate&quot;:{&quot;x&quot;:453.64029375752443,&quot;y&quot;:-115.89262420210382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Weight&quot;:&quot;normal&quot;,&quot;fontStyle&quot;:&quot;normal&quot;,&quot;fontSize&quot;:14,&quot;fontFamily&quot;:&quot;Arial&quot;,&quot;color&quot;:&quot;rgba(23,23,23,1)&quot;,&quot;decoration&quot;:&quot;none&quot;},&quot;range&quot;:[0,36]}],&quot;text&quot;:&quot;Peripheral blood decision tree panel:&quot;}],&quot;verticalAlign&quot;:&quot;CENTER&quot;,&quot;_lastCaretLocation&quot;:{&quot;lineIndex&quot;:0,&quot;runIndex&quot;:-1,&quot;charIndex&quot;:-1,&quot;endOfLine&quot;:true}},&quot;size&quot;:{&quot;x&quot;:236.2001554753602,&quot;y&quot;:28},&quot;targetSize&quot;:{&quot;x&quot;:236.2001554753602,&quot;y&quot;:28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7&quot;}},&quot;74e39e4e-2c68-4f86-9c59-f6680f7d4708&quot;:{&quot;type&quot;:&quot;FIGURE_OBJECT&quot;,&quot;id&quot;:&quot;74e39e4e-2c68-4f86-9c59-f6680f7d4708&quot;,&quot;relativeTransform&quot;:{&quot;translate&quot;:{&quot;x&quot;:702.9781438064228,&quot;y&quot;:-115.89315894050729},&quot;rotate&quot;:0,&quot;skewX&quot;:0,&quot;scale&quot;:{&quot;x&quot;:1,&quot;y&quot;:1}},&quot;opacity&quot;:1,&quot;pathStyles&quot;:[{&quot;type&quot;:&quot;FILL&quot;,&quot;fillStyle&quot;:&quot;rgba(23,23,23,1)&quot;}],&quot;text&quot;:{&quot;textData&quot;:{&quot;lineSpacing&quot;:&quot;normal&quot;,&quot;alignment&quot;:&quot;center&quot;,&quot;lines&quot;:[{&quot;runs&quot;:[{&quot;style&quot;:{&quot;fontWeight&quot;:&quot;normal&quot;,&quot;fontStyle&quot;:&quot;normal&quot;,&quot;fontSize&quot;:14,&quot;fontFamily&quot;:&quot;Arial&quot;,&quot;color&quot;:&quot;rgba(23,23,23,1)&quot;,&quot;decoration&quot;:&quot;none&quot;},&quot;range&quot;:[0,31]}],&quot;text&quot;:&quot;Bone marrow decision tree panel:&quot;,&quot;baseStyle&quot;:{&quot;fontFamily&quot;:&quot;Arial&quot;,&quot;fontSize&quot;:14,&quot;color&quot;:&quot;rgba(23,23,23,1)&quot;,&quot;fontWeight&quot;:&quot;normal&quot;,&quot;fontStyle&quot;:&quot;normal&quot;,&quot;decoration&quot;:&quot;none&quot;,&quot;script&quot;:&quot;none&quot;}}],&quot;verticalAlign&quot;:&quot;CENTER&quot;,&quot;_lastCaretLocation&quot;:{&quot;lineIndex&quot;:0,&quot;runIndex&quot;:0,&quot;charIndex&quot;:31}},&quot;size&quot;:{&quot;x&quot;:241.6417645482768,&quot;y&quot;:28},&quot;targetSize&quot;:{&quot;x&quot;:241.6417645482768,&quot;y&quot;:28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8&quot;}},&quot;1c2096ba-bcd5-4f8d-bbe6-a91e3183410e&quot;:{&quot;id&quot;:&quot;1c2096ba-bcd5-4f8d-bbe6-a91e3183410e&quot;,&quot;type&quot;:&quot;FIGURE_OBJECT&quot;,&quot;relativeTransform&quot;:{&quot;translate&quot;:{&quot;x&quot;:576.7343840743335,&quot;y&quot;:2.009565963722512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range&quot;:[0,67],&quot;style&quot;:{&quot;fontWeight&quot;:&quot;normal&quot;,&quot;fontStyle&quot;:&quot;normal&quot;,&quot;fontSize&quot;:15.333333333333332,&quot;fontFamily&quot;:&quot;Arial&quot;,&quot;color&quot;:&quot;rgba(23,23,23,1)&quot;,&quot;decoration&quot;:&quot;none&quot;}}],&quot;text&quot;:&quot;Exacerbated immune profile at diagnosis is associated with mortality&quot;,&quot;textIndent&quot;:{&quot;type&quot;:&quot;bullet&quot;,&quot;indent&quot;:1,&quot;symbol&quot;:&quot;●&quot;,&quot;unit&quot;:&quot;levels&quot;}},{&quot;runs&quot;:[{&quot;range&quot;:[0,70],&quot;style&quot;:{&quot;fontWeight&quot;:&quot;normal&quot;,&quot;fontStyle&quot;:&quot;normal&quot;,&quot;fontSize&quot;:15.333333333333332,&quot;fontFamily&quot;:&quot;Arial&quot;,&quot;color&quot;:&quot;rgba(23,23,23,1)&quot;,&quot;decoration&quot;:&quot;none&quot;}}],&quot;text&quot;:&quot;Mediator panels predict mortality with high accuracy within this cohort&quot;,&quot;textIndent&quot;:{&quot;type&quot;:&quot;bullet&quot;,&quot;indent&quot;:1,&quot;symbol&quot;:&quot;●&quot;,&quot;unit&quot;:&quot;levels&quot;},&quot;baseStyle&quot;:{&quot;fontFamily&quot;:&quot;Arial&quot;,&quot;fontSize&quot;:15.333333333333332,&quot;color&quot;:&quot;rgba(23,23,23,1)&quot;,&quot;fontWeight&quot;:&quot;normal&quot;,&quot;fontStyle&quot;:&quot;normal&quot;,&quot;decoration&quot;:&quot;none&quot;,&quot;script&quot;:&quot;none&quot;}},{&quot;runs&quot;:[{&quot;range&quot;:[0,47],&quot;style&quot;:{&quot;fontWeight&quot;:&quot;normal&quot;,&quot;fontStyle&quot;:&quot;normal&quot;,&quot;fontSize&quot;:15.333333333333332,&quot;fontFamily&quot;:&quot;Arial&quot;,&quot;color&quot;:&quot;rgba(23,23,23,1)&quot;,&quot;decoration&quot;:&quot;none&quot;}}],&quot;text&quot;:&quot;Immune dysregulation persists after chemotherapy&quot;,&quot;textIndent&quot;:{&quot;type&quot;:&quot;bullet&quot;,&quot;indent&quot;:1,&quot;symbol&quot;:&quot;●&quot;,&quot;unit&quot;:&quot;levels&quot;},&quot;baseStyle&quot;:{&quot;fontFamily&quot;:&quot;Arial&quot;,&quot;fontSize&quot;:15.333333333333332,&quot;color&quot;:&quot;rgba(23,23,23,1)&quot;,&quot;fontWeight&quot;:&quot;normal&quot;,&quot;fontStyle&quot;:&quot;normal&quot;,&quot;decoration&quot;:&quot;none&quot;,&quot;script&quot;:&quot;none&quot;}}],&quot;_lastCaretLocation&quot;:{&quot;lineIndex&quot;:0,&quot;runIndex&quot;:0,&quot;charIndex&quot;:0}},&quot;format&quot;:&quot;BETTER_TEXT&quot;,&quot;size&quot;:{&quot;x&quot;:515.4196081618634,&quot;y&quot;:93.80234731377175},&quot;targetSize&quot;:{&quot;x&quot;:515.4196081618634,&quot;y&quot;:93.80234731377175}},&quot;parent&quot;:{&quot;type&quot;:&quot;CHILD&quot;,&quot;parentId&quot;:&quot;9913279e-af9c-4e31-9279-c518de06e330&quot;,&quot;order&quot;:&quot;999999999999999999999999999999999999999999999&quot;}},&quot;4ed508f4-b7a3-40d1-bee0-f7b995b68494&quot;:{&quot;type&quot;:&quot;FIGURE_OBJECT&quot;,&quot;id&quot;:&quot;4ed508f4-b7a3-40d1-bee0-f7b995b68494&quot;,&quot;parent&quot;:{&quot;type&quot;:&quot;CHILD&quot;,&quot;parentId&quot;:&quot;1bd47b99-53ad-420e-9e71-2ed6c5d86590&quot;,&quot;order&quot;:&quot;9&quot;},&quot;relativeTransform&quot;:{&quot;translate&quot;:{&quot;x&quot;:-1381.4394349999523,&quot;y&quot;:20.030239310724227},&quot;rotate&quot;:0,&quot;skewX&quot;:0,&quot;scale&quot;:{&quot;x&quot;:1,&quot;y&quot;:1}}},&quot;b2659fae-6d27-4503-8dd5-fc772042ff97&quot;:{&quot;type&quot;:&quot;FIGURE_OBJECT&quot;,&quot;id&quot;:&quot;b2659fae-6d27-4503-8dd5-fc772042ff97&quot;,&quot;name&quot;:&quot;Sphere&quot;,&quot;relativeTransform&quot;:{&quot;translate&quot;:{&quot;x&quot;:880.3836975285273,&quot;y&quot;:-137.1542363506181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05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6d2c0098-641d-4f44-892b-8fcdbbd0f55e&quot;:{&quot;type&quot;:&quot;FIGURE_OBJECT&quot;,&quot;id&quot;:&quot;6d2c0098-641d-4f44-892b-8fcdbbd0f55e&quot;,&quot;name&quot;:&quot;Sphere&quot;,&quot;relativeTransform&quot;:{&quot;translate&quot;:{&quot;x&quot;:921.6535625789534,&quot;y&quot;:-215.26754414183296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1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9b20488a-1a1c-45de-9712-9c62d92ca038&quot;:{&quot;type&quot;:&quot;FIGURE_OBJECT&quot;,&quot;id&quot;:&quot;9b20488a-1a1c-45de-9712-9c62d92ca038&quot;,&quot;name&quot;:&quot;Sphere&quot;,&quot;relativeTransform&quot;:{&quot;translate&quot;:{&quot;x&quot;:970.1893453510273,&quot;y&quot;:-162.195704799525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15&quot;},&quot;styles&quot;:{&quot;base_color&quot;:[{&quot;styleName&quot;:&quot;MONOCHROME_COLOR&quot;,&quot;index&quot;:0,&quot;color&quot;:&quot;#8ED973&quot;}],&quot;outline&quot;:[{&quot;monochromeTargetColor&quot;:&quot;#8ED973&quot;,&quot;styleName&quot;:&quot;FILL&quot;},{&quot;monochromeTargetColor&quot;:&quot;#8ED973&quot;,&quot;styleName&quot;:&quot;STROKE&quot;,&quot;color&quot;:&quot;#63c04b&quot;}],&quot;highlight-hidden&quot;:[{&quot;monochromeTargetColor&quot;:&quot;#8ED973&quot;,&quot;styleName&quot;:&quot;FILL&quot;,&quot;color&quot;:&quot;#ffffff&quot;},{&quot;monochromeTargetColor&quot;:&quot;#8ED973&quot;,&quot;styleName&quot;:&quot;STROKE&quot;}],&quot;editable&quot;:[{&quot;styleName&quot;:&quot;SATURATE&quot;,&quot;index&quot;:0,&quot;value&quot;:115}]}},&quot;ce9ffe77-af32-4488-a615-8835dec1c6fe&quot;:{&quot;type&quot;:&quot;FIGURE_OBJECT&quot;,&quot;id&quot;:&quot;ce9ffe77-af32-4488-a615-8835dec1c6fe&quot;,&quot;name&quot;:&quot;Sphere&quot;,&quot;relativeTransform&quot;:{&quot;translate&quot;:{&quot;x&quot;:874.1929039976876,&quot;y&quot;:-186.77732093724904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2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ac968553-9594-48f5-bc9b-7e622be93a97&quot;:{&quot;type&quot;:&quot;FIGURE_OBJECT&quot;,&quot;id&quot;:&quot;ac968553-9594-48f5-bc9b-7e622be93a97&quot;,&quot;name&quot;:&quot;Sphere&quot;,&quot;relativeTransform&quot;:{&quot;translate&quot;:{&quot;x&quot;:868.7601732178216,&quot;y&quot;:-170.3702871466600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22&quot;},&quot;styles&quot;:{&quot;base_color&quot;:[{&quot;styleName&quot;:&quot;MONOCHROME_COLOR&quot;,&quot;index&quot;:0,&quot;color&quot;:&quot;#8ED973&quot;}],&quot;outline&quot;:[{&quot;monochromeTargetColor&quot;:&quot;#8ED973&quot;,&quot;styleName&quot;:&quot;FILL&quot;},{&quot;monochromeTargetColor&quot;:&quot;#8ED973&quot;,&quot;styleName&quot;:&quot;STROKE&quot;,&quot;color&quot;:&quot;#63c04b&quot;}],&quot;highlight-hidden&quot;:[{&quot;monochromeTargetColor&quot;:&quot;#8ED973&quot;,&quot;styleName&quot;:&quot;FILL&quot;,&quot;color&quot;:&quot;#ffffff&quot;},{&quot;monochromeTargetColor&quot;:&quot;#8ED973&quot;,&quot;styleName&quot;:&quot;STROKE&quot;}],&quot;editable&quot;:[{&quot;styleName&quot;:&quot;SATURATE&quot;,&quot;index&quot;:0,&quot;value&quot;:115}]}},&quot;fee6d00a-4f6d-428b-a703-18b661abc5b4&quot;:{&quot;type&quot;:&quot;FIGURE_OBJECT&quot;,&quot;id&quot;:&quot;fee6d00a-4f6d-428b-a703-18b661abc5b4&quot;,&quot;name&quot;:&quot;Sphere&quot;,&quot;relativeTransform&quot;:{&quot;translate&quot;:{&quot;x&quot;:879.3157231057801,&quot;y&quot;:-154.75539536284234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25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f67902fb-44e8-4968-ac30-bcbe478fde03&quot;:{&quot;type&quot;:&quot;FIGURE_OBJECT&quot;,&quot;id&quot;:&quot;f67902fb-44e8-4968-ac30-bcbe478fde03&quot;,&quot;name&quot;:&quot;Sphere&quot;,&quot;relativeTransform&quot;:{&quot;translate&quot;:{&quot;x&quot;:926.5363777117541,&quot;y&quot;:-110.27865297982149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3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681de0d2-c053-4bdb-94cc-d7aaf3b85e44&quot;:{&quot;type&quot;:&quot;FIGURE_OBJECT&quot;,&quot;id&quot;:&quot;681de0d2-c053-4bdb-94cc-d7aaf3b85e44&quot;,&quot;name&quot;:&quot;Sphere&quot;,&quot;relativeTransform&quot;:{&quot;translate&quot;:{&quot;x&quot;:963.7958653439189,&quot;y&quot;:-196.93808410188203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4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e0532c02-54d2-4987-96d0-ea36beaad026&quot;:{&quot;type&quot;:&quot;FIGURE_OBJECT&quot;,&quot;id&quot;:&quot;e0532c02-54d2-4987-96d0-ea36beaad026&quot;,&quot;name&quot;:&quot;Sphere&quot;,&quot;relativeTransform&quot;:{&quot;translate&quot;:{&quot;x&quot;:967.9835636615687,&quot;y&quot;:-142.60427219647858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5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6afa1f8d-3597-49e1-8c20-2c33ab11328c&quot;:{&quot;type&quot;:&quot;FIGURE_OBJECT&quot;,&quot;id&quot;:&quot;6afa1f8d-3597-49e1-8c20-2c33ab11328c&quot;,&quot;name&quot;:&quot;Sphere&quot;,&quot;relativeTransform&quot;:{&quot;translate&quot;:{&quot;x&quot;:948.0880249633349,&quot;y&quot;:-205.0662361085307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52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aa58444b-dbe1-48ef-b57b-3751865a09f5&quot;:{&quot;type&quot;:&quot;FIGURE_OBJECT&quot;,&quot;id&quot;:&quot;aa58444b-dbe1-48ef-b57b-3751865a09f5&quot;,&quot;name&quot;:&quot;Sphere&quot;,&quot;relativeTransform&quot;:{&quot;translate&quot;:{&quot;x&quot;:946.4857147066762,&quot;y&quot;:-117.3932180352628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55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c3f3c53b-dd39-4869-b955-69234c2eda75&quot;:{&quot;type&quot;:&quot;FIGURE_OBJECT&quot;,&quot;id&quot;:&quot;c3f3c53b-dd39-4869-b955-69234c2eda75&quot;,&quot;name&quot;:&quot;Sphere&quot;,&quot;relativeTransform&quot;:{&quot;translate&quot;:{&quot;x&quot;:933.7181843418762,&quot;y&quot;:-202.6124861658186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6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d893405e-2381-4a25-8673-7d96cf92085a&quot;:{&quot;type&quot;:&quot;FIGURE_OBJECT&quot;,&quot;id&quot;:&quot;d893405e-2381-4a25-8673-7d96cf92085a&quot;,&quot;name&quot;:&quot;Sphere&quot;,&quot;relativeTransform&quot;:{&quot;translate&quot;:{&quot;x&quot;:910.8136273955242,&quot;y&quot;:-124.2339888363004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65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1c3b21e7-cd14-4dd9-9d6b-26e2f518016d&quot;:{&quot;type&quot;:&quot;FIGURE_OBJECT&quot;,&quot;id&quot;:&quot;1c3b21e7-cd14-4dd9-9d6b-26e2f518016d&quot;,&quot;name&quot;:&quot;Sphere&quot;,&quot;relativeTransform&quot;:{&quot;translate&quot;:{&quot;x&quot;:964.638424059603,&quot;y&quot;:-177.0196316511311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7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314d3b97-b129-455a-bdb6-778800bbbed6&quot;:{&quot;type&quot;:&quot;FIGURE_OBJECT&quot;,&quot;id&quot;:&quot;314d3b97-b129-455a-bdb6-778800bbbed6&quot;,&quot;name&quot;:&quot;Sphere&quot;,&quot;relativeTransform&quot;:{&quot;translate&quot;:{&quot;x&quot;:950.7526522790602,&quot;y&quot;:-135.2267776683697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75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2915ee07-2ce4-4997-a549-b871529e8f1c&quot;:{&quot;type&quot;:&quot;FIGURE_OBJECT&quot;,&quot;id&quot;:&quot;2915ee07-2ce4-4997-a549-b871529e8f1c&quot;,&quot;name&quot;:&quot;Sphere&quot;,&quot;relativeTransform&quot;:{&quot;translate&quot;:{&quot;x&quot;:901.455997215027,&quot;y&quot;:-209.80287308742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8&quot;},&quot;styles&quot;:{&quot;base_color&quot;:[{&quot;styleName&quot;:&quot;MONOCHROME_COLOR&quot;,&quot;index&quot;:0,&quot;color&quot;:&quot;#8ED973&quot;}],&quot;outline&quot;:[{&quot;monochromeTargetColor&quot;:&quot;#8ED973&quot;,&quot;styleName&quot;:&quot;FILL&quot;},{&quot;monochromeTargetColor&quot;:&quot;#8ED973&quot;,&quot;styleName&quot;:&quot;STROKE&quot;,&quot;color&quot;:&quot;#63c04b&quot;}],&quot;highlight-hidden&quot;:[{&quot;monochromeTargetColor&quot;:&quot;#8ED973&quot;,&quot;styleName&quot;:&quot;FILL&quot;,&quot;color&quot;:&quot;#ffffff&quot;},{&quot;monochromeTargetColor&quot;:&quot;#8ED973&quot;,&quot;styleName&quot;:&quot;STROKE&quot;}],&quot;editable&quot;:[{&quot;styleName&quot;:&quot;SATURATE&quot;,&quot;index&quot;:0,&quot;value&quot;:115}]}},&quot;61039a92-b431-4bc9-ae17-04caaf7973ad&quot;:{&quot;type&quot;:&quot;FIGURE_OBJECT&quot;,&quot;id&quot;:&quot;61039a92-b431-4bc9-ae17-04caaf7973ad&quot;,&quot;name&quot;:&quot;Sphere&quot;,&quot;relativeTransform&quot;:{&quot;translate&quot;:{&quot;x&quot;:892.7105276779037,&quot;y&quot;:-194.734489426151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02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958fc837-5a91-4697-bd05-403050f3dbc5&quot;:{&quot;type&quot;:&quot;FIGURE_OBJECT&quot;,&quot;id&quot;:&quot;958fc837-5a91-4697-bd05-403050f3dbc5&quot;,&quot;name&quot;:&quot;Sphere&quot;,&quot;relativeTransform&quot;:{&quot;translate&quot;:{&quot;x&quot;:893.2069439033875,&quot;y&quot;:-124.41034996213179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9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ea4ca4a8-ce8a-491d-bf3b-13e5af39c005&quot;:{&quot;type&quot;:&quot;FIGURE_OBJECT&quot;,&quot;id&quot;:&quot;ea4ca4a8-ce8a-491d-bf3b-13e5af39c005&quot;,&quot;relativeTransform&quot;:{&quot;translate&quot;:{&quot;x&quot;:531.9098387283703,&quot;y&quot;:-242.79345417764102},&quot;rotate&quot;:-1.5707963267948966,&quot;skewX&quot;:0,&quot;scale&quot;:{&quot;x&quot;:1,&quot;y&quot;:1}},&quot;opacity&quot;:1,&quot;path&quot;:{&quot;type&quot;:&quot;STAR_POLY&quot;,&quot;size&quot;:{&quot;x&quot;:8.79805168170927,&quot;y&quot;:8.79805168170927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3557459978921101,&quot;lineJoin&quot;:&quot;round&quot;}],&quot;isLocked&quot;:false,&quot;parent&quot;:{&quot;type&quot;:&quot;CHILD&quot;,&quot;parentId&quot;:&quot;9913279e-af9c-4e31-9279-c518de06e330&quot;,&quot;order&quot;:&quot;9999999999999999999999999999999999999999999995&quot;}},&quot;7fd7c5ce-1501-4d1a-b68e-43dc8aa6ead3&quot;:{&quot;type&quot;:&quot;FIGURE_OBJECT&quot;,&quot;id&quot;:&quot;7fd7c5ce-1501-4d1a-b68e-43dc8aa6ead3&quot;,&quot;relativeTransform&quot;:{&quot;translate&quot;:{&quot;x&quot;:556.1103502892487,&quot;y&quot;:-242.79345417764102},&quot;rotate&quot;:2.4492935982947064e-16,&quot;skewX&quot;:-9.860761315262648e-32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,&quot;color&quot;:&quot;#232323&quot;,&quot;fontWeight&quot;:&quot;normal&quot;,&quot;fontStyle&quot;:&quot;normal&quot;,&quot;decoration&quot;:&quot;none&quot;,&quot;script&quot;:&quot;none&quot;},&quot;range&quot;:[0,4]}],&quot;text&quot;:&quot;B-ALL&quot;}],&quot;verticalAlign&quot;:&quot;CENTER&quot;,&quot;_lastCaretLocation&quot;:{&quot;lineIndex&quot;:0,&quot;runIndex&quot;:-1,&quot;charIndex&quot;:-1,&quot;endOfLine&quot;:true}},&quot;size&quot;:{&quot;x&quot;:58.729990183426175,&quot;y&quot;:22.463494747248376},&quot;targetSize&quot;:{&quot;x&quot;:58.729990183426175,&quot;y&quot;:22.46349474724837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92&quot;}},&quot;7a95f669-5807-4d77-bbab-b7c615b881c8&quot;:{&quot;type&quot;:&quot;FIGURE_OBJECT&quot;,&quot;id&quot;:&quot;7a95f669-5807-4d77-bbab-b7c615b881c8&quot;,&quot;relativeTransform&quot;:{&quot;translate&quot;:{&quot;x&quot;:531.6352699597602,&quot;y&quot;:-226.49225743299274},&quot;rotate&quot;:0,&quot;skewX&quot;:0,&quot;scale&quot;:{&quot;x&quot;:1,&quot;y&quot;:1}},&quot;opacity&quot;:1,&quot;path&quot;:{&quot;type&quot;:&quot;ELLIPSE&quot;,&quot;size&quot;:{&quot;x&quot;:7.418766208983173,&quot;y&quot;:7.418766208983173}},&quot;isLocked&quot;:false,&quot;pathStyles&quot;:[{&quot;type&quot;:&quot;FILL&quot;,&quot;fillStyle&quot;:&quot;rgba(255,255,255,1)&quot;},{&quot;type&quot;:&quot;STROKE&quot;,&quot;strokeStyle&quot;:&quot;rgba(23,23,23,1)&quot;,&quot;lineWidth&quot;:0.3557459978921101,&quot;lineJoin&quot;:&quot;round&quot;}],&quot;parent&quot;:{&quot;type&quot;:&quot;CHILD&quot;,&quot;parentId&quot;:&quot;9913279e-af9c-4e31-9279-c518de06e330&quot;,&quot;order&quot;:&quot;9999999999999999999999999999999999999999999997&quot;}},&quot;edcddfb1-ced7-4ed1-9206-80ea887eeff3&quot;:{&quot;type&quot;:&quot;FIGURE_OBJECT&quot;,&quot;id&quot;:&quot;edcddfb1-ced7-4ed1-9206-80ea887eeff3&quot;,&quot;relativeTransform&quot;:{&quot;translate&quot;:{&quot;x&quot;:547.7189475905295,&quot;y&quot;:-226.49225743299274},&quot;rotate&quot;:2.4492935982947064e-16,&quot;skewX&quot;:-9.860761315262648e-32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,&quot;color&quot;:&quot;#232323&quot;,&quot;fontWeight&quot;:&quot;normal&quot;,&quot;fontStyle&quot;:&quot;normal&quot;,&quot;decoration&quot;:&quot;none&quot;,&quot;script&quot;:&quot;none&quot;},&quot;range&quot;:[0,1]}],&quot;text&quot;:&quot;CG&quot;}],&quot;verticalAlign&quot;:&quot;CENTER&quot;,&quot;_lastCaretLocation&quot;:{&quot;lineIndex&quot;:0,&quot;runIndex&quot;:-1,&quot;charIndex&quot;:-1,&quot;endOfLine&quot;:true}},&quot;size&quot;:{&quot;x&quot;:58.729990183426175,&quot;y&quot;:22.463494747248376},&quot;targetSize&quot;:{&quot;x&quot;:58.729990183426175,&quot;y&quot;:22.46349474724837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96&quot;}},&quot;f2c20476-df6c-4de0-9545-a350e7b99398&quot;:{&quot;type&quot;:&quot;FIGURE_OBJECT&quot;,&quot;id&quot;:&quot;f2c20476-df6c-4de0-9545-a350e7b99398&quot;,&quot;relativeTransform&quot;:{&quot;translate&quot;:{&quot;x&quot;:696.0901819754247,&quot;y&quot;:-232.07048042821722},&quot;rotate&quot;:0,&quot;skewX&quot;:0,&quot;scale&quot;:{&quot;x&quot;:1,&quot;y&quot;:1}},&quot;opacity&quot;:1,&quot;path&quot;:{&quot;type&quot;:&quot;POLY_LINE&quot;,&quot;points&quot;:[{&quot;x&quot;:-82.45298533358084,&quot;y&quot;:-51.90680291306812},{&quot;x&quot;:-82.45298533358084,&quot;y&quot;:46.703618213590275},{&quot;x&quot;:82.45298533358084,&quot;y&quot;:46.703618213590275}],&quot;closed&quot;:false},&quot;pathStyles&quot;:[{&quot;type&quot;:&quot;FILL&quot;,&quot;fillStyle&quot;:&quot;rgba(0,0,0,0)&quot;},{&quot;type&quot;:&quot;STROKE&quot;,&quot;strokeStyle&quot;:&quot;#232323&quot;,&quot;lineWidth&quot;:0.865288161490464,&quot;lineJoin&quot;:&quot;round&quot;,&quot;dashArray&quot;:[0,0]}],&quot;isLocked&quot;:false,&quot;parent&quot;:{&quot;type&quot;:&quot;CHILD&quot;,&quot;parentId&quot;:&quot;9913279e-af9c-4e31-9279-c518de06e330&quot;,&quot;order&quot;:&quot;999999999999999999999999999999999999999999999981&quot;}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},&quot;799a0c13-f8c0-490d-850a-2df7bff8ada6&quot;:{&quot;type&quot;:&quot;FIGURE_OBJECT&quot;,&quot;id&quot;:&quot;799a0c13-f8c0-490d-850a-2df7bff8ada6&quot;,&quot;relativeTransform&quot;:{&quot;translate&quot;:{&quot;x&quot;:628.4990057064723,&quot;y&quot;:-172.60022575884904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0]}],&quot;text&quot;:&quot;C&quot;,&quot;baseStyle&quot;:{&quot;fontFamily&quot;:&quot;Roboto&quot;,&quot;fontSize&quot;:12.314327024657548,&quot;color&quot;:&quot;#232323&quot;,&quot;fontWeight&quot;:&quot;normal&quot;,&quot;fontStyle&quot;:&quot;normal&quot;,&quot;decoration&quot;:&quot;none&quot;,&quot;script&quot;:&quot;none&quot;}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99805&quot;}},&quot;11ee6f57-0742-4a64-9802-5983a7574c4f&quot;:{&quot;type&quot;:&quot;FIGURE_OBJECT&quot;,&quot;id&quot;:&quot;11ee6f57-0742-4a64-9802-5983a7574c4f&quot;,&quot;relativeTransform&quot;:{&quot;translate&quot;:{&quot;x&quot;:598.9515488209073,&quot;y&quot;:-234.36013613067928},&quot;rotate&quot;:-1.5707963267948966,&quot;skewX&quot;:-6.162975822039155e-32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9]}],&quot;text&quot;:&quot;Production&quot;}],&quot;verticalAlign&quot;:&quot;CENTER&quot;,&quot;_lastCaretLocation&quot;:{&quot;lineIndex&quot;:0,&quot;runIndex&quot;:0,&quot;charIndex&quot;:0}},&quot;size&quot;:{&quot;x&quot;:98.85182087265106,&quot;y&quot;:14.99582318051755},&quot;targetSize&quot;:{&quot;x&quot;:98.85182087265106,&quot;y&quot;:14.99582318051755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9982&quot;}},&quot;af827575-17ed-448c-8db7-f0fef4c22097&quot;:{&quot;type&quot;:&quot;FIGURE_OBJECT&quot;,&quot;id&quot;:&quot;af827575-17ed-448c-8db7-f0fef4c22097&quot;,&quot;relativeTransform&quot;:{&quot;translate&quot;:{&quot;x&quot;:674.0816681551034,&quot;y&quot;:-172.60022575884904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0]}],&quot;text&quot;:&quot;P&quot;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99825&quot;}},&quot;73d71ffb-3b00-41d5-8d49-405068e9fd5c&quot;:{&quot;type&quot;:&quot;FIGURE_OBJECT&quot;,&quot;id&quot;:&quot;73d71ffb-3b00-41d5-8d49-405068e9fd5c&quot;,&quot;relativeTransform&quot;:{&quot;translate&quot;:{&quot;x&quot;:717.9308040628854,&quot;y&quot;:-172.60022575884904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0]}],&quot;text&quot;:&quot;R&quot;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9983&quot;}},&quot;86d8be52-131b-4c73-93be-de79f30bc43d&quot;:{&quot;type&quot;:&quot;FIGURE_OBJECT&quot;,&quot;id&quot;:&quot;86d8be52-131b-4c73-93be-de79f30bc43d&quot;,&quot;relativeTransform&quot;:{&quot;translate&quot;:{&quot;x&quot;:762.3577821509504,&quot;y&quot;:-172.60022575884904},&quot;rotate&quot;:0,&quot;skewX&quot;:0,&quot;scale&quot;:{&quot;x&quot;:1,&quot;y&quot;:1}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Arial&quot;,&quot;fontSize&quot;:12.314327024657548,&quot;color&quot;:&quot;#232323&quot;,&quot;fontWeight&quot;:&quot;normal&quot;,&quot;fontStyle&quot;:&quot;normal&quot;,&quot;decoration&quot;:&quot;none&quot;,&quot;script&quot;:&quot;none&quot;},&quot;range&quot;:[0,1]}],&quot;text&quot;:&quot;GF&quot;}],&quot;verticalAlign&quot;:&quot;CENTER&quot;,&quot;_lastCaretLocation&quot;:{&quot;lineIndex&quot;:0,&quot;runIndex&quot;:-1,&quot;charIndex&quot;:-1,&quot;endOfLine&quot;:true}},&quot;size&quot;:{&quot;x&quot;:24.97287090817322,&quot;y&quot;:12.97932242235696},&quot;targetSize&quot;:{&quot;x&quot;:24.97287090817322,&quot;y&quot;:12.97932242235696},&quot;format&quot;:&quot;BETTER_TEXT&quot;,&quot;verticalAlign&quot;:&quot;TOP&quot;},&quot;isLocked&quot;:false,&quot;parent&quot;:{&quot;type&quot;:&quot;CHILD&quot;,&quot;parentId&quot;:&quot;9913279e-af9c-4e31-9279-c518de06e330&quot;,&quot;order&quot;:&quot;999999999999999999999999999999999999999999999985&quot;}},&quot;6938c388-20e7-4ec3-94c3-7ce4f33ff792&quot;:{&quot;type&quot;:&quot;FIGURE_OBJECT&quot;,&quot;id&quot;:&quot;6938c388-20e7-4ec3-94c3-7ce4f33ff792&quot;,&quot;relativeTransform&quot;:{&quot;translate&quot;:{&quot;x&quot;:629.1548665644441,&quot;y&quot;:-163.0607293935219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48, 223, 168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87&quot;}},&quot;27c396e5-a06d-4d37-8931-7a1bddbe9933&quot;:{&quot;type&quot;:&quot;FIGURE_OBJECT&quot;,&quot;id&quot;:&quot;27c396e5-a06d-4d37-8931-7a1bddbe9933&quot;,&quot;relativeTransform&quot;:{&quot;translate&quot;:{&quot;x&quot;:673.7552112748591,&quot;y&quot;:-163.0615571656651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23, 108, 132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88&quot;}},&quot;026dc68b-1f97-4853-9792-11ce5145fe63&quot;:{&quot;type&quot;:&quot;FIGURE_OBJECT&quot;,&quot;id&quot;:&quot;026dc68b-1f97-4853-9792-11ce5145fe63&quot;,&quot;relativeTransform&quot;:{&quot;translate&quot;:{&quot;x&quot;:718.3555559852742,&quot;y&quot;:-163.06048879388834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18, 231, 253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9&quot;}},&quot;560022b2-e938-4625-b7ae-e70f4a87e949&quot;:{&quot;type&quot;:&quot;FIGURE_OBJECT&quot;,&quot;id&quot;:&quot;560022b2-e938-4625-b7ae-e70f4a87e949&quot;,&quot;relativeTransform&quot;:{&quot;translate&quot;:{&quot;x&quot;:762.9559006956893,&quot;y&quot;:-162.66447002261202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83, 231, 166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905&quot;}},&quot;6991243e-0122-4a95-b3c8-547e4e72ca0a&quot;:{&quot;type&quot;:&quot;FIGURE_OBJECT&quot;,&quot;id&quot;:&quot;6991243e-0122-4a95-b3c8-547e4e72ca0a&quot;,&quot;relativeTransform&quot;:{&quot;translate&quot;:{&quot;x&quot;:789.593514869364,&quot;y&quot;:-243.29178690723523},&quot;rotate&quot;:0.7766372214610092,&quot;skewX&quot;:0.0026350251400032616,&quot;scale&quot;:{&quot;x&quot;:1,&quot;y&quot;:1}},&quot;opacity&quot;:1,&quot;path&quot;:{&quot;type&quot;:&quot;RECT&quot;,&quot;size&quot;:{&quot;x&quot;:6.446878546699149,&quot;y&quot;:6.5462927135659355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2957409411073391,&quot;lineJoin&quot;:&quot;round&quot;}],&quot;isLocked&quot;:false,&quot;parent&quot;:{&quot;type&quot;:&quot;CHILD&quot;,&quot;parentId&quot;:&quot;9913279e-af9c-4e31-9279-c518de06e330&quot;,&quot;order&quot;:&quot;999999999999999999999999999999999999999999999992&quot;}},&quot;0df08e39-05b7-46bf-abd2-5c0551e91051&quot;:{&quot;type&quot;:&quot;FIGURE_OBJECT&quot;,&quot;id&quot;:&quot;0df08e39-05b7-46bf-abd2-5c0551e91051&quot;,&quot;relativeTransform&quot;:{&quot;translate&quot;:{&quot;x&quot;:789.593514869364,&quot;y&quot;:-226.41137611660992},&quot;rotate&quot;:8.905220207283505e-16,&quot;skewX&quot;:3.377855634433756e-16,&quot;scale&quot;:{&quot;x&quot;:1,&quot;y&quot;:1}},&quot;opacity&quot;:1,&quot;path&quot;:{&quot;type&quot;:&quot;RECT&quot;,&quot;size&quot;:{&quot;x&quot;:6.438549590533127,&quot;y&quot;:6.5547610470460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30582560392213975,&quot;lineJoin&quot;:&quot;round&quot;}],&quot;isLocked&quot;:false,&quot;parent&quot;:{&quot;type&quot;:&quot;CHILD&quot;,&quot;parentId&quot;:&quot;9913279e-af9c-4e31-9279-c518de06e330&quot;,&quot;order&quot;:&quot;999999999999999999999999999999999999999999999995&quot;}},&quot;ce64d174-82fc-4b2d-860a-eb02f28abeb2&quot;:{&quot;type&quot;:&quot;FIGURE_OBJECT&quot;,&quot;id&quot;:&quot;ce64d174-82fc-4b2d-860a-eb02f28abeb2&quot;,&quot;relativeTransform&quot;:{&quot;translate&quot;:{&quot;x&quot;:375.11500606073275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7&quot;},&quot;connectorInfo&quot;:{&quot;type&quot;:&quot;LINE&quot;,&quot;offset&quot;:{&quot;x&quot;:0,&quot;y&quot;:0},&quot;bending&quot;:0.1,&quot;customized&quot;:false}},&quot;04eb37a9-e99c-44b7-a8ec-982e7687b11a&quot;:{&quot;type&quot;:&quot;FIGURE_OBJECT&quot;,&quot;id&quot;:&quot;04eb37a9-e99c-44b7-a8ec-982e7687b11a&quot;,&quot;relativeTransform&quot;:{&quot;translate&quot;:{&quot;x&quot;:420.28607135883067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8&quot;},&quot;connectorInfo&quot;:{&quot;type&quot;:&quot;LINE&quot;,&quot;offset&quot;:{&quot;x&quot;:0,&quot;y&quot;:0},&quot;bending&quot;:0.1,&quot;customized&quot;:false}},&quot;142463d7-b603-4a70-b964-4eef2d0faa27&quot;:{&quot;type&quot;:&quot;FIGURE_OBJECT&quot;,&quot;id&quot;:&quot;142463d7-b603-4a70-b964-4eef2d0faa27&quot;,&quot;relativeTransform&quot;:{&quot;translate&quot;:{&quot;x&quot;:464.5860713588307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&quot;},&quot;connectorInfo&quot;:{&quot;type&quot;:&quot;LINE&quot;,&quot;offset&quot;:{&quot;x&quot;:0,&quot;y&quot;:0},&quot;bending&quot;:0.1,&quot;customized&quot;:false}},&quot;3c194177-4697-4e06-9c1f-d030de1104b0&quot;:{&quot;type&quot;:&quot;FIGURE_OBJECT&quot;,&quot;id&quot;:&quot;3c194177-4697-4e06-9c1f-d030de1104b0&quot;,&quot;relativeTransform&quot;:{&quot;translate&quot;:{&quot;x&quot;:507.49810106570516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5&quot;},&quot;connectorInfo&quot;:{&quot;type&quot;:&quot;LINE&quot;,&quot;offset&quot;:{&quot;x&quot;:0,&quot;y&quot;:0},&quot;bending&quot;:0.1,&quot;customized&quot;:false}},&quot;7df6963c-789a-4c3c-bff3-b69eb7b8ac43&quot;:{&quot;type&quot;:&quot;FIGURE_OBJECT&quot;,&quot;id&quot;:&quot;7df6963c-789a-4c3c-bff3-b69eb7b8ac43&quot;,&quot;relativeTransform&quot;:{&quot;translate&quot;:{&quot;x&quot;:629.4183779076984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55&quot;},&quot;connectorInfo&quot;:{&quot;type&quot;:&quot;LINE&quot;,&quot;offset&quot;:{&quot;x&quot;:0,&quot;y&quot;:0},&quot;bending&quot;:0.1,&quot;customized&quot;:false}},&quot;e9b083b4-9bdc-4491-b53b-be8342f45baa&quot;:{&quot;type&quot;:&quot;FIGURE_OBJECT&quot;,&quot;id&quot;:&quot;e9b083b4-9bdc-4491-b53b-be8342f45baa&quot;,&quot;relativeTransform&quot;:{&quot;translate&quot;:{&quot;x&quot;:672.0300746212174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6&quot;},&quot;connectorInfo&quot;:{&quot;type&quot;:&quot;LINE&quot;,&quot;offset&quot;:{&quot;x&quot;:0,&quot;y&quot;:0},&quot;bending&quot;:0.1,&quot;customized&quot;:false}},&quot;7e3c76c3-8dc4-47d6-b055-2ee1397d6972&quot;:{&quot;type&quot;:&quot;FIGURE_OBJECT&quot;,&quot;id&quot;:&quot;7e3c76c3-8dc4-47d6-b055-2ee1397d6972&quot;,&quot;relativeTransform&quot;:{&quot;translate&quot;:{&quot;x&quot;:717.0280842351935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7&quot;},&quot;connectorInfo&quot;:{&quot;type&quot;:&quot;LINE&quot;,&quot;offset&quot;:{&quot;x&quot;:0,&quot;y&quot;:0},&quot;bending&quot;:0.1,&quot;customized&quot;:false}},&quot;6c0525aa-4208-4491-9673-cf40ea3c3b69&quot;:{&quot;type&quot;:&quot;FIGURE_OBJECT&quot;,&quot;id&quot;:&quot;6c0525aa-4208-4491-9673-cf40ea3c3b69&quot;,&quot;relativeTransform&quot;:{&quot;translate&quot;:{&quot;x&quot;:761.3361331700202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8&quot;},&quot;connectorInfo&quot;:{&quot;type&quot;:&quot;LINE&quot;,&quot;offset&quot;:{&quot;x&quot;:0,&quot;y&quot;:0},&quot;bending&quot;:0.1,&quot;customized&quot;:false}},&quot;2ad43112-b797-4e86-8345-65a245cdc34e&quot;:{&quot;type&quot;:&quot;FIGURE_OBJECT&quot;,&quot;id&quot;:&quot;2ad43112-b797-4e86-8345-65a245cdc34e&quot;,&quot;relativeTransform&quot;:{&quot;translate&quot;:{&quot;x&quot;:-267.0461436198845,&quot;y&quot;:348.80360024043813},&quot;rotate&quot;:0.7753198631397149,&quot;skewX&quot;:1.6653345369377348e-16,&quot;scale&quot;:{&quot;x&quot;:1,&quot;y&quot;:1}},&quot;opacity&quot;:1,&quot;path&quot;:{&quot;type&quot;:&quot;RECT&quot;,&quot;size&quot;:{&quot;x&quot;:24.0116096557822,&quot;y&quot;:24.38067063194605},&quot;cornerRounding&quot;:{&quot;type&quot;:&quot;ARC_LENGTH&quot;,&quot;global&quot;:0}},&quot;pathStyles&quot;:[{&quot;type&quot;:&quot;FILL&quot;,&quot;fillStyle&quot;:&quot;rgba(35, 100, 100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2&quot;}},&quot;ee58be7b-b6d5-45a0-8f4c-c3ce89523213&quot;:{&quot;type&quot;:&quot;FIGURE_OBJECT&quot;,&quot;id&quot;:&quot;ee58be7b-b6d5-45a0-8f4c-c3ce89523213&quot;,&quot;relativeTransform&quot;:{&quot;translate&quot;:{&quot;x&quot;:-279.2081114297928,&quot;y&quot;:348.80360024043813},&quot;rotate&quot;:0.7753198631397149,&quot;skewX&quot;:1.6653345369377348e-16,&quot;scale&quot;:{&quot;x&quot;:1,&quot;y&quot;:1}},&quot;opacity&quot;:1,&quot;path&quot;:{&quot;type&quot;:&quot;RECT&quot;,&quot;size&quot;:{&quot;x&quot;:24.0116096557822,&quot;y&quot;:24.38067063194605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4&quot;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a8f575c3-2893-4277-a161-a4de511f99b2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a8f575c3-2893-4277-a161-a4de511f99b2&quot;:{&quot;id&quot;:&quot;a8f575c3-2893-4277-a161-a4de511f99b2&quot;,&quot;name&quot;:&quot;Multiplex imaging system (LX200) &quot;,&quot;displayName&quot;:&quot;&quot;,&quot;type&quot;:&quot;FIGURE_OBJECT&quot;,&quot;relativeTransform&quot;:{&quot;translate&quot;:{&quot;x&quot;:122.09433492777008,&quot;y&quot;:256.5932116584332},&quot;rotate&quot;:0,&quot;skewX&quot;:0,&quot;scale&quot;:{&quot;x&quot;:0.7195597094796558,&quot;y&quot;:0.7195597094796556}},&quot;image&quot;:{&quot;url&quot;:&quot;https://icons.cdn.biorender.com/biorender/64c12a245ebc85117797b709/20230726142002/image/64c12a245ebc85117797b709.png&quot;,&quot;isPremium&quot;:false,&quot;isOrgIcon&quot;:false,&quot;size&quot;:{&quot;x&quot;:250,&quot;y&quot;:164.375},&quot;fallbackUrl&quot;:&quot;sources/icons/64c12a245ebc85117797b709/20230726142002/image/64c12a245ebc85117797b709.svg&quot;},&quot;source&quot;:{&quot;id&quot;:&quot;64c12a245ebc85117797b709&quot;,&quot;version&quot;:&quot;20230726142002&quot;,&quot;type&quot;:&quot;ASSETS&quot;},&quot;isPremium&quot;:false,&quot;parent&quot;:{&quot;type&quot;:&quot;CHILD&quot;,&quot;parentId&quot;:&quot;9913279e-af9c-4e31-9279-c518de06e330&quot;,&quot;order&quot;:&quot;99999999999999999997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b7d74f2a-2724-455d-b526-d68eef359386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b7d74f2a-2724-455d-b526-d68eef359386&quot;:{&quot;type&quot;:&quot;FIGURE_OBJECT&quot;,&quot;id&quot;:&quot;b7d74f2a-2724-455d-b526-d68eef359386&quot;,&quot;relativeTransform&quot;:{&quot;translate&quot;:{&quot;x&quot;:308.89244465968,&quot;y&quot;:55.95079021013595},&quot;rotate&quot;:0,&quot;skewX&quot;:0,&quot;scale&quot;:{&quot;x&quot;:1,&quot;y&quot;:1}},&quot;opacity&quot;:1,&quot;path&quot;:{&quot;type&quot;:&quot;POLY_LINE&quot;,&quot;points&quot;:[{&quot;x&quot;:0,&quot;y&quot;:402.81111529865456},{&quot;x&quot;:0,&quot;y&quot;:-402.8111152986545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999999999999999999902&quot;},&quot;connectorInfo&quot;:{&quot;connectedObjects&quot;:[],&quot;type&quot;:&quot;LINE&quot;,&quot;offset&quot;:{&quot;x&quot;:0,&quot;y&quot;:0},&quot;bending&quot;:0.1,&quot;firstElementIsHead&quot;:true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80cf6370-6c92-4e0f-98ee-ba6fb2582c9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460b3211-ac7e-40e2-9f8b-c72414723875&quot;:{&quot;type&quot;:&quot;FIGURE_OBJECT&quot;,&quot;id&quot;:&quot;460b3211-ac7e-40e2-9f8b-c72414723875&quot;,&quot;relativeTransform&quot;:{&quot;translate&quot;:{&quot;x&quot;:576.9678362882461,&quot;y&quot;:58.01163863637183},&quot;rotate&quot;:-1.570796326794897,&quot;skewX&quot;:0,&quot;scale&quot;:{&quot;x&quot;:1,&quot;y&quot;:1}},&quot;opacity&quot;:1,&quot;path&quot;:{&quot;type&quot;:&quot;POLY_LINE&quot;,&quot;points&quot;:[{&quot;x&quot;:-7.057877257701687e-30,&quot;y&quot;:240.22716642343352},{&quot;x&quot;:1.8474111129762605e-13,&quot;y&quot;:-237.6058057554775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80cf6370-6c92-4e0f-98ee-ba6fb2582c9a&quot;,&quot;order&quot;:&quot;5&quot;},&quot;connectorInfo&quot;:{&quot;connectedObjects&quot;:[],&quot;type&quot;:&quot;LINE&quot;,&quot;offset&quot;:{&quot;x&quot;:0,&quot;y&quot;:0},&quot;bending&quot;:0.1,&quot;firstElementIsHead&quot;:true,&quot;customized&quot;:false}},&quot;80cf6370-6c92-4e0f-98ee-ba6fb2582c9a&quot;:{&quot;type&quot;:&quot;FIGURE_OBJECT&quot;,&quot;id&quot;:&quot;80cf6370-6c92-4e0f-98ee-ba6fb2582c9a&quot;,&quot;parent&quot;:{&quot;type&quot;:&quot;CHILD&quot;,&quot;parentId&quot;:&quot;9913279e-af9c-4e31-9279-c518de06e330&quot;,&quot;order&quot;:&quot;9999999999999999999952&quot;},&quot;relativeTransform&quot;:{}},&quot;ccf27c41-2ac1-40ae-84a3-62776e24b6d1&quot;:{&quot;type&quot;:&quot;FIGURE_OBJECT&quot;,&quot;id&quot;:&quot;ccf27c41-2ac1-40ae-84a3-62776e24b6d1&quot;,&quot;parent&quot;:{&quot;type&quot;:&quot;CROP&quot;,&quot;parentId&quot;:&quot;80cf6370-6c92-4e0f-98ee-ba6fb2582c9a&quot;,&quot;order&quot;:&quot;5&quot;},&quot;relativeTransform&quot;:{&quot;translate&quot;:{&quot;x&quot;:576.9678362882461,&quot;y&quot;:58.01163863637183},&quot;rotate&quot;:0,&quot;skewX&quot;:0,&quot;scale&quot;:{&quot;x&quot;:242.30726472264587,&quot;y&quot;:2.580098299212459}},&quot;path&quot;:{&quot;type&quot;:&quot;RECT&quot;,&quot;size&quot;:{&quot;x&quot;:2,&quot;y&quot;:2}},&quot;pathStyles&quot;:[{&quot;type&quot;:&quot;FILL&quot;,&quot;fillStyle&quot;:&quot;#fff&quot;}],&quot;isFrozen&quot;:true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7121503-4645-4b5c-a212-d9071204945e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7121503-4645-4b5c-a212-d9071204945e&quot;:{&quot;id&quot;:&quot;07121503-4645-4b5c-a212-d9071204945e&quot;,&quot;name&quot;:&quot;Calendar&quot;,&quot;displayName&quot;:&quot;&quot;,&quot;type&quot;:&quot;FIGURE_OBJECT&quot;,&quot;relativeTransform&quot;:{&quot;translate&quot;:{&quot;x&quot;:-143.44610722934829,&quot;y&quot;:-195.7806107953615},&quot;rotate&quot;:0,&quot;skewX&quot;:0,&quot;scale&quot;:{&quot;x&quot;:0.7989810298466249,&quot;y&quot;:0.7989810298466249}},&quot;image&quot;:{&quot;url&quot;:&quot;https://icons.biorender.com/biorender/608c5188f4c35b0027d51951/20210430185154/image/calendar.png&quot;,&quot;isPremium&quot;:false,&quot;size&quot;:{&quot;x&quot;:100,&quot;y&quot;:100}},&quot;source&quot;:{&quot;id&quot;:&quot;608c5188f4c35b0027d51951&quot;,&quot;type&quot;:&quot;ASSETS&quot;},&quot;isPremium&quot;:false,&quot;parent&quot;:{&quot;type&quot;:&quot;CHILD&quot;,&quot;parentId&quot;:&quot;9913279e-af9c-4e31-9279-c518de06e330&quot;,&quot;order&quot;:&quot;9999999999999999999962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84a3f8b-6990-4969-825e-7a851d46233b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84a3f8b-6990-4969-825e-7a851d46233b&quot;:{&quot;type&quot;:&quot;FIGURE_OBJECT&quot;,&quot;id&quot;:&quot;284a3f8b-6990-4969-825e-7a851d46233b&quot;,&quot;relativeTransform&quot;:{&quot;translate&quot;:{&quot;x&quot;:-262.0851031623089,&quot;y&quot;:433.906931143919},&quot;rotate&quot;:0,&quot;skewX&quot;:0,&quot;scale&quot;:{&quot;x&quot;:1,&quot;y&quot;:1}},&quot;opacity&quot;:1,&quot;path&quot;:{&quot;type&quot;:&quot;RECT&quot;,&quot;size&quot;:{&quot;x&quot;:24.09711771301762,&quot;y&quot;:24.49284114184441},&quot;cornerRounding&quot;:{&quot;type&quot;:&quot;ARC_LENGTH&quot;,&quot;global&quot;:0}},&quot;pathStyles&quot;:[{&quot;type&quot;:&quot;FILL&quot;,&quot;fillStyle&quot;:&quot;rgba(118, 6, 154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99999999999999999999951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ae161899-b002-4cfb-95d4-988db1b2ccb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ae161899-b002-4cfb-95d4-988db1b2ccb5&quot;:{&quot;relativeTransform&quot;:{&quot;translate&quot;:{&quot;x&quot;:-92.34829503705332,&quot;y&quot;:-192.389430143533},&quot;rotate&quot;:0,&quot;skewX&quot;:0,&quot;scale&quot;:{&quot;x&quot;:1,&quot;y&quot;:1}},&quot;type&quot;:&quot;FIGURE_OBJECT&quot;,&quot;id&quot;:&quot;ae161899-b002-4cfb-95d4-988db1b2ccb5&quot;,&quot;name&quot;:&quot;Blood vial (with cap)&quot;,&quot;displayName&quot;:&quot;Blood vial (with cap)&quot;,&quot;opacity&quot;:1,&quot;source&quot;:{&quot;id&quot;:&quot;5dbb01f64ef0b000810d2b55&quot;,&quot;type&quot;:&quot;ASSETS&quot;},&quot;pathStyles&quot;:[{&quot;type&quot;:&quot;FILL&quot;,&quot;fillStyle&quot;:&quot;rgb(0,0,0)&quot;}],&quot;isLocked&quot;:false,&quot;parent&quot;:{&quot;type&quot;:&quot;CHILD&quot;,&quot;parentId&quot;:&quot;9913279e-af9c-4e31-9279-c518de06e330&quot;,&quot;order&quot;:&quot;99999999999999999999955&quot;},&quot;isPremium&quot;:true},&quot;7a911533-d79b-469d-addb-130040aee570&quot;:{&quot;type&quot;:&quot;FIGURE_OBJECT&quot;,&quot;id&quot;:&quot;7a911533-d79b-469d-addb-130040aee570&quot;,&quot;name&quot;:&quot;Blood vial&quot;,&quot;relativeTransform&quot;:{&quot;translate&quot;:{&quot;x&quot;:1.0369962145005808e-15,&quot;y&quot;:6.578728626510805},&quot;rotate&quot;:0,&quot;skewX&quot;:0,&quot;scale&quot;:{&quot;x&quot;:0.2245296040966073,&quot;y&quot;:0.22452960409660724}},&quot;opacity&quot;:1,&quot;image&quot;:{&quot;url&quot;:&quot;https://icons.biorender.com/biorender/5dbafb87c9e7d80004b85b4e/20191031152119/image/blood-vial.png&quot;,&quot;size&quot;:{&quot;x&quot;:65,&quot;y&quot;:239},&quot;isPremium&quot;:false},&quot;source&quot;:{&quot;id&quot;:&quot;5dbafb87c9e7d80004b85b4e&quot;,&quot;type&quot;:&quot;ASSETS&quot;},&quot;pathStyles&quot;:[{&quot;type&quot;:&quot;FILL&quot;,&quot;fillStyle&quot;:&quot;rgb(0,0,0)&quot;}],&quot;isLocked&quot;:false,&quot;parent&quot;:{&quot;type&quot;:&quot;CHILD&quot;,&quot;parentId&quot;:&quot;ae161899-b002-4cfb-95d4-988db1b2ccb5&quot;,&quot;order&quot;:&quot;2&quot;}},&quot;0e7cfbf8-2f27-4105-ad54-7fb97cd40549&quot;:{&quot;type&quot;:&quot;FIGURE_OBJECT&quot;,&quot;id&quot;:&quot;0e7cfbf8-2f27-4105-ad54-7fb97cd40549&quot;,&quot;name&quot;:&quot;Blood vial cap&quot;,&quot;relativeTransform&quot;:{&quot;translate&quot;:{&quot;x&quot;:0,&quot;y&quot;:-24.54109695423937},&quot;rotate&quot;:0,&quot;skewX&quot;:0,&quot;scale&quot;:{&quot;x&quot;:0.22452960409660727,&quot;y&quot;:0.22452960409660727}},&quot;opacity&quot;:1,&quot;image&quot;:{&quot;url&quot;:&quot;https://icons.biorender.com/biorender/5dbafee7c9e7d80004b85b63/blood-vial-cap.png&quot;,&quot;size&quot;:{&quot;x&quot;:65,&quot;y&quot;:79},&quot;isPremium&quot;:false},&quot;source&quot;:{&quot;id&quot;:&quot;5dbafea2c9e7d80004b85b5f&quot;,&quot;type&quot;:&quot;ASSETS&quot;},&quot;pathStyles&quot;:[{&quot;type&quot;:&quot;FILL&quot;,&quot;fillStyle&quot;:&quot;rgb(0,0,0)&quot;}],&quot;isLocked&quot;:false,&quot;parent&quot;:{&quot;type&quot;:&quot;CHILD&quot;,&quot;parentId&quot;:&quot;ae161899-b002-4cfb-95d4-988db1b2ccb5&quot;,&quot;order&quot;:&quot;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b8d94047-623f-46f4-9de7-04230f3a6ae6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b8d94047-623f-46f4-9de7-04230f3a6ae6&quot;:{&quot;relativeTransform&quot;:{&quot;translate&quot;:{&quot;x&quot;:-651.1326416167065,&quot;y&quot;:173.83977851010684},&quot;rotate&quot;:1.5707963267948963,&quot;skewX&quot;:0,&quot;scale&quot;:{&quot;x&quot;:1,&quot;y&quot;:1}},&quot;type&quot;:&quot;FIGURE_OBJECT&quot;,&quot;id&quot;:&quot;b8d94047-623f-46f4-9de7-04230f3a6ae6&quot;,&quot;opacity&quot;:1,&quot;path&quot;:{&quot;type&quot;:&quot;POLY_LINE&quot;,&quot;points&quot;:[{&quot;x&quot;:1.3645092443304267e-29,&quot;y&quot;:14.272229072406187},{&quot;x&quot;:-1.3645092443304267e-29,&quot;y&quot;:-14.272229072406187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61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62d81013-16cd-44c5-a854-4a22b859fa3d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62d81013-16cd-44c5-a854-4a22b859fa3d&quot;:{&quot;relativeTransform&quot;:{&quot;translate&quot;:{&quot;x&quot;:-651.1326416167065,&quot;y&quot;:260.8232468535646},&quot;rotate&quot;:1.5707963267948963,&quot;skewX&quot;:0,&quot;scale&quot;:{&quot;x&quot;:1,&quot;y&quot;:1}},&quot;type&quot;:&quot;FIGURE_OBJECT&quot;,&quot;id&quot;:&quot;62d81013-16cd-44c5-a854-4a22b859fa3d&quot;,&quot;opacity&quot;:1,&quot;path&quot;:{&quot;type&quot;:&quot;POLY_LINE&quot;,&quot;points&quot;:[{&quot;x&quot;:1.3645092443304267e-29,&quot;y&quot;:14.272229072406187},{&quot;x&quot;:-1.3645092443304267e-29,&quot;y&quot;:-14.272229072406187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6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cba027a-4bd9-4ee1-b49e-c752ecd8085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cba027a-4bd9-4ee1-b49e-c752ecd8085a&quot;:{&quot;relativeTransform&quot;:{&quot;translate&quot;:{&quot;x&quot;:-680.0204826211971,&quot;y&quot;:348.5655587898356},&quot;rotate&quot;:1.5707963267948963,&quot;skewX&quot;:0,&quot;scale&quot;:{&quot;x&quot;:1,&quot;y&quot;:1}},&quot;type&quot;:&quot;FIGURE_OBJECT&quot;,&quot;id&quot;:&quot;2cba027a-4bd9-4ee1-b49e-c752ecd8085a&quot;,&quot;opacity&quot;:1,&quot;path&quot;:{&quot;type&quot;:&quot;POLY_LINE&quot;,&quot;points&quot;:[{&quot;x&quot;:4.191964519972886e-15,&quot;y&quot;:22.910898748089057},{&quot;x&quot;:-4.191964519972886e-15,&quot;y&quot;:-22.910898748089057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65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526c870-8680-4efc-8b49-0c836195228f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526c870-8680-4efc-8b49-0c836195228f&quot;:{&quot;relativeTransform&quot;:{&quot;translate&quot;:{&quot;x&quot;:-674.805327567932,&quot;y&quot;:435.57373038414914},&quot;rotate&quot;:1.5707963267948963,&quot;skewX&quot;:0,&quot;scale&quot;:{&quot;x&quot;:1,&quot;y&quot;:1}},&quot;type&quot;:&quot;FIGURE_OBJECT&quot;,&quot;id&quot;:&quot;2526c870-8680-4efc-8b49-0c836195228f&quot;,&quot;opacity&quot;:1,&quot;path&quot;:{&quot;type&quot;:&quot;POLY_LINE&quot;,&quot;points&quot;:[{&quot;x&quot;:0,&quot;y&quot;:-9.660995502684614},{&quot;x&quot;:-1.9792380702074362e-15,&quot;y&quot;:-17.858995942249486}],&quot;closed&quot;:false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72&quot;},&quot;connectorInfo&quot;:{&quot;connectedObjects&quot;:[],&quot;type&quot;:&quot;LINE&quot;,&quot;offset&quot;:{&quot;x&quot;:0,&quot;y&quot;:0},&quot;bending&quot;:0.1,&quot;firstElementIsHead&quot;:true,&quot;customized&quot;:false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name&quot;:&quot;Straight arrow (editable)&quot;,&quot;displayName&quot;:&quot;Straight arrow (editable)&quot;,&quot;source&quot;:{&quot;id&quot;:&quot;6487423a8019b8fcc30323a5&quot;,&quot;type&quot;:&quot;ASSETS&quot;},&quot;isPremium&quot;:false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ad43112-b797-4e86-8345-65a245cdc34e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ad43112-b797-4e86-8345-65a245cdc34e&quot;:{&quot;type&quot;:&quot;FIGURE_OBJECT&quot;,&quot;id&quot;:&quot;2ad43112-b797-4e86-8345-65a245cdc34e&quot;,&quot;relativeTransform&quot;:{&quot;translate&quot;:{&quot;x&quot;:-267.0461436198845,&quot;y&quot;:348.80360024043813},&quot;rotate&quot;:0.7753198631397149,&quot;skewX&quot;:1.6653345369377348e-16,&quot;scale&quot;:{&quot;x&quot;:1,&quot;y&quot;:1}},&quot;opacity&quot;:1,&quot;path&quot;:{&quot;type&quot;:&quot;RECT&quot;,&quot;size&quot;:{&quot;x&quot;:24.0116096557822,&quot;y&quot;:24.38067063194605},&quot;cornerRounding&quot;:{&quot;type&quot;:&quot;ARC_LENGTH&quot;,&quot;global&quot;:0}},&quot;pathStyles&quot;:[{&quot;type&quot;:&quot;FILL&quot;,&quot;fillStyle&quot;:&quot;rgba(35, 100, 100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2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84b6b55a-0d2b-42dd-976f-7a481964e48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84b6b55a-0d2b-42dd-976f-7a481964e488&quot;:{&quot;type&quot;:&quot;FIGURE_OBJECT&quot;,&quot;id&quot;:&quot;84b6b55a-0d2b-42dd-976f-7a481964e488&quot;,&quot;relativeTransform&quot;:{&quot;translate&quot;:{&quot;x&quot;:-695.302487315735,&quot;y&quot;:370.3172071040477},&quot;rotate&quot;:0,&quot;skewX&quot;:0,&quot;scale&quot;:{&quot;x&quot;:1,&quot;y&quot;:1}},&quot;opacity&quot;:1,&quot;path&quot;:{&quot;type&quot;:&quot;POLY_LINE&quot;,&quot;points&quot;:[{&quot;x&quot;:-8.182472282363733,&quot;y&quot;:-75.93661814941697},{&quot;x&quot;:-8.182472282363678,&quot;y&quot;:65.25669230641792},{&quot;x&quot;:31.58294114600085,&quot;y&quot;:65.2566923064179}],&quot;closed&quot;:false,&quot;cornerRounding&quot;:{&quot;type&quot;:&quot;ARC_LENGTH&quot;,&quot;global&quot;:8.796459430051415},&quot;selectedObjectIds&quot;:[&quot;6a452c38-3ddd-42c3-aaa5-8022ddf00e68&quot;]},&quot;pathStyles&quot;:[{&quot;type&quot;:&quot;FILL&quot;,&quot;fillStyle&quot;:&quot;rgba(0,0,0,0)&quot;},{&quot;type&quot;:&quot;STROKE&quot;,&quot;strokeStyle&quot;:&quot;rgba(23,23,23,1)&quot;,&quot;lineWidth&quot;:2,&quot;lineJoin&quot;:&quot;round&quot;}],&quot;isLocked&quot;:false,&quot;parent&quot;:{&quot;type&quot;:&quot;CHILD&quot;,&quot;parentId&quot;:&quot;9913279e-af9c-4e31-9279-c518de06e330&quot;,&quot;order&quot;:&quot;99999999999999999999977&quot;},&quot;connectorInfo&quot;:{&quot;connectedObjects&quot;:[],&quot;type&quot;:&quot;ELBOW&quot;,&quot;offset&quot;:{&quot;x&quot;:0,&quot;y&quot;:0},&quot;bending&quot;:0.1,&quot;firstElementIsHead&quot;:true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0696dd3-6037-4f01-9519-66572abf4276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0696dd3-6037-4f01-9519-66572abf4276&quot;:{&quot;type&quot;:&quot;FIGURE_OBJECT&quot;,&quot;id&quot;:&quot;00696dd3-6037-4f01-9519-66572abf4276&quot;,&quot;relativeTransform&quot;:{&quot;translate&quot;:{&quot;x&quot;:-284.4366094867538,&quot;y&quot;:433.906931143919},&quot;rotate&quot;:0,&quot;skewX&quot;:0,&quot;scale&quot;:{&quot;x&quot;:1,&quot;y&quot;:1}},&quot;opacity&quot;:1,&quot;path&quot;:{&quot;type&quot;:&quot;RECT&quot;,&quot;size&quot;:{&quot;x&quot;:24.09711771301762,&quot;y&quot;:24.49284114184441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9999999999999999999998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3a07d845-cdf5-4e56-8d84-7294efdeb4f7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3a07d845-cdf5-4e56-8d84-7294efdeb4f7&quot;:{&quot;type&quot;:&quot;FIGURE_OBJECT&quot;,&quot;id&quot;:&quot;3a07d845-cdf5-4e56-8d84-7294efdeb4f7&quot;,&quot;relativeTransform&quot;:{&quot;translate&quot;:{&quot;x&quot;:-277.6111826803558,&quot;y&quot;:173.83977851010684},&quot;rotate&quot;:0,&quot;skewX&quot;:0,&quot;scale&quot;:{&quot;x&quot;:1,&quot;y&quot;:1}},&quot;opacity&quot;:1,&quot;path&quot;:{&quot;type&quot;:&quot;ELLIPSE&quot;,&quot;size&quot;:{&quot;x&quot;:25.176473283858368,&quot;y&quot;:25.176473283858364}},&quot;isLocked&quot;:false,&quot;pathStyles&quot;:[{&quot;type&quot;:&quot;FILL&quot;,&quot;fillStyle&quot;:&quot;rgba(255,255,255,1)&quot;},{&quot;type&quot;:&quot;STROKE&quot;,&quot;strokeStyle&quot;:&quot;rgba(23,23,23,1)&quot;,&quot;lineWidth&quot;:0.8212742579275385,&quot;lineJoin&quot;:&quot;round&quot;}],&quot;parent&quot;:{&quot;type&quot;:&quot;CHILD&quot;,&quot;parentId&quot;:&quot;9913279e-af9c-4e31-9279-c518de06e330&quot;,&quot;order&quot;:&quot;9999999999999999999999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e33bea1-5e01-4931-a336-477ed8bee6f2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e33bea1-5e01-4931-a336-477ed8bee6f2&quot;:{&quot;type&quot;:&quot;FIGURE_OBJECT&quot;,&quot;id&quot;:&quot;7e33bea1-5e01-4931-a336-477ed8bee6f2&quot;,&quot;relativeTransform&quot;:{&quot;translate&quot;:{&quot;x&quot;:-275.2588806044193,&quot;y&quot;:260.8232468535646},&quot;rotate&quot;:-1.5707963267948966,&quot;skewX&quot;:0,&quot;scale&quot;:{&quot;x&quot;:1,&quot;y&quot;:1}},&quot;opacity&quot;:1,&quot;path&quot;:{&quot;type&quot;:&quot;STAR_POLY&quot;,&quot;size&quot;:{&quot;x&quot;:29.881247211627695,&quot;y&quot;:29.881247211627688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66a1b0a9-46ec-40cb-a1eb-fd898f4fce21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66a1b0a9-46ec-40cb-a1eb-fd898f4fce21&quot;:{&quot;type&quot;:&quot;FIGURE_OBJECT&quot;,&quot;id&quot;:&quot;66a1b0a9-46ec-40cb-a1eb-fd898f4fce21&quot;,&quot;relativeTransform&quot;:{&quot;translate&quot;:{&quot;x&quot;:442.28313254458266,&quot;y&quot;:-232.09263642494864},&quot;rotate&quot;:0,&quot;skewX&quot;:0,&quot;scale&quot;:{&quot;x&quot;:1,&quot;y&quot;:1}},&quot;opacity&quot;:1,&quot;path&quot;:{&quot;type&quot;:&quot;POLY_LINE&quot;,&quot;points&quot;:[{&quot;x&quot;:-82.45298533358084,&quot;y&quot;:-51.90680291306812},{&quot;x&quot;:-82.45298533358084,&quot;y&quot;:46.703618213590275},{&quot;x&quot;:82.45298533358084,&quot;y&quot;:46.703618213590275}],&quot;closed&quot;:false},&quot;pathStyles&quot;:[{&quot;type&quot;:&quot;FILL&quot;,&quot;fillStyle&quot;:&quot;rgba(0,0,0,0)&quot;},{&quot;type&quot;:&quot;STROKE&quot;,&quot;strokeStyle&quot;:&quot;#232323&quot;,&quot;lineWidth&quot;:0.865288161490464,&quot;lineJoin&quot;:&quot;round&quot;,&quot;dashArray&quot;:[0,0]}],&quot;isLocked&quot;:false,&quot;parent&quot;:{&quot;type&quot;:&quot;CHILD&quot;,&quot;parentId&quot;:&quot;9913279e-af9c-4e31-9279-c518de06e330&quot;,&quot;order&quot;:&quot;999999999999999999999999905&quot;}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417c71cd-9648-4a1f-8bad-f89615626eee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417c71cd-9648-4a1f-8bad-f89615626eee&quot;:{&quot;type&quot;:&quot;FIGURE_OBJECT&quot;,&quot;id&quot;:&quot;417c71cd-9648-4a1f-8bad-f89615626eee&quot;,&quot;relativeTransform&quot;:{&quot;translate&quot;:{&quot;x&quot;:53.41228568397239,&quot;y&quot;:-31.96234563037988},&quot;rotate&quot;:0,&quot;skewX&quot;:0,&quot;scale&quot;:{&quot;x&quot;:1,&quot;y&quot;:1}},&quot;opacity&quot;:1,&quot;path&quot;:{&quot;type&quot;:&quot;POLY_LINE&quot;,&quot;points&quot;:[{&quot;x&quot;:321.9975377245132,&quot;y&quot;:-243.25285523513136},{&quot;x&quot;:370.5478285513353,&quot;y&quot;:-215.7623416543451},{&quot;x&quot;:418.18608538656053,&quot;y&quot;:-204.84105922831466},{&quot;x&quot;:455.04059117296623,&quot;y&quot;:-229.7647918448567}],&quot;closed&quot;:false},&quot;pathStyles&quot;:[{&quot;type&quot;:&quot;FILL&quot;,&quot;fillStyle&quot;:&quot;rgba(0,0,0,0)&quot;},{&quot;type&quot;:&quot;STROKE&quot;,&quot;strokeStyle&quot;:&quot;rgba(23,23,23,1)&quot;,&quot;lineWidth&quot;:0.865288161490464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7&quot;},&quot;connectorInfo&quot;:{&quot;type&quot;:&quot;CUBIC&quot;,&quot;offset&quot;:{&quot;x&quot;:0,&quot;y&quot;:0},&quot;bending&quot;:0.1,&quot;customized&quot;:tru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d78a50a-8a68-4fcf-9b8a-8f95253c6bb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d78a50a-8a68-4fcf-9b8a-8f95253c6bb5&quot;:{&quot;type&quot;:&quot;FIGURE_OBJECT&quot;,&quot;id&quot;:&quot;2d78a50a-8a68-4fcf-9b8a-8f95253c6bb5&quot;,&quot;relativeTransform&quot;:{&quot;translate&quot;:{&quot;x&quot;:464.9938960374812,&quot;y&quot;:-202.90733433461747},&quot;rotate&quot;:3.141592653589793,&quot;skewX&quot;:0,&quot;scale&quot;:{&quot;x&quot;:1,&quot;y&quot;:1}},&quot;opacity&quot;:1,&quot;path&quot;:{&quot;type&quot;:&quot;POLY_LINE&quot;,&quot;points&quot;:[{&quot;x&quot;:90.51433094854573,&quot;y&quot;:-2.2403077151732487},{&quot;x&quot;:45.02204298410934,&quot;y&quot;:5.837738672711788},{&quot;x&quot;:-5.917877444655885,&quot;y&quot;:17.23155873438048},{&quot;x&quot;:-44.85122960859561,&quot;y&quot;:1.3043220566666893}],&quot;closed&quot;:false},&quot;pathStyles&quot;:[{&quot;type&quot;:&quot;FILL&quot;,&quot;fillStyle&quot;:&quot;rgba(0,0,0,0)&quot;},{&quot;type&quot;:&quot;STROKE&quot;,&quot;strokeStyle&quot;:&quot;rgba(23,23,23,1)&quot;,&quot;lineWidth&quot;:0.865288161490464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9&quot;},&quot;connectorInfo&quot;:{&quot;type&quot;:&quot;CUBIC&quot;,&quot;offset&quot;:{&quot;x&quot;:0,&quot;y&quot;:0},&quot;bending&quot;:0.1,&quot;customized&quot;:tru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beffbe63-bcdd-45d4-ae28-9aa3b5c8cdb4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beffbe63-bcdd-45d4-ae28-9aa3b5c8cdb4&quot;:{&quot;type&quot;:&quot;FIGURE_OBJECT&quot;,&quot;id&quot;:&quot;beffbe63-bcdd-45d4-ae28-9aa3b5c8cdb4&quot;,&quot;relativeTransform&quot;:{&quot;translate&quot;:{&quot;x&quot;:375.34781713360206,&quot;y&quot;:-163.08288539025332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48, 223, 168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e6ae8b75-8fb5-43f3-8731-5f405e58b01e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e6ae8b75-8fb5-43f3-8731-5f405e58b01e&quot;:{&quot;type&quot;:&quot;FIGURE_OBJECT&quot;,&quot;id&quot;:&quot;e6ae8b75-8fb5-43f3-8731-5f405e58b01e&quot;,&quot;relativeTransform&quot;:{&quot;translate&quot;:{&quot;x&quot;:419.94816184401714,&quot;y&quot;:-163.08371316239652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23, 108, 132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7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3462c8dd-b2a7-43da-98a3-16ec0686a01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3462c8dd-b2a7-43da-98a3-16ec0686a018&quot;:{&quot;type&quot;:&quot;FIGURE_OBJECT&quot;,&quot;id&quot;:&quot;3462c8dd-b2a7-43da-98a3-16ec0686a018&quot;,&quot;relativeTransform&quot;:{&quot;translate&quot;:{&quot;x&quot;:464.54850655443227,&quot;y&quot;:-163.08264479061975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18, 231, 253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8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c99a17a7-7541-45d0-aa47-158b6e068cb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c99a17a7-7541-45d0-aa47-158b6e068cb0&quot;:{&quot;id&quot;:&quot;c99a17a7-7541-45d0-aa47-158b6e068cb0&quot;,&quot;name&quot;:&quot;Blood droplet&quot;,&quot;displayName&quot;:&quot;&quot;,&quot;type&quot;:&quot;FIGURE_OBJECT&quot;,&quot;relativeTransform&quot;:{&quot;translate&quot;:{&quot;x&quot;:-703.5879794480006,&quot;y&quot;:173.83977851010684},&quot;rotate&quot;:0,&quot;skewX&quot;:0,&quot;scale&quot;:{&quot;x&quot;:0.4987738432663618,&quot;y&quot;:0.4987738432663618}},&quot;image&quot;:{&quot;url&quot;:&quot;https://icons.cdn.biorender.com/biorender/66686f57b7933c7d9e2b7255/20240611153811/image/66686f57b7933c7d9e2b7255.png&quot;,&quot;isPremium&quot;:false,&quot;isOrgIcon&quot;:false,&quot;size&quot;:{&quot;x&quot;:50,&quot;y&quot;:79.75}},&quot;source&quot;:{&quot;id&quot;:&quot;66686f57b7933c7d9e2b7255&quot;,&quot;version&quot;:&quot;20240611153811&quot;,&quot;type&quot;:&quot;ASSETS&quot;},&quot;isPremium&quot;:false,&quot;parent&quot;:{&quot;type&quot;:&quot;CHILD&quot;,&quot;parentId&quot;:&quot;9913279e-af9c-4e31-9279-c518de06e330&quot;,&quot;order&quot;:&quot;4&quot;},&quot;styles&quot;:{&quot;editable&quot;:[{&quot;styleName&quot;:&quot;SATURATE&quot;,&quot;index&quot;:0,&quot;value&quot;:120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d5994a37-7335-4574-998a-96cbeed74251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d5994a37-7335-4574-998a-96cbeed74251&quot;:{&quot;type&quot;:&quot;FIGURE_OBJECT&quot;,&quot;id&quot;:&quot;d5994a37-7335-4574-998a-96cbeed74251&quot;,&quot;relativeTransform&quot;:{&quot;translate&quot;:{&quot;x&quot;:509.1488512648472,&quot;y&quot;:-162.68662601934344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83, 231, 166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837ca98f-b26e-422e-8972-c7adbd4d979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837ca98f-b26e-422e-8972-c7adbd4d9790&quot;:{&quot;type&quot;:&quot;FIGURE_OBJECT&quot;,&quot;id&quot;:&quot;837ca98f-b26e-422e-8972-c7adbd4d9790&quot;,&quot;relativeTransform&quot;:{&quot;translate&quot;:{&quot;x&quot;:507.20776059027753,&quot;y&quot;:-260.55088607804566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1a13fa78-9fd9-4646-abee-cb005c90fed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1a13fa78-9fd9-4646-abee-cb005c90fed5&quot;:{&quot;type&quot;:&quot;FIGURE_OBJECT&quot;,&quot;id&quot;:&quot;1a13fa78-9fd9-4646-abee-cb005c90fed5&quot;,&quot;relativeTransform&quot;:{&quot;translate&quot;:{&quot;x&quot;:375.86870365741754,&quot;y&quot;:-201.82681681830962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7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d5b0fe8a-ecdc-4ce7-9b96-fb704285de9d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d5b0fe8a-ecdc-4ce7-9b96-fb704285de9d&quot;:{&quot;type&quot;:&quot;FIGURE_OBJECT&quot;,&quot;id&quot;:&quot;d5b0fe8a-ecdc-4ce7-9b96-fb704285de9d&quot;,&quot;relativeTransform&quot;:{&quot;translate&quot;:{&quot;x&quot;:464.82928461395414,&quot;y&quot;:-236.86822106298493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8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de24ca91-2e26-4216-9508-a95e2c4f96c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de24ca91-2e26-4216-9508-a95e2c4f96c5&quot;:{&quot;type&quot;:&quot;FIGURE_OBJECT&quot;,&quot;id&quot;:&quot;de24ca91-2e26-4216-9508-a95e2c4f96c5&quot;,&quot;relativeTransform&quot;:{&quot;translate&quot;:{&quot;x&quot;:420.3725261859112,&quot;y&quot;:-248.9517252883436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9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623a4d4-2048-4e2a-a98e-300f4936c6b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623a4d4-2048-4e2a-a98e-300f4936c6b8&quot;:{&quot;type&quot;:&quot;FIGURE_OBJECT&quot;,&quot;id&quot;:&quot;2623a4d4-2048-4e2a-a98e-300f4936c6b8&quot;,&quot;relativeTransform&quot;:{&quot;translate&quot;:{&quot;x&quot;:375.87796383631974,&quot;y&quot;:-275.83676312213254},&quot;rotate&quot;:-1.5707963267948966,&quot;skewX&quot;:0,&quot;scale&quot;:{&quot;x&quot;:1,&quot;y&quot;:1}},&quot;opacity&quot;:1,&quot;path&quot;:{&quot;type&quot;:&quot;STAR_POLY&quot;,&quot;size&quot;:{&quot;x&quot;:11.42058725506,&quot;y&quot;:11.42058725506000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46178726342465803,&quot;lineJoin&quot;:&quot;round&quot;}],&quot;isLocked&quot;:false,&quot;parent&quot;:{&quot;type&quot;:&quot;CHILD&quot;,&quot;parentId&quot;:&quot;9913279e-af9c-4e31-9279-c518de06e330&quot;,&quot;order&quot;:&quot;999999999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b086cca7-a52d-420c-b9ce-ff83e3a0633d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b086cca7-a52d-420c-b9ce-ff83e3a0633d&quot;:{&quot;type&quot;:&quot;FIGURE_OBJECT&quot;,&quot;id&quot;:&quot;b086cca7-a52d-420c-b9ce-ff83e3a0633d&quot;,&quot;relativeTransform&quot;:{&quot;translate&quot;:{&quot;x&quot;:420.1736402836832,&quot;y&quot;:-209.60183798962225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97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68749e78-f431-4216-9eef-9ed18268344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68749e78-f431-4216-9eef-9ed182683445&quot;:{&quot;type&quot;:&quot;FIGURE_OBJECT&quot;,&quot;id&quot;:&quot;68749e78-f431-4216-9eef-9ed182683445&quot;,&quot;relativeTransform&quot;:{&quot;translate&quot;:{&quot;x&quot;:464.47856624314454,&quot;y&quot;:-220.173097933057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98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c6f3ae49-dcb7-45ae-a67d-d1c9e72cde4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c6f3ae49-dcb7-45ae-a67d-d1c9e72cde40&quot;:{&quot;type&quot;:&quot;FIGURE_OBJECT&quot;,&quot;id&quot;:&quot;c6f3ae49-dcb7-45ae-a67d-d1c9e72cde40&quot;,&quot;relativeTransform&quot;:{&quot;translate&quot;:{&quot;x&quot;:507.3853728165447,&quot;y&quot;:-205.57820892739292},&quot;rotate&quot;:0,&quot;skewX&quot;:0,&quot;scale&quot;:{&quot;x&quot;:1,&quot;y&quot;:1}},&quot;opacity&quot;:1,&quot;path&quot;:{&quot;type&quot;:&quot;ELLIPSE&quot;,&quot;size&quot;:{&quot;x&quot;:9.630162435931778,&quot;y&quot;:9.630162435931778}},&quot;isLocked&quot;:false,&quot;pathStyles&quot;:[{&quot;type&quot;:&quot;FILL&quot;,&quot;fillStyle&quot;:&quot;rgba(255,255,255,1)&quot;},{&quot;type&quot;:&quot;STROKE&quot;,&quot;strokeStyle&quot;:&quot;rgba(23,23,23,1)&quot;,&quot;lineWidth&quot;:0.46178726342465803,&quot;lineJoin&quot;:&quot;round&quot;}],&quot;parent&quot;:{&quot;type&quot;:&quot;CHILD&quot;,&quot;parentId&quot;:&quot;9913279e-af9c-4e31-9279-c518de06e330&quot;,&quot;order&quot;:&quot;99999999999999999999999999999999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39b24db9-0b52-41d8-8f88-44094739fda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39b24db9-0b52-41d8-8f88-44094739fda5&quot;:{&quot;type&quot;:&quot;FIGURE_OBJECT&quot;,&quot;id&quot;:&quot;39b24db9-0b52-41d8-8f88-44094739fda5&quot;,&quot;relativeTransform&quot;:{&quot;translate&quot;:{&quot;x&quot;:0,&quot;y&quot;:0},&quot;rotate&quot;:0,&quot;skewX&quot;:0,&quot;scale&quot;:{&quot;x&quot;:1,&quot;y&quot;:1}},&quot;opacity&quot;:1,&quot;path&quot;:{&quot;type&quot;:&quot;POLY_LINE&quot;,&quot;points&quot;:[{&quot;x&quot;:633.0077404017646,&quot;y&quot;:-263.0886254114929},{&quot;x&quot;:676.8182620756634,&quot;y&quot;:-247.05383798206296},{&quot;x&quot;:731.6913087753112,&quot;y&quot;:-242.15027566845643},{&quot;x&quot;:760.7068492781121,&quot;y&quot;:-250.08613398387809}],&quot;closed&quot;:false},&quot;pathStyles&quot;:[{&quot;type&quot;:&quot;FILL&quot;,&quot;fillStyle&quot;:&quot;rgba(0,0,0,0)&quot;},{&quot;type&quot;:&quot;STROKE&quot;,&quot;strokeStyle&quot;:&quot;rgba(23,23,23,1)&quot;,&quot;lineWidth&quot;:0.8285307823170983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99999992&quot;},&quot;connectorInfo&quot;:{&quot;connectedObjectAtLineStart&quot;:{&quot;objectId&quot;:&quot;07651fb6-ceef-402b-9bee-a0af3edb235f&quot;,&quot;coordinates&quot;:{&quot;x&quot;:1,&quot;y&quot;:0.5}},&quot;type&quot;:&quot;CUBIC&quot;,&quot;offset&quot;:{&quot;x&quot;:0,&quot;y&quot;:0},&quot;bending&quot;:0.1,&quot;customized&quot;:tru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ee58be7b-b6d5-45a0-8f4c-c3ce89523213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ee58be7b-b6d5-45a0-8f4c-c3ce89523213&quot;:{&quot;type&quot;:&quot;FIGURE_OBJECT&quot;,&quot;id&quot;:&quot;ee58be7b-b6d5-45a0-8f4c-c3ce89523213&quot;,&quot;relativeTransform&quot;:{&quot;translate&quot;:{&quot;x&quot;:-279.2081114297928,&quot;y&quot;:348.80360024043813},&quot;rotate&quot;:0.7753198631397149,&quot;skewX&quot;:1.6653345369377348e-16,&quot;scale&quot;:{&quot;x&quot;:1,&quot;y&quot;:1}},&quot;opacity&quot;:1,&quot;path&quot;:{&quot;type&quot;:&quot;RECT&quot;,&quot;size&quot;:{&quot;x&quot;:24.0116096557822,&quot;y&quot;:24.38067063194605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8212742579275385,&quot;lineJoin&quot;:&quot;round&quot;}],&quot;isLocked&quot;:false,&quot;parent&quot;:{&quot;type&quot;:&quot;CHILD&quot;,&quot;parentId&quot;:&quot;9913279e-af9c-4e31-9279-c518de06e330&quot;,&quot;order&quot;:&quot;4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40adeff-d74f-4992-bfb5-c33ef6928306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40adeff-d74f-4992-bfb5-c33ef6928306&quot;:{&quot;type&quot;:&quot;FIGURE_OBJECT&quot;,&quot;id&quot;:&quot;040adeff-d74f-4992-bfb5-c33ef6928306&quot;,&quot;relativeTransform&quot;:{&quot;translate&quot;:{&quot;x&quot;:717.3202910834991,&quot;y&quot;:-202.70054348376237},&quot;rotate&quot;:3.141592653589793,&quot;skewX&quot;:0,&quot;scale&quot;:{&quot;x&quot;:1,&quot;y&quot;:1}},&quot;opacity&quot;:1,&quot;path&quot;:{&quot;type&quot;:&quot;POLY_LINE&quot;,&quot;points&quot;:[{&quot;x&quot;:89.34136452196657,&quot;y&quot;:-2.2171105903668944},{&quot;x&quot;:44.43860670034135,&quot;y&quot;:11.68192855916404},{&quot;x&quot;:-5.841188245426893,&quot;y&quot;:8.68823410470441},{&quot;x&quot;:-44.27000687877637,&quot;y&quot;:1.2908165362726582}],&quot;closed&quot;:false},&quot;pathStyles&quot;:[{&quot;type&quot;:&quot;FILL&quot;,&quot;fillStyle&quot;:&quot;rgba(0,0,0,0)&quot;},{&quot;type&quot;:&quot;STROKE&quot;,&quot;strokeStyle&quot;:&quot;rgba(23,23,23,1)&quot;,&quot;lineWidth&quot;:0.8285307823170983,&quot;lineJoin&quot;:&quot;round&quot;}],&quot;pathSmoothing&quot;:{&quot;type&quot;:&quot;CATMULL_SMOOTHING&quot;,&quot;smoothing&quot;:0.2},&quot;isLocked&quot;:false,&quot;parent&quot;:{&quot;type&quot;:&quot;CHILD&quot;,&quot;parentId&quot;:&quot;9913279e-af9c-4e31-9279-c518de06e330&quot;,&quot;order&quot;:&quot;9999999999999999999999999999999922&quot;},&quot;connectorInfo&quot;:{&quot;type&quot;:&quot;CUBIC&quot;,&quot;offset&quot;:{&quot;x&quot;:0,&quot;y&quot;:0},&quot;bending&quot;:0.1,&quot;customized&quot;:tru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7651fb6-ceef-402b-9bee-a0af3edb235f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7651fb6-ceef-402b-9bee-a0af3edb235f&quot;:{&quot;type&quot;:&quot;FIGURE_OBJECT&quot;,&quot;id&quot;:&quot;07651fb6-ceef-402b-9bee-a0af3edb235f&quot;,&quot;relativeTransform&quot;:{&quot;translate&quot;:{&quot;x&quot;:629.6835018804596,&quot;y&quot;:-266.35512141299245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4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9e6952b-5248-470b-807f-2d4c6449659d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9e6952b-5248-470b-807f-2d4c6449659d&quot;:{&quot;type&quot;:&quot;FIGURE_OBJECT&quot;,&quot;id&quot;:&quot;29e6952b-5248-470b-807f-2d4c6449659d&quot;,&quot;relativeTransform&quot;:{&quot;translate&quot;:{&quot;x&quot;:672.2171830148889,&quot;y&quot;:-248.8854860776476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42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aad381df-d2ec-47bc-8487-18ee0bd70b9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aad381df-d2ec-47bc-8487-18ee0bd70b9a&quot;:{&quot;type&quot;:&quot;FIGURE_OBJECT&quot;,&quot;id&quot;:&quot;aad381df-d2ec-47bc-8487-18ee0bd70b9a&quot;,&quot;relativeTransform&quot;:{&quot;translate&quot;:{&quot;x&quot;:716.9696667516524,&quot;y&quot;:-242.4573371250117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4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37528fcf-10f2-4115-bc0b-f4dc343ebfdc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37528fcf-10f2-4115-bc0b-f4dc343ebfdc&quot;:{&quot;type&quot;:&quot;FIGURE_OBJECT&quot;,&quot;id&quot;:&quot;37528fcf-10f2-4115-bc0b-f4dc343ebfdc&quot;,&quot;relativeTransform&quot;:{&quot;translate&quot;:{&quot;x&quot;:761.347381367553,&quot;y&quot;:-250.97514679327412},&quot;rotate&quot;:0.7766372214610092,&quot;skewX&quot;:0.002635025140003317,&quot;scale&quot;:{&quot;x&quot;:1,&quot;y&quot;:0.9999999999999999}},&quot;opacity&quot;:1,&quot;path&quot;:{&quot;type&quot;:&quot;RECT&quot;,&quot;size&quot;:{&quot;x&quot;:9.321063860813407,&quot;y&quot;:9.464799436305107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4275899070147638,&quot;lineJoin&quot;:&quot;round&quot;}],&quot;isLocked&quot;:false,&quot;parent&quot;:{&quot;type&quot;:&quot;CHILD&quot;,&quot;parentId&quot;:&quot;9913279e-af9c-4e31-9279-c518de06e330&quot;,&quot;order&quot;:&quot;9999999999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a6afa802-1796-489f-b5b5-cf415a2ebdc3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a6afa802-1796-489f-b5b5-cf415a2ebdc3&quot;:{&quot;type&quot;:&quot;FIGURE_OBJECT&quot;,&quot;id&quot;:&quot;a6afa802-1796-489f-b5b5-cf415a2ebdc3&quot;,&quot;relativeTransform&quot;:{&quot;translate&quot;:{&quot;x&quot;:629.5869688815956,&quot;y&quot;:-202.57713906505307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52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9c16828d-5d2d-4fa4-81dc-bb3bd60b539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9c16828d-5d2d-4fa4-81dc-bb3bd60b5398&quot;:{&quot;type&quot;:&quot;FIGURE_OBJECT&quot;,&quot;id&quot;:&quot;9c16828d-5d2d-4fa4-81dc-bb3bd60b5398&quot;,&quot;relativeTransform&quot;:{&quot;translate&quot;:{&quot;x&quot;:672.7514681076736,&quot;y&quot;:-214.5196542710995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5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d35f27d-24d6-460f-b223-3a8781d06c93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d35f27d-24d6-460f-b223-3a8781d06c93&quot;:{&quot;type&quot;:&quot;FIGURE_OBJECT&quot;,&quot;id&quot;:&quot;7d35f27d-24d6-460f-b223-3a8781d06c93&quot;,&quot;relativeTransform&quot;:{&quot;translate&quot;:{&quot;x&quot;:716.5001210572505,&quot;y&quot;:-211.47211913504844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6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1ca623b6-5b86-4eeb-af19-e59486d0bfe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1ca623b6-5b86-4eeb-af19-e59486d0bfe5&quot;:{&quot;type&quot;:&quot;FIGURE_OBJECT&quot;,&quot;id&quot;:&quot;1ca623b6-5b86-4eeb-af19-e59486d0bfe5&quot;,&quot;relativeTransform&quot;:{&quot;translate&quot;:{&quot;x&quot;:761.165652081811,&quot;y&quot;:-204.56355846529803},&quot;rotate&quot;:8.905220207283505e-16,&quot;skewX&quot;:3.377855634433757e-16,&quot;scale&quot;:{&quot;x&quot;:1,&quot;y&quot;:1}},&quot;opacity&quot;:1,&quot;path&quot;:{&quot;type&quot;:&quot;RECT&quot;,&quot;size&quot;:{&quot;x&quot;:9.309021640418678,&quot;y&quot;:9.477043172027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442170573523466,&quot;lineJoin&quot;:&quot;round&quot;}],&quot;isLocked&quot;:false,&quot;parent&quot;:{&quot;type&quot;:&quot;CHILD&quot;,&quot;parentId&quot;:&quot;9913279e-af9c-4e31-9279-c518de06e330&quot;,&quot;order&quot;:&quot;9999999999999999999999999999999962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b3bc3b7f-d85f-4aeb-8fa3-74561250c8c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b3bc3b7f-d85f-4aeb-8fa3-74561250c8c0&quot;:{&quot;type&quot;:&quot;FIGURE_OBJECT&quot;,&quot;id&quot;:&quot;b3bc3b7f-d85f-4aeb-8fa3-74561250c8c0&quot;,&quot;relativeTransform&quot;:{&quot;translate&quot;:{&quot;x&quot;:380.43130617499446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43, 219, 165, 0.996078431372549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5&quot;}},&quot;77e729ac-54d5-4502-8a08-db191161ffc2&quot;:{&quot;type&quot;:&quot;FIGURE_OBJECT&quot;,&quot;id&quot;:&quot;77e729ac-54d5-4502-8a08-db191161ffc2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3]}],&quot;text&quot;:&quot;CCL5&quot;}],&quot;verticalAlign&quot;:&quot;TOP&quot;,&quot;_lastCaretLocation&quot;:{&quot;lineIndex&quot;:0,&quot;runIndex&quot;:-1,&quot;charIndex&quot;:-1,&quot;endOfLine&quot;:true}},&quot;size&quot;:{&quot;x&quot;:36.43204435972125,&quot;y&quot;:13.402690357377477},&quot;targetSize&quot;:{&quot;x&quot;:36.43204435972125,&quot;y&quot;:2},&quot;format&quot;:&quot;BETTER_TEXT&quot;},&quot;parent&quot;:{&quot;type&quot;:&quot;CHILD&quot;,&quot;parentId&quot;:&quot;b3bc3b7f-d85f-4aeb-8fa3-74561250c8c0&quot;,&quot;order&quot;:&quot;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f4b987b4-2e97-4e77-8850-b78b6b9b3139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f4b987b4-2e97-4e77-8850-b78b6b9b3139&quot;:{&quot;type&quot;:&quot;FIGURE_OBJECT&quot;,&quot;id&quot;:&quot;f4b987b4-2e97-4e77-8850-b78b6b9b3139&quot;,&quot;relativeTransform&quot;:{&quot;translate&quot;:{&quot;x&quot;:-225.37715337288455,&quot;y&quot;:60.408790210135976},&quot;rotate&quot;:0,&quot;skewX&quot;:0,&quot;scale&quot;:{&quot;x&quot;:1,&quot;y&quot;:1}},&quot;opacity&quot;:1,&quot;path&quot;:{&quot;type&quot;:&quot;POLY_LINE&quot;,&quot;points&quot;:[{&quot;x&quot;:0,&quot;y&quot;:402.81111529865456},{&quot;x&quot;:0,&quot;y&quot;:-402.8111152986545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1&quot;},&quot;connectorInfo&quot;:{&quot;connectedObjects&quot;:[],&quot;type&quot;:&quot;LINE&quot;,&quot;offset&quot;:{&quot;x&quot;:0,&quot;y&quot;:0},&quot;bending&quot;:0.1,&quot;firstElementIsHead&quot;:true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6a8814a3-3b23-4210-a2f7-6fc3b4ba595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6a8814a3-3b23-4210-a2f7-6fc3b4ba5955&quot;:{&quot;type&quot;:&quot;FIGURE_OBJECT&quot;,&quot;id&quot;:&quot;6a8814a3-3b23-4210-a2f7-6fc3b4ba5955&quot;,&quot;relativeTransform&quot;:{&quot;translate&quot;:{&quot;x&quot;:476.89679969670067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43, 219, 165, 0.996078431372549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7&quot;}},&quot;6f6e51e9-35a7-407f-9af5-4e8633d8d323&quot;:{&quot;type&quot;:&quot;FIGURE_OBJECT&quot;,&quot;id&quot;:&quot;6f6e51e9-35a7-407f-9af5-4e8633d8d323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4]}],&quot;text&quot;:&quot;CXCL9&quot;}],&quot;verticalAlign&quot;:&quot;TOP&quot;,&quot;_lastCaretLocation&quot;:{&quot;lineIndex&quot;:0,&quot;runIndex&quot;:-1,&quot;charIndex&quot;:-1,&quot;endOfLine&quot;:true}},&quot;size&quot;:{&quot;x&quot;:36.43204435972125,&quot;y&quot;:14},&quot;targetSize&quot;:{&quot;x&quot;:36.43204435972125,&quot;y&quot;:2},&quot;format&quot;:&quot;BETTER_TEXT&quot;},&quot;parent&quot;:{&quot;type&quot;:&quot;CHILD&quot;,&quot;parentId&quot;:&quot;6a8814a3-3b23-4210-a2f7-6fc3b4ba5955&quot;,&quot;order&quot;:&quot;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ed7b44f2-2524-453d-b82e-a739a3443d12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ed7b44f2-2524-453d-b82e-a739a3443d12&quot;:{&quot;type&quot;:&quot;FIGURE_OBJECT&quot;,&quot;id&quot;:&quot;ed7b44f2-2524-453d-b82e-a739a3443d12&quot;,&quot;relativeTransform&quot;:{&quot;translate&quot;:{&quot;x&quot;:428.66405293584756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23, 108, 132, 1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8&quot;}},&quot;660d1588-c353-4146-8042-23c1759d1fc5&quot;:{&quot;type&quot;:&quot;FIGURE_OBJECT&quot;,&quot;id&quot;:&quot;660d1588-c353-4146-8042-23c1759d1fc5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3]}],&quot;text&quot;:&quot;IL-6&quot;}],&quot;verticalAlign&quot;:&quot;TOP&quot;,&quot;_lastCaretLocation&quot;:{&quot;lineIndex&quot;:0,&quot;runIndex&quot;:-1,&quot;charIndex&quot;:-1,&quot;endOfLine&quot;:true}},&quot;size&quot;:{&quot;x&quot;:36.43204435972125,&quot;y&quot;:13.402690357377477},&quot;targetSize&quot;:{&quot;x&quot;:36.43204435972125,&quot;y&quot;:2},&quot;format&quot;:&quot;BETTER_TEXT&quot;},&quot;parent&quot;:{&quot;type&quot;:&quot;CHILD&quot;,&quot;parentId&quot;:&quot;ed7b44f2-2524-453d-b82e-a739a3443d12&quot;,&quot;order&quot;:&quot;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811e736b-f6fa-42dd-a44c-5cc9c6b469dd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811e736b-f6fa-42dd-a44c-5cc9c6b469dd&quot;:{&quot;type&quot;:&quot;FIGURE_OBJECT&quot;,&quot;id&quot;:&quot;811e736b-f6fa-42dd-a44c-5cc9c6b469dd&quot;,&quot;relativeTransform&quot;:{&quot;translate&quot;:{&quot;x&quot;:525.1295464575539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183, 231, 166, 1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9&quot;}},&quot;207c73de-dac3-436f-b287-866420701069&quot;:{&quot;type&quot;:&quot;FIGURE_OBJECT&quot;,&quot;id&quot;:&quot;207c73de-dac3-436f-b287-866420701069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5]}],&quot;text&quot;:&quot;IL-2Rα&quot;}],&quot;verticalAlign&quot;:&quot;TOP&quot;,&quot;_lastCaretLocation&quot;:{&quot;lineIndex&quot;:0,&quot;runIndex&quot;:-1,&quot;charIndex&quot;:-1,&quot;endOfLine&quot;:true}},&quot;size&quot;:{&quot;x&quot;:36.43204435972125,&quot;y&quot;:13.402690357377477},&quot;targetSize&quot;:{&quot;x&quot;:36.43204435972125,&quot;y&quot;:2},&quot;format&quot;:&quot;BETTER_TEXT&quot;},&quot;parent&quot;:{&quot;type&quot;:&quot;CHILD&quot;,&quot;parentId&quot;:&quot;811e736b-f6fa-42dd-a44c-5cc9c6b469dd&quot;,&quot;order&quot;:&quot;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1bd47b99-53ad-420e-9e71-2ed6c5d8659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c8307436-23f1-4445-bfe9-d5cf1926f01c&quot;:{&quot;id&quot;:&quot;c8307436-23f1-4445-bfe9-d5cf1926f01c&quot;,&quot;name&quot;:&quot;Child 5 (head, male, anterior)&quot;,&quot;displayName&quot;:&quot;&quot;,&quot;type&quot;:&quot;FIGURE_OBJECT&quot;,&quot;relativeTransform&quot;:{&quot;translate&quot;:{&quot;x&quot;:-663.9818531633807,&quot;y&quot;:-144.69876133016294},&quot;rotate&quot;:0,&quot;skewX&quot;:0,&quot;scale&quot;:{&quot;x&quot;:1.1080675663782051,&quot;y&quot;:1.1080675663782051}},&quot;image&quot;:{&quot;url&quot;:&quot;https://icons.cdn.biorender.com/biorender/68559281655e8b102e218cc0/6855924b655e8b102e218c47.png&quot;,&quot;isPremium&quot;:false,&quot;isOrgIcon&quot;:false,&quot;size&quot;:{&quot;x&quot;:150,&quot;y&quot;:140.3485254691689},&quot;fallbackUrl&quot;:&quot;sources/icons/68559281655e8b102e218cc0/6855924b655e8b102e218c47.svg&quot;},&quot;source&quot;:{&quot;id&quot;:&quot;6855924b655e8b102e218c47&quot;,&quot;version&quot;:&quot;20250620165516&quot;,&quot;type&quot;:&quot;ASSETS&quot;},&quot;isPremium&quot;:false,&quot;parent&quot;:{&quot;type&quot;:&quot;CHILD&quot;,&quot;parentId&quot;:&quot;1bd47b99-53ad-420e-9e71-2ed6c5d86590&quot;,&quot;order&quot;:&quot;2&quot;}},&quot;6a1a8106-b685-4f41-a0d7-0b903141e956&quot;:{&quot;id&quot;:&quot;6a1a8106-b685-4f41-a0d7-0b903141e956&quot;,&quot;name&quot;:&quot;Child 5 (head, female, anterior)&quot;,&quot;displayName&quot;:&quot;&quot;,&quot;type&quot;:&quot;FIGURE_OBJECT&quot;,&quot;relativeTransform&quot;:{&quot;translate&quot;:{&quot;x&quot;:-574.680324273249,&quot;y&quot;:-144.69890189197724},&quot;rotate&quot;:0,&quot;skewX&quot;:0,&quot;scale&quot;:{&quot;x&quot;:1.1080675663782051,&quot;y&quot;:1.1080675663782051}},&quot;image&quot;:{&quot;url&quot;:&quot;https://icons.cdn.biorender.com/biorender/67c2160db4abcc21d86060d7/67c0e2e80b39221abdb75912.png&quot;,&quot;isPremium&quot;:false,&quot;isOrgIcon&quot;:false,&quot;size&quot;:{&quot;x&quot;:150,&quot;y&quot;:140.3485254691689},&quot;fallbackUrl&quot;:&quot;sources/icons/67c2160db4abcc21d86060d7/67c0e2e80b39221abdb75912.svg&quot;},&quot;source&quot;:{&quot;id&quot;:&quot;67c0e2e80b39221abdb75912&quot;,&quot;version&quot;:&quot;20250228200059&quot;,&quot;type&quot;:&quot;ASSETS&quot;},&quot;isPremium&quot;:false,&quot;parent&quot;:{&quot;type&quot;:&quot;CHILD&quot;,&quot;parentId&quot;:&quot;1bd47b99-53ad-420e-9e71-2ed6c5d86590&quot;,&quot;order&quot;:&quot;25&quot;}},&quot;dc10bae5-3187-4a6e-a68a-482fc71cbdc2&quot;:{&quot;type&quot;:&quot;FIGURE_OBJECT&quot;,&quot;id&quot;:&quot;dc10bae5-3187-4a6e-a68a-482fc71cbdc2&quot;,&quot;parent&quot;:{&quot;type&quot;:&quot;CHILD&quot;,&quot;parentId&quot;:&quot;1bd47b99-53ad-420e-9e71-2ed6c5d86590&quot;,&quot;order&quot;:&quot;3&quot;},&quot;relativeTransform&quot;:{&quot;translate&quot;:{&quot;x&quot;:-563.8756704748231,&quot;y&quot;:211.3691961378168},&quot;rotate&quot;:0}},&quot;8fb42885-bff1-489d-add6-91b9dc9bd211&quot;:{&quot;relativeTransform&quot;:{&quot;translate&quot;:{&quot;x&quot;:42.36069829490827,&quot;y&quot;:-259.08306268406704},&quot;rotate&quot;:1.2238635222012613},&quot;type&quot;:&quot;FIGURE_OBJECT&quot;,&quot;id&quot;:&quot;8fb42885-bff1-489d-add6-91b9dc9bd211&quot;,&quot;name&quot;:&quot;Zoomed callout (circle to circle, line)&quot;,&quot;displayName&quot;:&quot;Zoomed callout (circle to circle, line)&quot;,&quot;opacity&quot;:0.5,&quot;source&quot;:{&quot;id&quot;:&quot;5f1b43304be18d00ab234f11&quot;,&quot;type&quot;:&quot;ASSETS&quot;},&quot;pathStyles&quot;:[{&quot;type&quot;:&quot;FILL&quot;,&quot;fillStyle&quot;:&quot;rgb(0,0,0)&quot;}],&quot;isLocked&quot;:false,&quot;parent&quot;:{&quot;type&quot;:&quot;CHILD&quot;,&quot;parentId&quot;:&quot;dc10bae5-3187-4a6e-a68a-482fc71cbdc2&quot;,&quot;order&quot;:&quot;2&quot;},&quot;isPremium&quot;:true},&quot;4f9a4b84-ffc3-4a85-9155-057def0a9686&quot;:{&quot;type&quot;:&quot;FIGURE_OBJECT&quot;,&quot;id&quot;:&quot;4f9a4b84-ffc3-4a85-9155-057def0a9686&quot;,&quot;relativeTransform&quot;:{&quot;translate&quot;:{&quot;x&quot;:-71.28062377744523,&quot;y&quot;:-91.07683853979391},&quot;rotate&quot;:0},&quot;opacity&quot;:1,&quot;path&quot;:{&quot;type&quot;:&quot;ELLIPSE&quot;,&quot;size&quot;:{&quot;x&quot;:131.75098257660807,&quot;y&quot;:133.00233051924326}},&quot;pathStyles&quot;:[{&quot;type&quot;:&quot;FILL&quot;,&quot;fillStyle&quot;:&quot;rgb(244, 244, 244)&quot;},{&quot;type&quot;:&quot;STROKE&quot;,&quot;strokeStyle&quot;:&quot;rgba(23,23,23,1)&quot;,&quot;lineWidth&quot;:0.5540337831891026,&quot;lineJoin&quot;:&quot;round&quot;}],&quot;isLocked&quot;:false,&quot;parent&quot;:{&quot;type&quot;:&quot;CHILD&quot;,&quot;parentId&quot;:&quot;8fb42885-bff1-489d-add6-91b9dc9bd211&quot;,&quot;order&quot;:&quot;5&quot;},&quot;layout&quot;:{&quot;sizeRatio&quot;:{&quot;x&quot;:0.7071067811865476,&quot;y&quot;:0.7071067811865476},&quot;keepAspectRatio&quot;:true}},&quot;3482cd83-80ce-48e1-88c0-5fd2c0183edc&quot;:{&quot;id&quot;:&quot;3482cd83-80ce-48e1-88c0-5fd2c0183edc&quot;,&quot;type&quot;:&quot;FIGURE_OBJECT&quot;,&quot;relativeTransform&quot;:{&quot;translate&quot;:{&quot;x&quot;:0,&quot;y&quot;:0},&quot;rotate&quot;:0},&quot;text&quot;:{&quot;textData&quot;:{&quot;lineSpacing&quot;:&quot;normal&quot;,&quot;alignment&quot;:&quot;center&quot;,&quot;verticalAlign&quot;:&quot;TOP&quot;,&quot;lines&quot;:[{&quot;runs&quot;:[],&quot;text&quot;:&quot;&quot;,&quot;baseStyle&quot;:{&quot;fontFamily&quot;:&quot;Roboto&quot;,&quot;fontSize&quot;:20.68392790572649,&quot;color&quot;:&quot;black&quot;,&quot;fontWeight&quot;:&quot;normal&quot;,&quot;fontStyle&quot;:&quot;normal&quot;,&quot;decoration&quot;:&quot;none&quot;}}]},&quot;format&quot;:&quot;BETTER_TEXT&quot;,&quot;size&quot;:{&quot;x&quot;:93.16201320791025,&quot;y&quot;:24.37748646032051},&quot;targetSize&quot;:{&quot;x&quot;:93.16201320791025,&quot;y&quot;:2}},&quot;parent&quot;:{&quot;type&quot;:&quot;CHILD&quot;,&quot;parentId&quot;:&quot;4f9a4b84-ffc3-4a85-9155-057def0a9686&quot;,&quot;order&quot;:&quot;5&quot;}},&quot;015ca19f-04ed-4f86-96d0-bbee8277abb6&quot;:{&quot;type&quot;:&quot;FIGURE_OBJECT&quot;,&quot;id&quot;:&quot;015ca19f-04ed-4f86-96d0-bbee8277abb6&quot;,&quot;relativeTransform&quot;:{&quot;translate&quot;:{&quot;x&quot;:-86.51148534277856,&quot;y&quot;:-130.04796759633902},&quot;rotate&quot;:-1.5707963267948968},&quot;opacity&quot;:0.86,&quot;path&quot;:{&quot;type&quot;:&quot;POLY_LINE&quot;,&quot;points&quot;:[{&quot;x&quot;:-152.59086646692526,&quot;y&quot;:40.14351839256808},{&quot;x&quot;:-88.9938030078948,&quot;y&quot;:-29.460560082439642},{&quot;x&quot;:-64.52980943508648,&quot;y&quot;:76.34793375987148}],&quot;closed&quot;:true},&quot;pathStyles&quot;:[{&quot;type&quot;:&quot;FILL&quot;,&quot;fillStyle&quot;:{&quot;type&quot;:&quot;linear&quot;,&quot;angle&quot;:45.00000000000001,&quot;colorStops&quot;:{&quot;1&quot;:&quot;rgba(129, 71, 148, 1)&quot;,&quot;0.022&quot;:&quot;rgba(223, 220, 242, 1)&quot;}}},{&quot;type&quot;:&quot;STROKE&quot;,&quot;strokeStyle&quot;:&quot;rgba(0,0,0,0)&quot;,&quot;lineWidth&quot;:1.1088499327712025,&quot;lineJoin&quot;:&quot;round&quot;}],&quot;isLocked&quot;:false,&quot;parent&quot;:{&quot;type&quot;:&quot;CHILD&quot;,&quot;parentId&quot;:&quot;8fb42885-bff1-489d-add6-91b9dc9bd211&quot;,&quot;order&quot;:&quot;2&quot;},&quot;connectorInfo&quot;:{&quot;connectedObjects&quot;:[],&quot;type&quot;:&quot;ELBOW&quot;,&quot;offset&quot;:{&quot;x&quot;:0,&quot;y&quot;:0},&quot;bending&quot;:-0.1,&quot;firstElementIsHead&quot;:true,&quot;customized&quot;:true}},&quot;144541fc-449a-4d00-85a1-6ccda2ba263a&quot;:{&quot;relativeTransform&quot;:{&quot;translate&quot;:{&quot;x&quot;:363.203713848606,&quot;y&quot;:-324.60027671393533},&quot;rotate&quot;:0},&quot;type&quot;:&quot;FIGURE_OBJECT&quot;,&quot;id&quot;:&quot;144541fc-449a-4d00-85a1-6ccda2ba263a&quot;,&quot;parent&quot;:{&quot;type&quot;:&quot;CHILD&quot;,&quot;parentId&quot;:&quot;dc10bae5-3187-4a6e-a68a-482fc71cbdc2&quot;,&quot;order&quot;:&quot;5&quot;},&quot;name&quot;:&quot;Lymphoblasts&quot;,&quot;displayName&quot;:&quot;Lymphoblasts&quot;,&quot;source&quot;:{&quot;id&quot;:&quot;605a424ad4695f00a48cfaa6&quot;,&quot;type&quot;:&quot;ASSETS&quot;},&quot;isPremium&quot;:true},&quot;4dde8f59-8218-4648-a5ea-33d1671e3f51&quot;:{&quot;id&quot;:&quot;4dde8f59-8218-4648-a5ea-33d1671e3f51&quot;,&quot;name&quot;:&quot;Lymphoblast 3&quot;,&quot;type&quot;:&quot;FIGURE_OBJECT&quot;,&quot;relativeTransform&quot;:{&quot;translate&quot;:{&quot;x&quot;:-237.34412169511555,&quot;y&quot;:-50.88261026450694},&quot;rotate&quot;:1.9182906161942836,&quot;skewX&quot;:0,&quot;scale&quot;:{&quot;x&quot;:0.32478094481428216,&quot;y&quot;:0.324780944814282}},&quot;image&quot;:{&quot;url&quot;:&quot;https://icons.biorender.com/biorender/605a139dc749650026702eac/20210323161747/image/lymphoblast-3.png&quot;,&quot;fallbackUrl&quot;:&quot;https://res.cloudinary.com/dlcjuc3ej/image/upload/v1616516267/h0hbfjxl2nvupeqcfnny.svg#/keystone/api/icons/605a139dc749650026702eac/20210323161747/image/lymphoblast-3.svg&quot;,&quot;isPremium&quot;:false,&quot;isPacked&quot;:true,&quot;size&quot;:{&quot;x&quot;:100,&quot;y&quot;:106.94444444444444}},&quot;source&quot;:{&quot;id&quot;:&quot;605a139dc749650026702eac&quot;,&quot;type&quot;:&quot;ASSETS&quot;},&quot;parent&quot;:{&quot;type&quot;:&quot;CHILD&quot;,&quot;parentId&quot;:&quot;144541fc-449a-4d00-85a1-6ccda2ba263a&quot;,&quot;order&quot;:&quot;05&quot;}},&quot;9423f8e9-d428-4614-80e8-1620347112ec&quot;:{&quot;id&quot;:&quot;9423f8e9-d428-4614-80e8-1620347112ec&quot;,&quot;name&quot;:&quot;Lymphoblast 2&quot;,&quot;type&quot;:&quot;FIGURE_OBJECT&quot;,&quot;relativeTransform&quot;:{&quot;translate&quot;:{&quot;x&quot;:-289.03257602104884,&quot;y&quot;:-38.836579749120766},&quot;rotate&quot;:0,&quot;skewX&quot;:0,&quot;scale&quot;:{&quot;x&quot;:0.32478094481428216,&quot;y&quot;:0.3247809448142822}},&quot;image&quot;:{&quot;url&quot;:&quot;https://icons.biorender.com/biorender/605a131fc749650026702e79/20210323161307/image/lymphoblast-2.png&quot;,&quot;fallbackUrl&quot;:&quot;https://res.cloudinary.com/dlcjuc3ej/image/upload/v1616515987/jl0aojpuuhuhi0kyyzvp.svg#/keystone/api/icons/605a131fc749650026702e79/20210323161307/image/lymphoblast-2.svg&quot;,&quot;isPremium&quot;:false,&quot;isPacked&quot;:true,&quot;size&quot;:{&quot;x&quot;:100,&quot;y&quot;:98.08917197452229}},&quot;source&quot;:{&quot;id&quot;:&quot;605a131fc749650026702e79&quot;,&quot;type&quot;:&quot;ASSETS&quot;},&quot;parent&quot;:{&quot;type&quot;:&quot;CHILD&quot;,&quot;parentId&quot;:&quot;144541fc-449a-4d00-85a1-6ccda2ba263a&quot;,&quot;order&quot;:&quot;1&quot;}},&quot;7ff89238-7a1e-4228-a001-57998e3bcc86&quot;:{&quot;id&quot;:&quot;7ff89238-7a1e-4228-a001-57998e3bcc86&quot;,&quot;name&quot;:&quot;Lymphoblast 1&quot;,&quot;type&quot;:&quot;FIGURE_OBJECT&quot;,&quot;relativeTransform&quot;:{&quot;translate&quot;:{&quot;x&quot;:-266.50674403156466,&quot;y&quot;:-60.935216535859226},&quot;rotate&quot;:0,&quot;skewX&quot;:0,&quot;scale&quot;:{&quot;x&quot;:0.32478094481428216,&quot;y&quot;:0.3247809448142822}},&quot;image&quot;:{&quot;url&quot;:&quot;https://icons.biorender.com/biorender/605a12acc749650026702e46/20210323161102/image/lymphoblast-1.png&quot;,&quot;fallbackUrl&quot;:&quot;https://res.cloudinary.com/dlcjuc3ej/image/upload/v1616515862/sqkxcirvc9xtq4nhvx7i.svg#/keystone/api/icons/605a12acc749650026702e46/20210323161102/image/lymphoblast-1.svg&quot;,&quot;isPremium&quot;:false,&quot;isPacked&quot;:true,&quot;size&quot;:{&quot;x&quot;:100,&quot;y&quot;:98.08917197452229}},&quot;source&quot;:{&quot;id&quot;:&quot;605a12acc749650026702e46&quot;,&quot;type&quot;:&quot;ASSETS&quot;},&quot;parent&quot;:{&quot;type&quot;:&quot;CHILD&quot;,&quot;parentId&quot;:&quot;144541fc-449a-4d00-85a1-6ccda2ba263a&quot;,&quot;order&quot;:&quot;2&quot;}},&quot;8db46e30-2465-46f6-807f-94de467f306d&quot;:{&quot;id&quot;:&quot;8db46e30-2465-46f6-807f-94de467f306d&quot;,&quot;name&quot;:&quot;Lymphoblast 3&quot;,&quot;type&quot;:&quot;FIGURE_OBJECT&quot;,&quot;relativeTransform&quot;:{&quot;translate&quot;:{&quot;x&quot;:-258.5565124786921,&quot;y&quot;:-29.995135751138463},&quot;rotate&quot;:-0.09676908740252493,&quot;skewX&quot;:6.578231687381882e-17,&quot;scale&quot;:{&quot;x&quot;:0.3247809448142822,&quot;y&quot;:0.324780944814282}},&quot;image&quot;:{&quot;url&quot;:&quot;https://icons.biorender.com/biorender/605a139dc749650026702eac/20210323161747/image/lymphoblast-3.png&quot;,&quot;fallbackUrl&quot;:&quot;https://res.cloudinary.com/dlcjuc3ej/image/upload/v1616516267/h0hbfjxl2nvupeqcfnny.svg#/keystone/api/icons/605a139dc749650026702eac/20210323161747/image/lymphoblast-3.svg&quot;,&quot;isPremium&quot;:false,&quot;isPacked&quot;:true,&quot;size&quot;:{&quot;x&quot;:100,&quot;y&quot;:106.94444444444444}},&quot;source&quot;:{&quot;id&quot;:&quot;605a139dc749650026702eac&quot;,&quot;type&quot;:&quot;ASSETS&quot;},&quot;parent&quot;:{&quot;type&quot;:&quot;CHILD&quot;,&quot;parentId&quot;:&quot;144541fc-449a-4d00-85a1-6ccda2ba263a&quot;,&quot;order&quot;:&quot;5&quot;}},&quot;dcaba060-99e9-418e-bba4-6c373bae0054&quot;:{&quot;id&quot;:&quot;dcaba060-99e9-418e-bba4-6c373bae0054&quot;,&quot;name&quot;:&quot;Lymphoblast 1&quot;,&quot;type&quot;:&quot;FIGURE_OBJECT&quot;,&quot;relativeTransform&quot;:{&quot;translate&quot;:{&quot;x&quot;:-278.85754086604095,&quot;y&quot;:-9.87694550318063},&quot;rotate&quot;:-1.7570179657753744,&quot;skewX&quot;:-6.578231687381881e-17,&quot;scale&quot;:{&quot;x&quot;:0.3247809448142822,&quot;y&quot;:0.3247809448142824}},&quot;image&quot;:{&quot;url&quot;:&quot;https://icons.biorender.com/biorender/605a12acc749650026702e46/20210323161102/image/lymphoblast-1.png&quot;,&quot;fallbackUrl&quot;:&quot;https://res.cloudinary.com/dlcjuc3ej/image/upload/v1616515862/sqkxcirvc9xtq4nhvx7i.svg#/keystone/api/icons/605a12acc749650026702e46/20210323161102/image/lymphoblast-1.svg&quot;,&quot;isPremium&quot;:false,&quot;isPacked&quot;:true,&quot;size&quot;:{&quot;x&quot;:100,&quot;y&quot;:98.08917197452229}},&quot;source&quot;:{&quot;id&quot;:&quot;605a12acc749650026702e46&quot;,&quot;type&quot;:&quot;ASSETS&quot;},&quot;parent&quot;:{&quot;type&quot;:&quot;CHILD&quot;,&quot;parentId&quot;:&quot;144541fc-449a-4d00-85a1-6ccda2ba263a&quot;,&quot;order&quot;:&quot;6&quot;}},&quot;73e17bc7-ebd3-417a-bf87-582031cc612b&quot;:{&quot;id&quot;:&quot;73e17bc7-ebd3-417a-bf87-582031cc612b&quot;,&quot;name&quot;:&quot;Lymphoblast 3&quot;,&quot;type&quot;:&quot;FIGURE_OBJECT&quot;,&quot;relativeTransform&quot;:{&quot;translate&quot;:{&quot;x&quot;:-250.07487163740643,&quot;y&quot;:0.2293714169203247},&quot;rotate&quot;:-2.622060128747879,&quot;skewX&quot;:-6.578231687381881e-17,&quot;scale&quot;:{&quot;x&quot;:0.32478094481428227,&quot;y&quot;:0.32478094481428216}},&quot;image&quot;:{&quot;url&quot;:&quot;https://icons.biorender.com/biorender/605a139dc749650026702eac/20210323161747/image/lymphoblast-3.png&quot;,&quot;fallbackUrl&quot;:&quot;https://res.cloudinary.com/dlcjuc3ej/image/upload/v1616516267/h0hbfjxl2nvupeqcfnny.svg#/keystone/api/icons/605a139dc749650026702eac/20210323161747/image/lymphoblast-3.svg&quot;,&quot;isPremium&quot;:false,&quot;isPacked&quot;:true,&quot;size&quot;:{&quot;x&quot;:100,&quot;y&quot;:106.94444444444444}},&quot;source&quot;:{&quot;id&quot;:&quot;605a139dc749650026702eac&quot;,&quot;type&quot;:&quot;ASSETS&quot;},&quot;parent&quot;:{&quot;type&quot;:&quot;CHILD&quot;,&quot;parentId&quot;:&quot;144541fc-449a-4d00-85a1-6ccda2ba263a&quot;,&quot;order&quot;:&quot;7&quot;}},&quot;1889d9f7-2e98-4a62-a1c7-06db043c5298&quot;:{&quot;id&quot;:&quot;1889d9f7-2e98-4a62-a1c7-06db043c5298&quot;,&quot;name&quot;:&quot;Lymphoblast 2&quot;,&quot;type&quot;:&quot;FIGURE_OBJECT&quot;,&quot;relativeTransform&quot;:{&quot;translate&quot;:{&quot;x&quot;:-230.48285275471278,&quot;y&quot;:-22.50746170072681},&quot;rotate&quot;:2.2562615139106876,&quot;skewX&quot;:-5.271758181096713e-16,&quot;scale&quot;:{&quot;x&quot;:0.3035403309085478,&quot;y&quot;:0.30354033090854776}},&quot;image&quot;:{&quot;url&quot;:&quot;https://icons.biorender.com/biorender/605a131fc749650026702e79/20210323161307/image/lymphoblast-2.png&quot;,&quot;fallbackUrl&quot;:&quot;https://res.cloudinary.com/dlcjuc3ej/image/upload/v1616515987/jl0aojpuuhuhi0kyyzvp.svg#/keystone/api/icons/605a131fc749650026702e79/20210323161307/image/lymphoblast-2.svg&quot;,&quot;isPremium&quot;:false,&quot;isPacked&quot;:true,&quot;size&quot;:{&quot;x&quot;:100,&quot;y&quot;:98.08917197452229}},&quot;source&quot;:{&quot;id&quot;:&quot;605a131fc749650026702e79&quot;,&quot;type&quot;:&quot;ASSETS&quot;},&quot;parent&quot;:{&quot;type&quot;:&quot;CHILD&quot;,&quot;parentId&quot;:&quot;144541fc-449a-4d00-85a1-6ccda2ba263a&quot;,&quot;order&quot;:&quot;8&quot;}},&quot;820a863b-a3a3-42c7-996a-a3e4e10c2351&quot;:{&quot;type&quot;:&quot;FIGURE_OBJECT&quot;,&quot;id&quot;:&quot;820a863b-a3a3-42c7-996a-a3e4e10c2351&quot;,&quot;relativeTransform&quot;:{&quot;translate&quot;:{&quot;x&quot;:-407.07139716224754,&quot;y&quot;:-190.81076010374872},&quot;rotate&quot;:0},&quot;opacity&quot;:1,&quot;path&quot;:{&quot;type&quot;:&quot;POLY_LINE&quot;,&quot;points&quot;:[{&quot;x&quot;:-19.501610675372962,&quot;y&quot;:9.165047266150232},{&quot;x&quot;:-19.501610675372962,&quot;y&quot;:-9.165047266150232},{&quot;x&quot;:19.501610675372962,&quot;y&quot;:-9.165047266150232}],&quot;closed&quot;:false,&quot;cornerRounding&quot;:{&quot;type&quot;:&quot;ARC_LENGTH&quot;,&quot;global&quot;:17.114858249919173}},&quot;pathStyles&quot;:[{&quot;type&quot;:&quot;FILL&quot;,&quot;fillStyle&quot;:&quot;rgba(0,0,0,0)&quot;},{&quot;type&quot;:&quot;STROKE&quot;,&quot;strokeStyle&quot;:&quot;#232323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1bd47b99-53ad-420e-9e71-2ed6c5d86590&quot;,&quot;order&quot;:&quot;55&quot;},&quot;connectorInfo&quot;:{&quot;type&quot;:&quot;ELBOW&quot;,&quot;offset&quot;:{&quot;x&quot;:0,&quot;y&quot;:0},&quot;bending&quot;:-0.1,&quot;customized&quot;:false}},&quot;31d35b99-2456-40c1-8df4-f4cdb779ae49&quot;:{&quot;type&quot;:&quot;FIGURE_OBJECT&quot;,&quot;id&quot;:&quot;31d35b99-2456-40c1-8df4-f4cdb779ae49&quot;,&quot;relativeTransform&quot;:{&quot;translate&quot;:{&quot;x&quot;:-407.0714316241185,&quot;y&quot;:-100.74618616951813},&quot;rotate&quot;:3.141592653589793},&quot;opacity&quot;:1,&quot;path&quot;:{&quot;type&quot;:&quot;POLY_LINE&quot;,&quot;points&quot;:[{&quot;x&quot;:19.501610675372962,&quot;y&quot;:9.081631538869365},{&quot;x&quot;:19.501610675372962,&quot;y&quot;:-9.081631538869365},{&quot;x&quot;:-19.501610675372962,&quot;y&quot;:-9.081631538869365}],&quot;closed&quot;:false,&quot;cornerRounding&quot;:{&quot;type&quot;:&quot;ARC_LENGTH&quot;,&quot;global&quot;:17.114858249919173}},&quot;pathStyles&quot;:[{&quot;type&quot;:&quot;FILL&quot;,&quot;fillStyle&quot;:&quot;rgba(0,0,0,0)&quot;},{&quot;type&quot;:&quot;STROKE&quot;,&quot;strokeStyle&quot;:&quot;#232323&quot;,&quot;lineWidth&quot;:2,&quot;lineJoin&quot;:&quot;round&quot;}]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1bd47b99-53ad-420e-9e71-2ed6c5d86590&quot;,&quot;order&quot;:&quot;6&quot;},&quot;connectorInfo&quot;:{&quot;type&quot;:&quot;ELBOW&quot;,&quot;offset&quot;:{&quot;x&quot;:0,&quot;y&quot;:0},&quot;bending&quot;:-0.1,&quot;customized&quot;:false}},&quot;92788c8b-bbfa-4e04-b357-246624746549&quot;:{&quot;id&quot;:&quot;92788c8b-bbfa-4e04-b357-246624746549&quot;,&quot;type&quot;:&quot;FIGURE_OBJECT&quot;,&quot;relativeTransform&quot;:{&quot;translate&quot;:{&quot;x&quot;:-319.53594460352946,&quot;y&quot;:-198.15970298169887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5.007350369979783,&quot;color&quot;:&quot;rgba(35, 100, 100, 1)&quot;,&quot;fontWeight&quot;:&quot;bold&quot;,&quot;fontStyle&quot;:&quot;normal&quot;,&quot;decoration&quot;:&quot;none&quot;},&quot;range&quot;:[0,4]}],&quot;text&quot;:&quot;GOOD &quot;},{&quot;runs&quot;:[{&quot;style&quot;:{&quot;fontFamily&quot;:&quot;Arial&quot;,&quot;fontSize&quot;:15.007350369979783,&quot;color&quot;:&quot;rgba(35, 100, 100, 1)&quot;,&quot;fontWeight&quot;:&quot;bold&quot;,&quot;fontStyle&quot;:&quot;normal&quot;,&quot;decoration&quot;:&quot;none&quot;},&quot;range&quot;:[0,8]}],&quot;text&quot;:&quot;PROGNOSIS&quot;,&quot;baseStyle&quot;:{&quot;fontFamily&quot;:&quot;Arial&quot;,&quot;fontSize&quot;:15.007350369979783,&quot;color&quot;:&quot;rgba(35, 100, 100, 1)&quot;,&quot;fontWeight&quot;:&quot;bold&quot;,&quot;fontStyle&quot;:&quot;normal&quot;,&quot;decoration&quot;:&quot;none&quot;,&quot;script&quot;:&quot;none&quot;}}],&quot;_lastCaretLocation&quot;:{&quot;lineIndex&quot;:0,&quot;runIndex&quot;:0,&quot;charIndex&quot;:0}},&quot;format&quot;:&quot;BETTER_TEXT&quot;,&quot;size&quot;:{&quot;x&quot;:125.35280971166128,&quot;y&quot;:32.74330989813771},&quot;targetSize&quot;:{&quot;x&quot;:125.35280971166128,&quot;y&quot;:32.74330989813771}},&quot;parent&quot;:{&quot;type&quot;:&quot;CHILD&quot;,&quot;parentId&quot;:&quot;1bd47b99-53ad-420e-9e71-2ed6c5d86590&quot;,&quot;order&quot;:&quot;7&quot;},&quot;opacity&quot;:1},&quot;b6df936d-d204-4d16-ae0b-628adaf38af8&quot;:{&quot;id&quot;:&quot;b6df936d-d204-4d16-ae0b-628adaf38af8&quot;,&quot;type&quot;:&quot;FIGURE_OBJECT&quot;,&quot;relativeTransform&quot;:{&quot;translate&quot;:{&quot;x&quot;:-319.53594460352946,&quot;y&quot;:-94.00073828459986},&quot;rotate&quot;:0,&quot;skewX&quot;:0,&quot;scale&quot;:{&quot;x&quot;:1,&quot;y&quot;:1}},&quot;text&quot;:{&quot;textData&quot;:{&quot;lineSpacing&quot;:&quot;normal&quot;,&quot;alignment&quot;:&quot;center&quot;,&quot;verticalAlign&quot;:&quot;TOP&quot;,&quot;lines&quot;:[{&quot;runs&quot;:[{&quot;style&quot;:{&quot;fontFamily&quot;:&quot;Arial&quot;,&quot;fontSize&quot;:15.007350369979783,&quot;color&quot;:&quot;rgba(116, 7, 151, 1)&quot;,&quot;fontWeight&quot;:&quot;bold&quot;,&quot;fontStyle&quot;:&quot;normal&quot;,&quot;decoration&quot;:&quot;none&quot;},&quot;range&quot;:[0,4]}],&quot;text&quot;:&quot;POOR &quot;},{&quot;runs&quot;:[{&quot;style&quot;:{&quot;fontFamily&quot;:&quot;Arial&quot;,&quot;fontSize&quot;:15.007350369979783,&quot;color&quot;:&quot;rgba(116, 7, 151, 1)&quot;,&quot;fontWeight&quot;:&quot;bold&quot;,&quot;fontStyle&quot;:&quot;normal&quot;,&quot;decoration&quot;:&quot;none&quot;},&quot;range&quot;:[0,8]}],&quot;text&quot;:&quot;PROGNOSIS&quot;,&quot;baseStyle&quot;:{&quot;fontFamily&quot;:&quot;Arial&quot;,&quot;fontSize&quot;:15.007350369979783,&quot;color&quot;:&quot;rgba(116, 7, 151, 1)&quot;,&quot;fontWeight&quot;:&quot;bold&quot;,&quot;fontStyle&quot;:&quot;normal&quot;,&quot;decoration&quot;:&quot;none&quot;,&quot;script&quot;:&quot;none&quot;}}],&quot;_lastCaretLocation&quot;:{&quot;lineIndex&quot;:0,&quot;runIndex&quot;:0,&quot;charIndex&quot;:4}},&quot;format&quot;:&quot;BETTER_TEXT&quot;,&quot;size&quot;:{&quot;x&quot;:124.84122047168295,&quot;y&quot;:32.74330989813771},&quot;targetSize&quot;:{&quot;x&quot;:124.84122047168295,&quot;y&quot;:32.74330989813771}},&quot;parent&quot;:{&quot;type&quot;:&quot;CHILD&quot;,&quot;parentId&quot;:&quot;1bd47b99-53ad-420e-9e71-2ed6c5d86590&quot;,&quot;order&quot;:&quot;8&quot;}},&quot;ad17369f-b4c9-4ed6-9abd-ce684fcc2817&quot;:{&quot;type&quot;:&quot;FIGURE_OBJECT&quot;,&quot;id&quot;:&quot;ad17369f-b4c9-4ed6-9abd-ce684fcc2817&quot;,&quot;relativeTransform&quot;:{&quot;translate&quot;:{&quot;x&quot;:-319.53594460352946,&quot;y&quot;:-198.15970298169887},&quot;rotate&quot;:0,&quot;skewX&quot;:0,&quot;scale&quot;:{&quot;x&quot;:1,&quot;y&quot;:1}},&quot;opacity&quot;:1,&quot;path&quot;:{&quot;type&quot;:&quot;RECT&quot;,&quot;size&quot;:{&quot;x&quot;:123.81779189882228,&quot;y&quot;:40.56100079444179},&quot;cornerRounding&quot;:{&quot;type&quot;:&quot;ARC_LENGTH&quot;,&quot;global&quot;:42.06105967554511},&quot;selectedObjectIds&quot;:[&quot;ad17369f-b4c9-4ed6-9abd-ce684fcc2817&quot;]},&quot;pathStyles&quot;:[{&quot;type&quot;:&quot;FILL&quot;,&quot;fillStyle&quot;:&quot;rgba(35, 100, 100, 0.1)&quot;},{&quot;type&quot;:&quot;STROKE&quot;,&quot;strokeStyle&quot;:&quot;rgba(35, 100, 100, 1)&quot;,&quot;lineWidth&quot;:0,&quot;lineJoin&quot;:&quot;round&quot;}],&quot;isLocked&quot;:false,&quot;parent&quot;:{&quot;type&quot;:&quot;CHILD&quot;,&quot;parentId&quot;:&quot;1bd47b99-53ad-420e-9e71-2ed6c5d86590&quot;,&quot;order&quot;:&quot;05&quot;}},&quot;e3283cdb-e1d2-4664-9f18-27f8781c2f4e&quot;:{&quot;type&quot;:&quot;FIGURE_OBJECT&quot;,&quot;id&quot;:&quot;e3283cdb-e1d2-4664-9f18-27f8781c2f4e&quot;,&quot;relativeTransform&quot;:{&quot;translate&quot;:{&quot;x&quot;:-319.53594460352946,&quot;y&quot;:-94.00073828459986},&quot;rotate&quot;:0,&quot;skewX&quot;:0,&quot;scale&quot;:{&quot;x&quot;:1,&quot;y&quot;:1}},&quot;opacity&quot;:1,&quot;path&quot;:{&quot;type&quot;:&quot;RECT&quot;,&quot;size&quot;:{&quot;x&quot;:123.81779189882228,&quot;y&quot;:40.56100079444179},&quot;cornerRounding&quot;:{&quot;type&quot;:&quot;ARC_LENGTH&quot;,&quot;global&quot;:44.57604919308482},&quot;selectedObjectIds&quot;:[&quot;e3283cdb-e1d2-4664-9f18-27f8781c2f4e&quot;]},&quot;pathStyles&quot;:[{&quot;type&quot;:&quot;FILL&quot;,&quot;fillStyle&quot;:&quot;rgba(116, 7, 151, 0.1)&quot;},{&quot;type&quot;:&quot;STROKE&quot;,&quot;strokeStyle&quot;:&quot;rgba(116, 7, 151, 1)&quot;,&quot;lineWidth&quot;:0,&quot;lineJoin&quot;:&quot;round&quot;}],&quot;isLocked&quot;:false,&quot;parent&quot;:{&quot;type&quot;:&quot;CHILD&quot;,&quot;parentId&quot;:&quot;1bd47b99-53ad-420e-9e71-2ed6c5d86590&quot;,&quot;order&quot;:&quot;1&quot;}},&quot;1bd47b99-53ad-420e-9e71-2ed6c5d86590&quot;:{&quot;type&quot;:&quot;FIGURE_OBJECT&quot;,&quot;id&quot;:&quot;1bd47b99-53ad-420e-9e71-2ed6c5d86590&quot;,&quot;parent&quot;:{&quot;type&quot;:&quot;CHILD&quot;,&quot;parentId&quot;:&quot;9913279e-af9c-4e31-9279-c518de06e330&quot;,&quot;order&quot;:&quot;9999999999999999999999999999999999999997&quot;},&quot;relativeTransform&quot;:{&quot;translate&quot;:{&quot;x&quot;:7.943796765616143,&quot;y&quot;:-13.000208440064936},&quot;rotate&quot;:0,&quot;skewX&quot;:0,&quot;scale&quot;:{&quot;x&quot;:1,&quot;y&quot;:1}}},&quot;4ed508f4-b7a3-40d1-bee0-f7b995b68494&quot;:{&quot;type&quot;:&quot;FIGURE_OBJECT&quot;,&quot;id&quot;:&quot;4ed508f4-b7a3-40d1-bee0-f7b995b68494&quot;,&quot;parent&quot;:{&quot;type&quot;:&quot;CHILD&quot;,&quot;parentId&quot;:&quot;1bd47b99-53ad-420e-9e71-2ed6c5d86590&quot;,&quot;order&quot;:&quot;9&quot;},&quot;relativeTransform&quot;:{&quot;translate&quot;:{&quot;x&quot;:-1381.4394349999523,&quot;y&quot;:20.030239310724227},&quot;rotate&quot;:0,&quot;skewX&quot;:0,&quot;scale&quot;:{&quot;x&quot;:1,&quot;y&quot;:1}}},&quot;b2659fae-6d27-4503-8dd5-fc772042ff97&quot;:{&quot;type&quot;:&quot;FIGURE_OBJECT&quot;,&quot;id&quot;:&quot;b2659fae-6d27-4503-8dd5-fc772042ff97&quot;,&quot;name&quot;:&quot;Sphere&quot;,&quot;relativeTransform&quot;:{&quot;translate&quot;:{&quot;x&quot;:880.3836975285273,&quot;y&quot;:-137.1542363506181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05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6d2c0098-641d-4f44-892b-8fcdbbd0f55e&quot;:{&quot;type&quot;:&quot;FIGURE_OBJECT&quot;,&quot;id&quot;:&quot;6d2c0098-641d-4f44-892b-8fcdbbd0f55e&quot;,&quot;name&quot;:&quot;Sphere&quot;,&quot;relativeTransform&quot;:{&quot;translate&quot;:{&quot;x&quot;:921.6535625789534,&quot;y&quot;:-215.26754414183296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1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9b20488a-1a1c-45de-9712-9c62d92ca038&quot;:{&quot;type&quot;:&quot;FIGURE_OBJECT&quot;,&quot;id&quot;:&quot;9b20488a-1a1c-45de-9712-9c62d92ca038&quot;,&quot;name&quot;:&quot;Sphere&quot;,&quot;relativeTransform&quot;:{&quot;translate&quot;:{&quot;x&quot;:970.1893453510273,&quot;y&quot;:-162.195704799525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15&quot;},&quot;styles&quot;:{&quot;base_color&quot;:[{&quot;styleName&quot;:&quot;MONOCHROME_COLOR&quot;,&quot;index&quot;:0,&quot;color&quot;:&quot;#8ED973&quot;}],&quot;outline&quot;:[{&quot;monochromeTargetColor&quot;:&quot;#8ED973&quot;,&quot;styleName&quot;:&quot;FILL&quot;},{&quot;monochromeTargetColor&quot;:&quot;#8ED973&quot;,&quot;styleName&quot;:&quot;STROKE&quot;,&quot;color&quot;:&quot;#63c04b&quot;}],&quot;highlight-hidden&quot;:[{&quot;monochromeTargetColor&quot;:&quot;#8ED973&quot;,&quot;styleName&quot;:&quot;FILL&quot;,&quot;color&quot;:&quot;#ffffff&quot;},{&quot;monochromeTargetColor&quot;:&quot;#8ED973&quot;,&quot;styleName&quot;:&quot;STROKE&quot;}],&quot;editable&quot;:[{&quot;styleName&quot;:&quot;SATURATE&quot;,&quot;index&quot;:0,&quot;value&quot;:115}]}},&quot;ce9ffe77-af32-4488-a615-8835dec1c6fe&quot;:{&quot;type&quot;:&quot;FIGURE_OBJECT&quot;,&quot;id&quot;:&quot;ce9ffe77-af32-4488-a615-8835dec1c6fe&quot;,&quot;name&quot;:&quot;Sphere&quot;,&quot;relativeTransform&quot;:{&quot;translate&quot;:{&quot;x&quot;:874.1929039976876,&quot;y&quot;:-186.77732093724904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2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ac968553-9594-48f5-bc9b-7e622be93a97&quot;:{&quot;type&quot;:&quot;FIGURE_OBJECT&quot;,&quot;id&quot;:&quot;ac968553-9594-48f5-bc9b-7e622be93a97&quot;,&quot;name&quot;:&quot;Sphere&quot;,&quot;relativeTransform&quot;:{&quot;translate&quot;:{&quot;x&quot;:868.7601732178216,&quot;y&quot;:-170.3702871466600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22&quot;},&quot;styles&quot;:{&quot;base_color&quot;:[{&quot;styleName&quot;:&quot;MONOCHROME_COLOR&quot;,&quot;index&quot;:0,&quot;color&quot;:&quot;#8ED973&quot;}],&quot;outline&quot;:[{&quot;monochromeTargetColor&quot;:&quot;#8ED973&quot;,&quot;styleName&quot;:&quot;FILL&quot;},{&quot;monochromeTargetColor&quot;:&quot;#8ED973&quot;,&quot;styleName&quot;:&quot;STROKE&quot;,&quot;color&quot;:&quot;#63c04b&quot;}],&quot;highlight-hidden&quot;:[{&quot;monochromeTargetColor&quot;:&quot;#8ED973&quot;,&quot;styleName&quot;:&quot;FILL&quot;,&quot;color&quot;:&quot;#ffffff&quot;},{&quot;monochromeTargetColor&quot;:&quot;#8ED973&quot;,&quot;styleName&quot;:&quot;STROKE&quot;}],&quot;editable&quot;:[{&quot;styleName&quot;:&quot;SATURATE&quot;,&quot;index&quot;:0,&quot;value&quot;:115}]}},&quot;fee6d00a-4f6d-428b-a703-18b661abc5b4&quot;:{&quot;type&quot;:&quot;FIGURE_OBJECT&quot;,&quot;id&quot;:&quot;fee6d00a-4f6d-428b-a703-18b661abc5b4&quot;,&quot;name&quot;:&quot;Sphere&quot;,&quot;relativeTransform&quot;:{&quot;translate&quot;:{&quot;x&quot;:879.3157231057801,&quot;y&quot;:-154.75539536284234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25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f67902fb-44e8-4968-ac30-bcbe478fde03&quot;:{&quot;type&quot;:&quot;FIGURE_OBJECT&quot;,&quot;id&quot;:&quot;f67902fb-44e8-4968-ac30-bcbe478fde03&quot;,&quot;name&quot;:&quot;Sphere&quot;,&quot;relativeTransform&quot;:{&quot;translate&quot;:{&quot;x&quot;:926.5363777117541,&quot;y&quot;:-110.27865297982149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3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681de0d2-c053-4bdb-94cc-d7aaf3b85e44&quot;:{&quot;type&quot;:&quot;FIGURE_OBJECT&quot;,&quot;id&quot;:&quot;681de0d2-c053-4bdb-94cc-d7aaf3b85e44&quot;,&quot;name&quot;:&quot;Sphere&quot;,&quot;relativeTransform&quot;:{&quot;translate&quot;:{&quot;x&quot;:963.7958653439189,&quot;y&quot;:-196.93808410188203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4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e0532c02-54d2-4987-96d0-ea36beaad026&quot;:{&quot;type&quot;:&quot;FIGURE_OBJECT&quot;,&quot;id&quot;:&quot;e0532c02-54d2-4987-96d0-ea36beaad026&quot;,&quot;name&quot;:&quot;Sphere&quot;,&quot;relativeTransform&quot;:{&quot;translate&quot;:{&quot;x&quot;:967.9835636615687,&quot;y&quot;:-142.60427219647858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5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6afa1f8d-3597-49e1-8c20-2c33ab11328c&quot;:{&quot;type&quot;:&quot;FIGURE_OBJECT&quot;,&quot;id&quot;:&quot;6afa1f8d-3597-49e1-8c20-2c33ab11328c&quot;,&quot;name&quot;:&quot;Sphere&quot;,&quot;relativeTransform&quot;:{&quot;translate&quot;:{&quot;x&quot;:948.0880249633349,&quot;y&quot;:-205.0662361085307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52&quot;},&quot;styles&quot;:{&quot;base_color&quot;:[{&quot;styleName&quot;:&quot;MONOCHROME_COLOR&quot;,&quot;index&quot;:0,&quot;color&quot;:&quot;#F5D07F&quot;}],&quot;outline&quot;:[{&quot;monochromeTargetColor&quot;:&quot;#F5D07F&quot;,&quot;styleName&quot;:&quot;FILL&quot;},{&quot;monochromeTargetColor&quot;:&quot;#F5D07F&quot;,&quot;styleName&quot;:&quot;STROKE&quot;,&quot;color&quot;:&quot;#edb255&quot;}],&quot;highlight-hidden&quot;:[{&quot;monochromeTargetColor&quot;:&quot;#F5D07F&quot;,&quot;styleName&quot;:&quot;FILL&quot;,&quot;color&quot;:&quot;#ffffff&quot;},{&quot;monochromeTargetColor&quot;:&quot;#F5D07F&quot;,&quot;styleName&quot;:&quot;STROKE&quot;}],&quot;editable&quot;:[{&quot;styleName&quot;:&quot;SATURATE&quot;,&quot;index&quot;:0,&quot;value&quot;:115}]}},&quot;aa58444b-dbe1-48ef-b57b-3751865a09f5&quot;:{&quot;type&quot;:&quot;FIGURE_OBJECT&quot;,&quot;id&quot;:&quot;aa58444b-dbe1-48ef-b57b-3751865a09f5&quot;,&quot;name&quot;:&quot;Sphere&quot;,&quot;relativeTransform&quot;:{&quot;translate&quot;:{&quot;x&quot;:946.4857147066762,&quot;y&quot;:-117.3932180352628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55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c3f3c53b-dd39-4869-b955-69234c2eda75&quot;:{&quot;type&quot;:&quot;FIGURE_OBJECT&quot;,&quot;id&quot;:&quot;c3f3c53b-dd39-4869-b955-69234c2eda75&quot;,&quot;name&quot;:&quot;Sphere&quot;,&quot;relativeTransform&quot;:{&quot;translate&quot;:{&quot;x&quot;:933.7181843418762,&quot;y&quot;:-202.6124861658186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6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d893405e-2381-4a25-8673-7d96cf92085a&quot;:{&quot;type&quot;:&quot;FIGURE_OBJECT&quot;,&quot;id&quot;:&quot;d893405e-2381-4a25-8673-7d96cf92085a&quot;,&quot;name&quot;:&quot;Sphere&quot;,&quot;relativeTransform&quot;:{&quot;translate&quot;:{&quot;x&quot;:910.8136273955242,&quot;y&quot;:-124.2339888363004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65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1c3b21e7-cd14-4dd9-9d6b-26e2f518016d&quot;:{&quot;type&quot;:&quot;FIGURE_OBJECT&quot;,&quot;id&quot;:&quot;1c3b21e7-cd14-4dd9-9d6b-26e2f518016d&quot;,&quot;name&quot;:&quot;Sphere&quot;,&quot;relativeTransform&quot;:{&quot;translate&quot;:{&quot;x&quot;:964.638424059603,&quot;y&quot;:-177.0196316511311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7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314d3b97-b129-455a-bdb6-778800bbbed6&quot;:{&quot;type&quot;:&quot;FIGURE_OBJECT&quot;,&quot;id&quot;:&quot;314d3b97-b129-455a-bdb6-778800bbbed6&quot;,&quot;name&quot;:&quot;Sphere&quot;,&quot;relativeTransform&quot;:{&quot;translate&quot;:{&quot;x&quot;:950.7526522790602,&quot;y&quot;:-135.2267776683697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75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2915ee07-2ce4-4997-a549-b871529e8f1c&quot;:{&quot;type&quot;:&quot;FIGURE_OBJECT&quot;,&quot;id&quot;:&quot;2915ee07-2ce4-4997-a549-b871529e8f1c&quot;,&quot;name&quot;:&quot;Sphere&quot;,&quot;relativeTransform&quot;:{&quot;translate&quot;:{&quot;x&quot;:901.455997215027,&quot;y&quot;:-209.80287308742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8&quot;},&quot;styles&quot;:{&quot;base_color&quot;:[{&quot;styleName&quot;:&quot;MONOCHROME_COLOR&quot;,&quot;index&quot;:0,&quot;color&quot;:&quot;#8ED973&quot;}],&quot;outline&quot;:[{&quot;monochromeTargetColor&quot;:&quot;#8ED973&quot;,&quot;styleName&quot;:&quot;FILL&quot;},{&quot;monochromeTargetColor&quot;:&quot;#8ED973&quot;,&quot;styleName&quot;:&quot;STROKE&quot;,&quot;color&quot;:&quot;#63c04b&quot;}],&quot;highlight-hidden&quot;:[{&quot;monochromeTargetColor&quot;:&quot;#8ED973&quot;,&quot;styleName&quot;:&quot;FILL&quot;,&quot;color&quot;:&quot;#ffffff&quot;},{&quot;monochromeTargetColor&quot;:&quot;#8ED973&quot;,&quot;styleName&quot;:&quot;STROKE&quot;}],&quot;editable&quot;:[{&quot;styleName&quot;:&quot;SATURATE&quot;,&quot;index&quot;:0,&quot;value&quot;:115}]}},&quot;61039a92-b431-4bc9-ae17-04caaf7973ad&quot;:{&quot;type&quot;:&quot;FIGURE_OBJECT&quot;,&quot;id&quot;:&quot;61039a92-b431-4bc9-ae17-04caaf7973ad&quot;,&quot;name&quot;:&quot;Sphere&quot;,&quot;relativeTransform&quot;:{&quot;translate&quot;:{&quot;x&quot;:892.7105276779037,&quot;y&quot;:-194.7344894261515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02&quot;},&quot;styles&quot;:{&quot;base_color&quot;:[{&quot;styleName&quot;:&quot;MONOCHROME_COLOR&quot;,&quot;index&quot;:0,&quot;color&quot;:&quot;#DF6C84&quot;}],&quot;outline&quot;:[{&quot;monochromeTargetColor&quot;:&quot;#DF6C84&quot;,&quot;styleName&quot;:&quot;FILL&quot;},{&quot;monochromeTargetColor&quot;:&quot;#DF6C84&quot;,&quot;styleName&quot;:&quot;STROKE&quot;,&quot;color&quot;:&quot;#c94559&quot;}],&quot;highlight-hidden&quot;:[{&quot;monochromeTargetColor&quot;:&quot;#DF6C84&quot;,&quot;styleName&quot;:&quot;FILL&quot;,&quot;color&quot;:&quot;#ffffff&quot;},{&quot;monochromeTargetColor&quot;:&quot;#DF6C84&quot;,&quot;styleName&quot;:&quot;STROKE&quot;}],&quot;editable&quot;:[{&quot;styleName&quot;:&quot;SATURATE&quot;,&quot;index&quot;:0,&quot;value&quot;:115}]}},&quot;958fc837-5a91-4697-bd05-403050f3dbc5&quot;:{&quot;type&quot;:&quot;FIGURE_OBJECT&quot;,&quot;id&quot;:&quot;958fc837-5a91-4697-bd05-403050f3dbc5&quot;,&quot;name&quot;:&quot;Sphere&quot;,&quot;relativeTransform&quot;:{&quot;translate&quot;:{&quot;x&quot;:893.2069439033875,&quot;y&quot;:-124.41034996213179},&quot;rotate&quot;:0,&quot;skewX&quot;:0,&quot;scale&quot;:{&quot;x&quot;:0.03860042210782829,&quot;y&quot;:0.03860042210782829}},&quot;opacity&quot;:1,&quot;image&quot;:{&quot;url&quot;:&quot;https://icons.cdn.biorender.com/biorender/5f4529c2929bce0028c9f86c/5b8847989629ce1400901caa.png&quot;,&quot;fallbackUrl&quot;:&quot;sources/icons/5f4529c2929bce0028c9f86c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4ed508f4-b7a3-40d1-bee0-f7b995b68494&quot;,&quot;order&quot;:&quot;9&quot;},&quot;styles&quot;:{&quot;base_color&quot;:[{&quot;styleName&quot;:&quot;MONOCHROME_COLOR&quot;,&quot;index&quot;:0,&quot;color&quot;:&quot;#88E7F8&quot;}],&quot;outline&quot;:[{&quot;monochromeTargetColor&quot;:&quot;#88E7F8&quot;,&quot;styleName&quot;:&quot;FILL&quot;},{&quot;monochromeTargetColor&quot;:&quot;#88E7F8&quot;,&quot;styleName&quot;:&quot;STROKE&quot;,&quot;color&quot;:&quot;#5dd5f2&quot;}],&quot;highlight-hidden&quot;:[{&quot;monochromeTargetColor&quot;:&quot;#88E7F8&quot;,&quot;styleName&quot;:&quot;FILL&quot;,&quot;color&quot;:&quot;#ffffff&quot;},{&quot;monochromeTargetColor&quot;:&quot;#88E7F8&quot;,&quot;styleName&quot;:&quot;STROKE&quot;}],&quot;editable&quot;:[{&quot;styleName&quot;:&quot;SATURATE&quot;,&quot;index&quot;:0,&quot;value&quot;:115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95c9f8b6-270b-47c8-b535-42f31fc017d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95c9f8b6-270b-47c8-b535-42f31fc017d8&quot;:{&quot;type&quot;:&quot;FIGURE_OBJECT&quot;,&quot;id&quot;:&quot;95c9f8b6-270b-47c8-b535-42f31fc017d8&quot;,&quot;relativeTransform&quot;:{&quot;translate&quot;:{&quot;x&quot;:-122.52777454923438,&quot;y&quot;:398.59820488173875},&quot;rotate&quot;:0,&quot;skewX&quot;:0,&quot;scale&quot;:{&quot;x&quot;:1,&quot;y&quot;:1}},&quot;opacity&quot;:1,&quot;path&quot;:{&quot;type&quot;:&quot;BRACKET&quot;,&quot;size&quot;:{&quot;x&quot;:11.651614815630467,&quot;y&quot;:85.1501224492088},&quot;handleWidth&quot;:0,&quot;cornerRounding&quot;:{&quot;type&quot;:&quot;ARC_LENGTH&quot;,&quot;global&quot;:13.055148604136148,&quot;perNode&quot;:{&quot;3&quot;:0}},&quot;selectedObjectIds&quot;:[&quot;6fd9a841-729b-46a6-af87-e12fa3eb8514&quot;]},&quot;pathStyles&quot;:[{&quot;type&quot;:&quot;FILL&quot;,&quot;fillStyle&quot;:&quot;rgba(0,0,0,0)&quot;},{&quot;type&quot;:&quot;STROKE&quot;,&quot;strokeStyle&quot;:&quot;#232323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8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efcfda4f-faaf-40ab-8dd7-b0e71d89e9d3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efcfda4f-faaf-40ab-8dd7-b0e71d89e9d3&quot;:{&quot;type&quot;:&quot;FIGURE_OBJECT&quot;,&quot;id&quot;:&quot;efcfda4f-faaf-40ab-8dd7-b0e71d89e9d3&quot;,&quot;relativeTransform&quot;:{&quot;translate&quot;:{&quot;x&quot;:207.08558409407928,&quot;y&quot;:398.59820488173875},&quot;rotate&quot;:-2.2374322348253664e-16,&quot;skewX&quot;:4.0539693808170574e-17,&quot;scale&quot;:{&quot;x&quot;:1,&quot;y&quot;:1}},&quot;opacity&quot;:1,&quot;path&quot;:{&quot;type&quot;:&quot;BRACKET&quot;,&quot;size&quot;:{&quot;x&quot;:-11.651614815630467,&quot;y&quot;:85.1501224492088},&quot;handleWidth&quot;:0,&quot;cornerRounding&quot;:{&quot;type&quot;:&quot;ARC_LENGTH&quot;,&quot;global&quot;:13.055148604136148,&quot;perNode&quot;:{&quot;3&quot;:0}},&quot;selectedObjectIds&quot;:[&quot;6fd9a841-729b-46a6-af87-e12fa3eb8514&quot;]},&quot;pathStyles&quot;:[{&quot;type&quot;:&quot;FILL&quot;,&quot;fillStyle&quot;:&quot;rgba(0,0,0,0)&quot;},{&quot;type&quot;:&quot;STROKE&quot;,&quot;strokeStyle&quot;:&quot;#232323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bbaddf60-0b5c-44f0-a974-0ff876051e2b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bbaddf60-0b5c-44f0-a974-0ff876051e2b&quot;:{&quot;type&quot;:&quot;FIGURE_OBJECT&quot;,&quot;id&quot;:&quot;bbaddf60-0b5c-44f0-a974-0ff876051e2b&quot;,&quot;relativeTransform&quot;:{&quot;translate&quot;:{&quot;x&quot;:681.4112369704332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068563043142916,&quot;y&quot;:40.068563043142916}},&quot;pathStyles&quot;:[{&quot;type&quot;:&quot;FILL&quot;,&quot;fillStyle&quot;:&quot;rgba(243, 219, 165, 0.996078431372549)&quot;},{&quot;type&quot;:&quot;STROKE&quot;,&quot;strokeStyle&quot;:&quot;rgba(5, 7, 41, 1)&quot;,&quot;lineWidth&quot;:0.7350914569114201,&quot;lineJoin&quot;:&quot;round&quot;}],&quot;isLocked&quot;:false,&quot;parent&quot;:{&quot;type&quot;:&quot;CHILD&quot;,&quot;parentId&quot;:&quot;9913279e-af9c-4e31-9279-c518de06e330&quot;,&quot;order&quot;:&quot;99999999999999999999999999999999999999992&quot;}},&quot;12f22e89-4df7-4725-8c08-49f45c61d34e&quot;:{&quot;type&quot;:&quot;FIGURE_OBJECT&quot;,&quot;id&quot;:&quot;12f22e89-4df7-4725-8c08-49f45c61d34e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9.962415614689194,&quot;color&quot;:&quot;rgba(23,23,23,1)&quot;,&quot;fontWeight&quot;:&quot;bold&quot;,&quot;fontStyle&quot;:&quot;normal&quot;,&quot;decoration&quot;:&quot;none&quot;,&quot;script&quot;:&quot;none&quot;},&quot;range&quot;:[0,5]}],&quot;text&quot;:&quot;CXCL12&quot;}],&quot;verticalAlign&quot;:&quot;TOP&quot;,&quot;_lastCaretLocation&quot;:{&quot;lineIndex&quot;:0,&quot;runIndex&quot;:-1,&quot;charIndex&quot;:-1,&quot;endOfLine&quot;:true}},&quot;size&quot;:{&quot;x&quot;:36.06170673882862,&quot;y&quot;:12.28562937421897},&quot;targetSize&quot;:{&quot;x&quot;:36.06170673882862,&quot;y&quot;:2},&quot;format&quot;:&quot;BETTER_TEXT&quot;},&quot;parent&quot;:{&quot;type&quot;:&quot;CHILD&quot;,&quot;parentId&quot;:&quot;bbaddf60-0b5c-44f0-a974-0ff876051e2b&quot;,&quot;order&quot;:&quot;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434d5de-c44e-425f-9966-7f7515c06b7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434d5de-c44e-425f-9966-7f7515c06b7a&quot;:{&quot;type&quot;:&quot;FIGURE_OBJECT&quot;,&quot;id&quot;:&quot;7434d5de-c44e-425f-9966-7f7515c06b7a&quot;,&quot;relativeTransform&quot;:{&quot;translate&quot;:{&quot;x&quot;:733.088438793842,&quot;y&quot;:-78.79176349605446},&quot;rotate&quot;:0,&quot;skewX&quot;:0,&quot;scale&quot;:{&quot;x&quot;:1,&quot;y&quot;:1}},&quot;layout&quot;:{&quot;sizeRatio&quot;:{&quot;x&quot;:0.9,&quot;y&quot;:0.5833333333333334},&quot;keepAspectRatio&quot;:true},&quot;opacity&quot;:1,&quot;path&quot;:{&quot;type&quot;:&quot;ELLIPSE&quot;,&quot;size&quot;:{&quot;x&quot;:40.48004928857918,&quot;y&quot;:40.48004928857918}},&quot;pathStyles&quot;:[{&quot;type&quot;:&quot;FILL&quot;,&quot;fillStyle&quot;:&quot;rgba(243, 219, 165, 0.996078431372549)&quot;},{&quot;type&quot;:&quot;STROKE&quot;,&quot;strokeStyle&quot;:&quot;rgba(5, 7, 41, 1)&quot;,&quot;lineWidth&quot;:0.8376681473360924,&quot;lineJoin&quot;:&quot;round&quot;}],&quot;isLocked&quot;:false,&quot;parent&quot;:{&quot;type&quot;:&quot;CHILD&quot;,&quot;parentId&quot;:&quot;9913279e-af9c-4e31-9279-c518de06e330&quot;,&quot;order&quot;:&quot;99999999999999999999999999999999999999995&quot;}},&quot;5f5a2f6f-fd47-4dc5-bd3c-b2c2f7e2c3d6&quot;:{&quot;type&quot;:&quot;FIGURE_OBJECT&quot;,&quot;id&quot;:&quot;5f5a2f6f-fd47-4dc5-bd3c-b2c2f7e2c3d6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11.352598581423138,&quot;color&quot;:&quot;rgba(23,23,23,1)&quot;,&quot;fontWeight&quot;:&quot;bold&quot;,&quot;fontStyle&quot;:&quot;normal&quot;,&quot;decoration&quot;:&quot;none&quot;,&quot;script&quot;:&quot;none&quot;},&quot;range&quot;:[0,3]}],&quot;text&quot;:&quot;CCL4&quot;}],&quot;verticalAlign&quot;:&quot;TOP&quot;,&quot;_lastCaretLocation&quot;:{&quot;lineIndex&quot;:0,&quot;runIndex&quot;:-1,&quot;charIndex&quot;:-1,&quot;endOfLine&quot;:true}},&quot;size&quot;:{&quot;x&quot;:36.43204435972125,&quot;y&quot;:14},&quot;targetSize&quot;:{&quot;x&quot;:36.43204435972125,&quot;y&quot;:2},&quot;format&quot;:&quot;BETTER_TEXT&quot;},&quot;parent&quot;:{&quot;type&quot;:&quot;CHILD&quot;,&quot;parentId&quot;:&quot;7434d5de-c44e-425f-9966-7f7515c06b7a&quot;,&quot;order&quot;:&quot;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590ca1e-fd84-442d-bf47-a17aca2f014d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590ca1e-fd84-442d-bf47-a17aca2f014d&quot;:{&quot;relativeTransform&quot;:{&quot;translate&quot;:{&quot;x&quot;:-688.6336884425382,&quot;y&quot;:260.9067618161188},&quot;rotate&quot;:0,&quot;skewX&quot;:0,&quot;scale&quot;:{&quot;x&quot;:1,&quot;y&quot;:1}},&quot;type&quot;:&quot;FIGURE_OBJECT&quot;,&quot;id&quot;:&quot;2590ca1e-fd84-442d-bf47-a17aca2f014d&quot;,&quot;name&quot;:&quot;Bone marrow vasculature (in bone)&quot;,&quot;displayName&quot;:&quot;Bone marrow vasculature (in bone)&quot;,&quot;opacity&quot;:1,&quot;source&quot;:{&quot;id&quot;:&quot;5cec667d3f2fb03300789a03&quot;,&quot;type&quot;:&quot;ASSETS&quot;},&quot;pathStyles&quot;:[{&quot;type&quot;:&quot;FILL&quot;,&quot;fillStyle&quot;:&quot;rgb(0,0,0)&quot;}],&quot;isLocked&quot;:false,&quot;parent&quot;:{&quot;type&quot;:&quot;CHILD&quot;,&quot;parentId&quot;:&quot;9913279e-af9c-4e31-9279-c518de06e330&quot;,&quot;order&quot;:&quot;99999999999999999999999999999999999999998&quot;},&quot;isPremium&quot;:true},&quot;7f130ffd-f2ee-43b0-a19f-19f10d2eba65&quot;:{&quot;type&quot;:&quot;FIGURE_OBJECT&quot;,&quot;id&quot;:&quot;7f130ffd-f2ee-43b0-a19f-19f10d2eba65&quot;,&quot;name&quot;:&quot;Humerus (anterior, section)&quot;,&quot;relativeTransform&quot;:{&quot;translate&quot;:{&quot;x&quot;:-0.05426419300616835,&quot;y&quot;:-0.08351496255416754},&quot;rotate&quot;:0,&quot;skewX&quot;:0,&quot;scale&quot;:{&quot;x&quot;:0.14201054765444096,&quot;y&quot;:0.20544680788325212}},&quot;opacity&quot;:1,&quot;image&quot;:{&quot;url&quot;:&quot;https://res.cloudinary.com/dlcjuc3ej/image/upload/v1558995188/jfvnbup5uqdvawt55hch.svg#/keystone/api/icons/5cec60921ef6550400bb18f2/20190527221308/image/humerus-anterior-section.svg&quot;,&quot;size&quot;:{&quot;x&quot;:206,&quot;y&quot;:216},&quot;isPremium&quot;:false},&quot;source&quot;:{&quot;id&quot;:&quot;5cec60921ef6550400bb18f2&quot;,&quot;type&quot;:&quot;ASSETS&quot;},&quot;pathStyles&quot;:[{&quot;type&quot;:&quot;FILL&quot;,&quot;fillStyle&quot;:&quot;rgb(0,0,0)&quot;}],&quot;isLocked&quot;:false,&quot;parent&quot;:{&quot;type&quot;:&quot;CHILD&quot;,&quot;parentId&quot;:&quot;2590ca1e-fd84-442d-bf47-a17aca2f014d&quot;,&quot;order&quot;:&quot;2&quot;},&quot;styles&quot;:{&quot;editable&quot;:[{&quot;styleName&quot;:&quot;SATURATE&quot;,&quot;index&quot;:0,&quot;value&quot;:145}]}},&quot;87bdc12e-5e8f-4628-8d6c-d73f34d1a990&quot;:{&quot;type&quot;:&quot;FIGURE_OBJECT&quot;,&quot;id&quot;:&quot;87bdc12e-5e8f-4628-8d6c-d73f34d1a990&quot;,&quot;name&quot;:&quot;Bone marrow vasculature&quot;,&quot;relativeTransform&quot;:{&quot;translate&quot;:{&quot;x&quot;:0.31115319181196693,&quot;y&quot;:0.8819180045720072},&quot;rotate&quot;:0,&quot;skewX&quot;:0,&quot;scale&quot;:{&quot;x&quot;:0.1373923184624266,&quot;y&quot;:0.19876561087891878}},&quot;opacity&quot;:1,&quot;image&quot;:{&quot;url&quot;:&quot;https://res.cloudinary.com/dlcjuc3ej/image/upload/v1558995275/i6pklf5qozug7ra3qpdx.svg#/keystone/api/icons/5cec60f71ef6550400bb18f9/20190527221435/image/bone-marrow-vasculature.svg&quot;,&quot;size&quot;:{&quot;x&quot;:109,&quot;y&quot;:196},&quot;isPremium&quot;:false},&quot;source&quot;:{&quot;id&quot;:&quot;5cec60f71ef6550400bb18f9&quot;,&quot;type&quot;:&quot;ASSETS&quot;},&quot;pathStyles&quot;:[{&quot;type&quot;:&quot;FILL&quot;,&quot;fillStyle&quot;:&quot;rgb(0,0,0)&quot;}],&quot;isLocked&quot;:false,&quot;parent&quot;:{&quot;type&quot;:&quot;CHILD&quot;,&quot;parentId&quot;:&quot;2590ca1e-fd84-442d-bf47-a17aca2f014d&quot;,&quot;order&quot;:&quot;5&quot;},&quot;styles&quot;:{&quot;editable&quot;:[{&quot;styleName&quot;:&quot;SATURATE&quot;,&quot;index&quot;:0,&quot;value&quot;:145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d27e69f5-95a2-4590-9680-4b16510f55e6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d27e69f5-95a2-4590-9680-4b16510f55e6&quot;:{&quot;id&quot;:&quot;d27e69f5-95a2-4590-9680-4b16510f55e6&quot;,&quot;name&quot;:&quot;Blood droplet&quot;,&quot;displayName&quot;:&quot;&quot;,&quot;type&quot;:&quot;FIGURE_OBJECT&quot;,&quot;relativeTransform&quot;:{&quot;translate&quot;:{&quot;x&quot;:-718.166309327113,&quot;y&quot;:260.8232468535646},&quot;rotate&quot;:0,&quot;skewX&quot;:0,&quot;scale&quot;:{&quot;x&quot;:0.4987738432663618,&quot;y&quot;:0.4987738432663618}},&quot;image&quot;:{&quot;url&quot;:&quot;https://icons.cdn.biorender.com/biorender/66686f57b7933c7d9e2b7255/20240611153811/image/66686f57b7933c7d9e2b7255.png&quot;,&quot;isPremium&quot;:false,&quot;isOrgIcon&quot;:false,&quot;size&quot;:{&quot;x&quot;:50,&quot;y&quot;:79.75}},&quot;source&quot;:{&quot;id&quot;:&quot;66686f57b7933c7d9e2b7255&quot;,&quot;version&quot;:&quot;20240611153811&quot;,&quot;type&quot;:&quot;ASSETS&quot;},&quot;isPremium&quot;:false,&quot;parent&quot;:{&quot;type&quot;:&quot;CHILD&quot;,&quot;parentId&quot;:&quot;9913279e-af9c-4e31-9279-c518de06e330&quot;,&quot;order&quot;:&quot;99999999999999999999999999999999999999999&quot;},&quot;styles&quot;:{&quot;editable&quot;:[{&quot;styleName&quot;:&quot;SATURATE&quot;,&quot;index&quot;:0,&quot;value&quot;:115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a818b64b-9bd8-4706-8bdb-e246e796ed97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a818b64b-9bd8-4706-8bdb-e246e796ed97&quot;:{&quot;type&quot;:&quot;FIGURE_OBJECT&quot;,&quot;id&quot;:&quot;a818b64b-9bd8-4706-8bdb-e246e796ed97&quot;,&quot;relativeTransform&quot;:{&quot;translate&quot;:{&quot;x&quot;:-493.3752324248958,&quot;y&quot;:58.01163863637192},&quot;rotate&quot;:-1.570796326794897},&quot;opacity&quot;:1,&quot;path&quot;:{&quot;type&quot;:&quot;POLY_LINE&quot;,&quot;points&quot;:[{&quot;x&quot;:-7.057877257701687e-30,&quot;y&quot;:240.22716642343352},{&quot;x&quot;:1.7763568394002505e-13,&quot;y&quot;:-239.41483348111296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8&quot;},&quot;connectorInfo&quot;:{&quot;connectedObjects&quot;:[],&quot;type&quot;:&quot;LINE&quot;,&quot;offset&quot;:{&quot;x&quot;:0,&quot;y&quot;:0},&quot;bending&quot;:0.1,&quot;firstElementIsHead&quot;:true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d77f62d-a4f3-4f6a-871a-8c614f5c74ff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d77f62d-a4f3-4f6a-871a-8c614f5c74ff&quot;:{&quot;type&quot;:&quot;FIGURE_OBJECT&quot;,&quot;id&quot;:&quot;7d77f62d-a4f3-4f6a-871a-8c614f5c74ff&quot;,&quot;relativeTransform&quot;:{&quot;translate&quot;:{&quot;x&quot;:44.82395404421301,&quot;y&quot;:-69.47301417790011},&quot;rotate&quot;:0,&quot;skewX&quot;:0,&quot;scale&quot;:{&quot;x&quot;:1,&quot;y&quot;:1}},&quot;opacity&quot;:1,&quot;path&quot;:{&quot;type&quot;:&quot;POLY_LINE&quot;,&quot;points&quot;:[{&quot;x&quot;:-238.378519210063,&quot;y&quot;:0},{&quot;x&quot;:238.378519210063,&quot;y&quot;:0}],&quot;closed&quot;:false},&quot;pathStyles&quot;:[{&quot;type&quot;:&quot;FILL&quot;,&quot;fillStyle&quot;:&quot;rgba(0,0,0,0)&quot;},{&quot;type&quot;:&quot;STROKE&quot;,&quot;strokeStyle&quot;:&quot;rgba(53, 96, 122, 1)&quot;,&quot;lineWidth&quot;:6.2789815398743025,&quot;lineJoin&quot;:&quot;round&quot;}],&quot;isLocked&quot;:false,&quot;parent&quot;:{&quot;type&quot;:&quot;CHILD&quot;,&quot;parentId&quot;:&quot;9913279e-af9c-4e31-9279-c518de06e330&quot;,&quot;order&quot;:&quot;9999999999999999999999999999999999999999902&quot;},&quot;pathMarkers&quot;:{&quot;markerEnd&quot;:{&quot;type&quot;:&quot;PATH&quot;,&quot;units&quot;:{&quot;type&quot;:&quot;STROKE_WIDTH&quot;,&quot;scale&quot;:0.5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ba30d77-7a40-44f5-bd42-4d303a8eefe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ba30d77-7a40-44f5-bd42-4d303a8eefe5&quot;:{&quot;type&quot;:&quot;FIGURE_OBJECT&quot;,&quot;id&quot;:&quot;0ba30d77-7a40-44f5-bd42-4d303a8eefe5&quot;,&quot;relativeTransform&quot;:{&quot;translate&quot;:{&quot;x&quot;:-119.48779434669441,&quot;y&quot;:-78.83787648232608},&quot;rotate&quot;:0,&quot;skewX&quot;:0,&quot;scale&quot;:{&quot;x&quot;:1,&quot;y&quot;:1}},&quot;opacity&quot;:1,&quot;path&quot;:{&quot;type&quot;:&quot;POLY_LINE&quot;,&quot;points&quot;:[{&quot;x&quot;:0,&quot;y&quot;:6.225371534488803},{&quot;x&quot;:0,&quot;y&quot;:-6.225371534488803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0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36a60e31-d00e-4f1d-b602-93ae8dcf66d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36a60e31-d00e-4f1d-b602-93ae8dcf66da&quot;:{&quot;type&quot;:&quot;FIGURE_OBJECT&quot;,&quot;id&quot;:&quot;36a60e31-d00e-4f1d-b602-93ae8dcf66da&quot;,&quot;relativeTransform&quot;:{&quot;translate&quot;:{&quot;x&quot;:85.24482088024956,&quot;y&quot;:-78.83811514462265},&quot;rotate&quot;:0,&quot;skewX&quot;:0,&quot;scale&quot;:{&quot;x&quot;:1,&quot;y&quot;:1}},&quot;opacity&quot;:1,&quot;path&quot;:{&quot;type&quot;:&quot;POLY_LINE&quot;,&quot;points&quot;:[{&quot;x&quot;:0,&quot;y&quot;:6.225371534488803},{&quot;x&quot;:0,&quot;y&quot;:-6.225371534488803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07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cb55a1d3-2995-4097-bb67-cddeb2b02e99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cb55a1d3-2995-4097-bb67-cddeb2b02e99&quot;:{&quot;type&quot;:&quot;FIGURE_OBJECT&quot;,&quot;id&quot;:&quot;cb55a1d3-2995-4097-bb67-cddeb2b02e99&quot;,&quot;relativeTransform&quot;:{&quot;translate&quot;:{&quot;x&quot;:188.85983709116357,&quot;y&quot;:-59.81908006034343},&quot;rotate&quot;:0,&quot;skewX&quot;:0,&quot;scale&quot;:{&quot;x&quot;:1,&quot;y&quot;:1}},&quot;opacity&quot;:1,&quot;path&quot;:{&quot;type&quot;:&quot;POLY_LINE&quot;,&quot;points&quot;:[{&quot;x&quot;:0,&quot;y&quot;:6.514943439136234},{&quot;x&quot;:0,&quot;y&quot;:-6.514943439136234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1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6eb2f0b-8811-4068-b52d-7baf427f216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6eb2f0b-8811-4068-b52d-7baf427f2160&quot;:{&quot;type&quot;:&quot;FIGURE_OBJECT&quot;,&quot;id&quot;:&quot;26eb2f0b-8811-4068-b52d-7baf427f2160&quot;,&quot;relativeTransform&quot;:{&quot;translate&quot;:{&quot;x&quot;:-15.87199326308766,&quot;y&quot;:-59.81908006034343},&quot;rotate&quot;:0,&quot;skewX&quot;:0,&quot;scale&quot;:{&quot;x&quot;:1,&quot;y&quot;:1}},&quot;opacity&quot;:1,&quot;path&quot;:{&quot;type&quot;:&quot;POLY_LINE&quot;,&quot;points&quot;:[{&quot;x&quot;:0,&quot;y&quot;:6.514943439136234},{&quot;x&quot;:0,&quot;y&quot;:-6.514943439136234}],&quot;closed&quot;:false},&quot;pathStyles&quot;:[{&quot;type&quot;:&quot;FILL&quot;,&quot;fillStyle&quot;:&quot;rgba(0,0,0,0)&quot;},{&quot;type&quot;:&quot;STROKE&quot;,&quot;strokeStyle&quot;:&quot;rgba(53, 96, 122, 1)&quot;,&quot;lineWidth&quot;:2,&quot;lineJoin&quot;:&quot;round&quot;}],&quot;isLocked&quot;:false,&quot;parent&quot;:{&quot;type&quot;:&quot;CHILD&quot;,&quot;parentId&quot;:&quot;9913279e-af9c-4e31-9279-c518de06e330&quot;,&quot;order&quot;:&quot;999999999999999999999999999999999999999991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5ae1c11-eea9-46e7-afbf-20844c27cdd7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5ae1c11-eea9-46e7-afbf-20844c27cdd7&quot;:{&quot;id&quot;:&quot;25ae1c11-eea9-46e7-afbf-20844c27cdd7&quot;,&quot;name&quot;:&quot;Person (symbol, toddler)&quot;,&quot;displayName&quot;:&quot;&quot;,&quot;type&quot;:&quot;FIGURE_OBJECT&quot;,&quot;relativeTransform&quot;:{&quot;translate&quot;:{&quot;x&quot;:442.61316640451855,&quot;y&quot;:217.47252507495122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76e84fe-9d65-41ec-941e-a4f096d4ae2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76e84fe-9d65-41ec-941e-a4f096d4ae25&quot;:{&quot;id&quot;:&quot;276e84fe-9d65-41ec-941e-a4f096d4ae25&quot;,&quot;name&quot;:&quot;Person (symbol, toddler)&quot;,&quot;displayName&quot;:&quot;&quot;,&quot;type&quot;:&quot;FIGURE_OBJECT&quot;,&quot;relativeTransform&quot;:{&quot;translate&quot;:{&quot;x&quot;:509.36581073087484,&quot;y&quot;:217.47252507495122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860ffcfb-7805-4f46-a394-b0e0358637d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860ffcfb-7805-4f46-a394-b0e0358637d0&quot;:{&quot;id&quot;:&quot;860ffcfb-7805-4f46-a394-b0e0358637d0&quot;,&quot;name&quot;:&quot;Person (symbol, toddler)&quot;,&quot;displayName&quot;:&quot;&quot;,&quot;type&quot;:&quot;FIGURE_OBJECT&quot;,&quot;relativeTransform&quot;:{&quot;translate&quot;:{&quot;x&quot;:575.8571201023149,&quot;y&quot;:217.47252507495122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7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422c6e8c-bb5c-4344-86a9-03f2f6d81244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422c6e8c-bb5c-4344-86a9-03f2f6d81244&quot;:{&quot;id&quot;:&quot;422c6e8c-bb5c-4344-86a9-03f2f6d81244&quot;,&quot;name&quot;:&quot;Person (symbol, toddler)&quot;,&quot;displayName&quot;:&quot;&quot;,&quot;type&quot;:&quot;FIGURE_OBJECT&quot;,&quot;relativeTransform&quot;:{&quot;translate&quot;:{&quot;x&quot;:642.704045549339,&quot;y&quot;:217.47234913820077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8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53a27a18-dbfb-44cf-aaa7-f05d70e75939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53a27a18-dbfb-44cf-aaa7-f05d70e75939&quot;:{&quot;id&quot;:&quot;53a27a18-dbfb-44cf-aaa7-f05d70e75939&quot;,&quot;name&quot;:&quot;Person (symbol, toddler)&quot;,&quot;displayName&quot;:&quot;&quot;,&quot;type&quot;:&quot;FIGURE_OBJECT&quot;,&quot;relativeTransform&quot;:{&quot;translate&quot;:{&quot;x&quot;:709.5133522493421,&quot;y&quot;:217.81770363314294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17b60d46-d07e-4494-a841-e739cbf265a9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17b60d46-d07e-4494-a841-e739cbf265a9&quot;:{&quot;type&quot;:&quot;FIGURE_OBJECT&quot;,&quot;id&quot;:&quot;17b60d46-d07e-4494-a841-e739cbf265a9&quot;,&quot;relativeTransform&quot;:{&quot;translate&quot;:{&quot;x&quot;:42.69823825568149,&quot;y&quot;:58.01163863637192},&quot;rotate&quot;:-1.570796326794897,&quot;skewX&quot;:0,&quot;scale&quot;:{&quot;x&quot;:1,&quot;y&quot;:1}},&quot;opacity&quot;:1,&quot;path&quot;:{&quot;type&quot;:&quot;POLY_LINE&quot;,&quot;points&quot;:[{&quot;x&quot;:-7.057877257701687e-30,&quot;y&quot;:240.22716642343352},{&quot;x&quot;:1.8474111129762605e-13,&quot;y&quot;:-238.95107164175013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,&quot;dashArray&quot;:[4]}],&quot;isLocked&quot;:false,&quot;parent&quot;:{&quot;type&quot;:&quot;CHILD&quot;,&quot;parentId&quot;:&quot;9913279e-af9c-4e31-9279-c518de06e330&quot;,&quot;order&quot;:&quot;99999999999999999995&quot;},&quot;connectorInfo&quot;:{&quot;connectedObjects&quot;:[],&quot;type&quot;:&quot;LINE&quot;,&quot;offset&quot;:{&quot;x&quot;:0,&quot;y&quot;:0},&quot;bending&quot;:0.1,&quot;firstElementIsHead&quot;:true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ecce5474-5745-4be7-9ee6-080cfffcad3c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ecce5474-5745-4be7-9ee6-080cfffcad3c&quot;:{&quot;id&quot;:&quot;ecce5474-5745-4be7-9ee6-080cfffcad3c&quot;,&quot;name&quot;:&quot;Person (symbol, toddler)&quot;,&quot;displayName&quot;:&quot;&quot;,&quot;type&quot;:&quot;FIGURE_OBJECT&quot;,&quot;relativeTransform&quot;:{&quot;translate&quot;:{&quot;x&quot;:477.24363688184815,&quot;y&quot;:265.7951032117778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72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855ba5f4-b66f-45c9-a309-62b66ffb04a2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855ba5f4-b66f-45c9-a309-62b66ffb04a2&quot;:{&quot;id&quot;:&quot;855ba5f4-b66f-45c9-a309-62b66ffb04a2&quot;,&quot;name&quot;:&quot;Person (symbol, toddler)&quot;,&quot;displayName&quot;:&quot;&quot;,&quot;type&quot;:&quot;FIGURE_OBJECT&quot;,&quot;relativeTransform&quot;:{&quot;translate&quot;:{&quot;x&quot;:543.9962812082044,&quot;y&quot;:265.7951032117778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7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5c5bb57-c5ed-48ec-9a07-2ac9a052a2b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5c5bb57-c5ed-48ec-9a07-2ac9a052a2b8&quot;:{&quot;id&quot;:&quot;75c5bb57-c5ed-48ec-9a07-2ac9a052a2b8&quot;,&quot;name&quot;:&quot;Person (symbol, toddler)&quot;,&quot;displayName&quot;:&quot;&quot;,&quot;type&quot;:&quot;FIGURE_OBJECT&quot;,&quot;relativeTransform&quot;:{&quot;translate&quot;:{&quot;x&quot;:610.4875905796445,&quot;y&quot;:265.7951032117778},&quot;rotate&quot;:0,&quot;skewX&quot;:0,&quot;scale&quot;:{&quot;x&quot;:2.073188853455071,&quot;y&quot;:2.073188853455071}},&quot;image&quot;:{&quot;url&quot;:&quot;https://icons.cdn.biorender.com/biorender/634eefb8ffac570021466389/634eeec0ffac570021466383.png&quot;,&quot;isPremium&quot;:false,&quot;isOrgIcon&quot;:false,&quot;size&quot;:{&quot;x&quot;:35,&quot;y&quot;:48.333333333333336},&quot;fallbackUrl&quot;:&quot;sources/icons/634eefb8ffac570021466389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8&quot;},&quot;styles&quot;:{&quot;editable&quot;:[{&quot;monochromeTargetColor&quot;:&quot;#76069A&quot;,&quot;styleName&quot;:&quot;FILL&quot;,&quot;color&quot;:&quot;#5d1d7e&quot;},{&quot;monochromeTargetColor&quot;:&quot;#76069A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12f4d644-7806-4ba3-96a9-f13e5f1747f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12f4d644-7806-4ba3-96a9-f13e5f1747fa&quot;:{&quot;id&quot;:&quot;12f4d644-7806-4ba3-96a9-f13e5f1747fa&quot;,&quot;name&quot;:&quot;Person (symbol, toddler)&quot;,&quot;displayName&quot;:&quot;&quot;,&quot;type&quot;:&quot;FIGURE_OBJECT&quot;,&quot;relativeTransform&quot;:{&quot;translate&quot;:{&quot;x&quot;:677.3345160266684,&quot;y&quot;:265.7949272750274},&quot;rotate&quot;:0,&quot;skewX&quot;:0,&quot;scale&quot;:{&quot;x&quot;:2.073188853455071,&quot;y&quot;:2.073188853455071}},&quot;image&quot;:{&quot;url&quot;:&quot;https://icons.cdn.biorender.com/biorender/634eefb8ffac570021466394/634eeec0ffac570021466383.png&quot;,&quot;isPremium&quot;:false,&quot;isOrgIcon&quot;:false,&quot;size&quot;:{&quot;x&quot;:35,&quot;y&quot;:48.333333333333336},&quot;fallbackUrl&quot;:&quot;sources/icons/634eefb8ffac570021466394/634eeec0ffac570021466383.svg&quot;},&quot;source&quot;:{&quot;id&quot;:&quot;634eeec0ffac570021466383&quot;,&quot;version&quot;:&quot;20221018182537&quot;,&quot;type&quot;:&quot;ASSETS&quot;},&quot;isPremium&quot;:false,&quot;parent&quot;:{&quot;type&quot;:&quot;CHILD&quot;,&quot;parentId&quot;:&quot;9913279e-af9c-4e31-9279-c518de06e330&quot;,&quot;order&quot;:&quot;999999999999999999999999999999999999999999985&quot;},&quot;styles&quot;:{&quot;editable&quot;:[{&quot;monochromeTargetColor&quot;:&quot;#64C8BE&quot;,&quot;styleName&quot;:&quot;FILL&quot;,&quot;color&quot;:&quot;#3ba496&quot;},{&quot;monochromeTargetColor&quot;:&quot;#64C8BE&quot;,&quot;styleName&quot;:&quot;STROKE&quot;}]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8f638f13-2178-465f-b505-5f38f8615f06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8f638f13-2178-465f-b505-5f38f8615f06&quot;:{&quot;id&quot;:&quot;8f638f13-2178-465f-b505-5f38f8615f06&quot;,&quot;name&quot;:&quot;Magnifying glass&quot;,&quot;displayName&quot;:&quot;&quot;,&quot;type&quot;:&quot;FIGURE_OBJECT&quot;,&quot;relativeTransform&quot;:{&quot;translate&quot;:{&quot;x&quot;:566.7898692669334,&quot;y&quot;:286.5958721832688},&quot;rotate&quot;:0,&quot;skewX&quot;:0,&quot;scale&quot;:{&quot;x&quot;:1.285442731456632,&quot;y&quot;:1.285442731456632}},&quot;image&quot;:{&quot;url&quot;:&quot;https://icons.cdn.biorender.com/biorender/5c87f32097c63c33009ba198/5c87f2d897c63c33009ba197.png&quot;,&quot;isPremium&quot;:false,&quot;isOrgIcon&quot;:false,&quot;size&quot;:{&quot;x&quot;:150,&quot;y&quot;:112.92517006802721},&quot;fallbackUrl&quot;:&quot;sources/icons/5c87f32097c63c33009ba198/5c87f2d897c63c33009ba197.svg&quot;},&quot;source&quot;:{&quot;id&quot;:&quot;5c87f2d897c63c33009ba197&quot;,&quot;version&quot;:&quot;20190312175750&quot;,&quot;type&quot;:&quot;ASSETS&quot;},&quot;isPremium&quot;:false,&quot;parent&quot;:{&quot;type&quot;:&quot;CHILD&quot;,&quot;parentId&quot;:&quot;9913279e-af9c-4e31-9279-c518de06e330&quot;,&quot;order&quot;:&quot;9999999999999999999999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ea4ca4a8-ce8a-491d-bf3b-13e5af39c00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ea4ca4a8-ce8a-491d-bf3b-13e5af39c005&quot;:{&quot;type&quot;:&quot;FIGURE_OBJECT&quot;,&quot;id&quot;:&quot;ea4ca4a8-ce8a-491d-bf3b-13e5af39c005&quot;,&quot;relativeTransform&quot;:{&quot;translate&quot;:{&quot;x&quot;:531.9098387283703,&quot;y&quot;:-242.79345417764102},&quot;rotate&quot;:-1.5707963267948966,&quot;skewX&quot;:0,&quot;scale&quot;:{&quot;x&quot;:1,&quot;y&quot;:1}},&quot;opacity&quot;:1,&quot;path&quot;:{&quot;type&quot;:&quot;STAR_POLY&quot;,&quot;size&quot;:{&quot;x&quot;:8.79805168170927,&quot;y&quot;:8.798051681709271},&quot;startAngle&quot;:-1.5707963267948966,&quot;corners&quot;:6,&quot;cornerRounding&quot;:{&quot;type&quot;:&quot;ARC_LENGTH&quot;,&quot;global&quot;:0}},&quot;pathStyles&quot;:[{&quot;type&quot;:&quot;FILL&quot;,&quot;fillStyle&quot;:&quot;rgb(120, 174, 218)&quot;},{&quot;type&quot;:&quot;STROKE&quot;,&quot;strokeStyle&quot;:&quot;rgba(23,23,23,1)&quot;,&quot;lineWidth&quot;:0.3557459978921101,&quot;lineJoin&quot;:&quot;round&quot;}],&quot;isLocked&quot;:false,&quot;parent&quot;:{&quot;type&quot;:&quot;CHILD&quot;,&quot;parentId&quot;:&quot;9913279e-af9c-4e31-9279-c518de06e330&quot;,&quot;order&quot;:&quot;99999999999999999999999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a95f669-5807-4d77-bbab-b7c615b881c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a95f669-5807-4d77-bbab-b7c615b881c8&quot;:{&quot;type&quot;:&quot;FIGURE_OBJECT&quot;,&quot;id&quot;:&quot;7a95f669-5807-4d77-bbab-b7c615b881c8&quot;,&quot;relativeTransform&quot;:{&quot;translate&quot;:{&quot;x&quot;:531.6352699597602,&quot;y&quot;:-226.49225743299274},&quot;rotate&quot;:0,&quot;skewX&quot;:0,&quot;scale&quot;:{&quot;x&quot;:1,&quot;y&quot;:1}},&quot;opacity&quot;:1,&quot;path&quot;:{&quot;type&quot;:&quot;ELLIPSE&quot;,&quot;size&quot;:{&quot;x&quot;:7.418766208983173,&quot;y&quot;:7.418766208983173}},&quot;isLocked&quot;:false,&quot;pathStyles&quot;:[{&quot;type&quot;:&quot;FILL&quot;,&quot;fillStyle&quot;:&quot;rgba(255,255,255,1)&quot;},{&quot;type&quot;:&quot;STROKE&quot;,&quot;strokeStyle&quot;:&quot;rgba(23,23,23,1)&quot;,&quot;lineWidth&quot;:0.3557459978921101,&quot;lineJoin&quot;:&quot;round&quot;}],&quot;parent&quot;:{&quot;type&quot;:&quot;CHILD&quot;,&quot;parentId&quot;:&quot;9913279e-af9c-4e31-9279-c518de06e330&quot;,&quot;order&quot;:&quot;9999999999999999999999999999999999999999999997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f2c20476-df6c-4de0-9545-a350e7b99398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f2c20476-df6c-4de0-9545-a350e7b99398&quot;:{&quot;type&quot;:&quot;FIGURE_OBJECT&quot;,&quot;id&quot;:&quot;f2c20476-df6c-4de0-9545-a350e7b99398&quot;,&quot;relativeTransform&quot;:{&quot;translate&quot;:{&quot;x&quot;:696.0901819754247,&quot;y&quot;:-232.07048042821722},&quot;rotate&quot;:0,&quot;skewX&quot;:0,&quot;scale&quot;:{&quot;x&quot;:1,&quot;y&quot;:1}},&quot;opacity&quot;:1,&quot;path&quot;:{&quot;type&quot;:&quot;POLY_LINE&quot;,&quot;points&quot;:[{&quot;x&quot;:-82.45298533358084,&quot;y&quot;:-51.90680291306812},{&quot;x&quot;:-82.45298533358084,&quot;y&quot;:46.703618213590275},{&quot;x&quot;:82.45298533358084,&quot;y&quot;:46.703618213590275}],&quot;closed&quot;:false},&quot;pathStyles&quot;:[{&quot;type&quot;:&quot;FILL&quot;,&quot;fillStyle&quot;:&quot;rgba(0,0,0,0)&quot;},{&quot;type&quot;:&quot;STROKE&quot;,&quot;strokeStyle&quot;:&quot;#232323&quot;,&quot;lineWidth&quot;:0.865288161490464,&quot;lineJoin&quot;:&quot;round&quot;,&quot;dashArray&quot;:[0,0]}],&quot;isLocked&quot;:false,&quot;parent&quot;:{&quot;type&quot;:&quot;CHILD&quot;,&quot;parentId&quot;:&quot;9913279e-af9c-4e31-9279-c518de06e330&quot;,&quot;order&quot;:&quot;999999999999999999999999999999999999999999999981&quot;},&quot;pathMarkers&quot;:{&quot;markerStart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6938c388-20e7-4ec3-94c3-7ce4f33ff792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6938c388-20e7-4ec3-94c3-7ce4f33ff792&quot;:{&quot;type&quot;:&quot;FIGURE_OBJECT&quot;,&quot;id&quot;:&quot;6938c388-20e7-4ec3-94c3-7ce4f33ff792&quot;,&quot;relativeTransform&quot;:{&quot;translate&quot;:{&quot;x&quot;:629.1548665644441,&quot;y&quot;:-163.0607293935219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48, 223, 168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87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7c396e5-a06d-4d37-8931-7a1bddbe9933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7c396e5-a06d-4d37-8931-7a1bddbe9933&quot;:{&quot;type&quot;:&quot;FIGURE_OBJECT&quot;,&quot;id&quot;:&quot;27c396e5-a06d-4d37-8931-7a1bddbe9933&quot;,&quot;relativeTransform&quot;:{&quot;translate&quot;:{&quot;x&quot;:673.7552112748591,&quot;y&quot;:-163.0615571656651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223, 108, 132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88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232a7755-3a70-4857-a6bd-e47860bcc8c5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232a7755-3a70-4857-a6bd-e47860bcc8c5&quot;:{&quot;type&quot;:&quot;FIGURE_OBJECT&quot;,&quot;id&quot;:&quot;232a7755-3a70-4857-a6bd-e47860bcc8c5&quot;,&quot;name&quot;:&quot;Computer screen&quot;,&quot;relativeTransform&quot;:{&quot;translate&quot;:{&quot;x&quot;:-25.734397252069577,&quot;y&quot;:212.38693892352825},&quot;rotate&quot;:0,&quot;skewX&quot;:0,&quot;scale&quot;:{&quot;x&quot;:0.6085155061251472,&quot;y&quot;:0.5958921150045339}},&quot;opacity&quot;:1,&quot;image&quot;:{&quot;url&quot;:&quot;https://icons.cdn.biorender.com/biorender/5f11a6691354a600277fd5b1/5b3ccd292b2a330014798001.png&quot;,&quot;size&quot;:{&quot;x&quot;:320,&quot;y&quot;:260},&quot;isPremium&quot;:false,&quot;fallbackUrl&quot;:&quot;sources/icons/5f11a6691354a600277fd5b1/5b3ccd292b2a330014798001.svg&quot;},&quot;source&quot;:{&quot;id&quot;:&quot;5b3ccd292b2a330014798001&quot;,&quot;type&quot;:&quot;ASSETS&quot;},&quot;pathStyles&quot;:[{&quot;type&quot;:&quot;FILL&quot;,&quot;fillStyle&quot;:&quot;rgb(0,0,0)&quot;}],&quot;isLocked&quot;:false,&quot;parent&quot;:{&quot;type&quot;:&quot;CHILD&quot;,&quot;parentId&quot;:&quot;9913279e-af9c-4e31-9279-c518de06e330&quot;,&quot;order&quot;:&quot;99999999999999999996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26dc68b-1f97-4853-9792-11ce5145fe63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26dc68b-1f97-4853-9792-11ce5145fe63&quot;:{&quot;type&quot;:&quot;FIGURE_OBJECT&quot;,&quot;id&quot;:&quot;026dc68b-1f97-4853-9792-11ce5145fe63&quot;,&quot;relativeTransform&quot;:{&quot;translate&quot;:{&quot;x&quot;:718.3555559852742,&quot;y&quot;:-163.06048879388834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18, 231, 253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9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560022b2-e938-4625-b7ae-e70f4a87e949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560022b2-e938-4625-b7ae-e70f4a87e949&quot;:{&quot;type&quot;:&quot;FIGURE_OBJECT&quot;,&quot;id&quot;:&quot;560022b2-e938-4625-b7ae-e70f4a87e949&quot;,&quot;relativeTransform&quot;:{&quot;translate&quot;:{&quot;x&quot;:762.9559006956893,&quot;y&quot;:-162.66447002261202},&quot;rotate&quot;:0,&quot;skewX&quot;:0,&quot;scale&quot;:{&quot;x&quot;:1,&quot;y&quot;:1}},&quot;opacity&quot;:1,&quot;path&quot;:{&quot;type&quot;:&quot;RECT&quot;,&quot;size&quot;:{&quot;x&quot;:30.75755545664831,&quot;y&quot;:3.9538673255383125},&quot;cornerRounding&quot;:{&quot;type&quot;:&quot;ARC_LENGTH&quot;,&quot;global&quot;:0}},&quot;pathStyles&quot;:[{&quot;type&quot;:&quot;FILL&quot;,&quot;fillStyle&quot;:&quot;rgba(183, 231, 166, 1)&quot;},{&quot;type&quot;:&quot;STROKE&quot;,&quot;strokeStyle&quot;:&quot;rgba(23,23,23,1)&quot;,&quot;lineWidth&quot;:0.432644080745232,&quot;lineJoin&quot;:&quot;round&quot;}],&quot;isLocked&quot;:false,&quot;parent&quot;:{&quot;type&quot;:&quot;CHILD&quot;,&quot;parentId&quot;:&quot;9913279e-af9c-4e31-9279-c518de06e330&quot;,&quot;order&quot;:&quot;999999999999999999999999999999999999999999999990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6991243e-0122-4a95-b3c8-547e4e72ca0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6991243e-0122-4a95-b3c8-547e4e72ca0a&quot;:{&quot;type&quot;:&quot;FIGURE_OBJECT&quot;,&quot;id&quot;:&quot;6991243e-0122-4a95-b3c8-547e4e72ca0a&quot;,&quot;relativeTransform&quot;:{&quot;translate&quot;:{&quot;x&quot;:789.593514869364,&quot;y&quot;:-243.29178690723523},&quot;rotate&quot;:0.7766372214610092,&quot;skewX&quot;:0.0026350251400032616,&quot;scale&quot;:{&quot;x&quot;:1,&quot;y&quot;:1}},&quot;opacity&quot;:1,&quot;path&quot;:{&quot;type&quot;:&quot;RECT&quot;,&quot;size&quot;:{&quot;x&quot;:6.446878546699149,&quot;y&quot;:6.5462927135659355},&quot;cornerRounding&quot;:{&quot;type&quot;:&quot;ARC_LENGTH&quot;,&quot;global&quot;:0}},&quot;pathStyles&quot;:[{&quot;type&quot;:&quot;FILL&quot;,&quot;fillStyle&quot;:&quot;rgba(238, 204, 249, 1)&quot;},{&quot;type&quot;:&quot;STROKE&quot;,&quot;strokeStyle&quot;:&quot;rgba(23,23,23,1)&quot;,&quot;lineWidth&quot;:0.2957409411073391,&quot;lineJoin&quot;:&quot;round&quot;}],&quot;isLocked&quot;:false,&quot;parent&quot;:{&quot;type&quot;:&quot;CHILD&quot;,&quot;parentId&quot;:&quot;9913279e-af9c-4e31-9279-c518de06e330&quot;,&quot;order&quot;:&quot;999999999999999999999999999999999999999999999992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df08e39-05b7-46bf-abd2-5c0551e91051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df08e39-05b7-46bf-abd2-5c0551e91051&quot;:{&quot;type&quot;:&quot;FIGURE_OBJECT&quot;,&quot;id&quot;:&quot;0df08e39-05b7-46bf-abd2-5c0551e91051&quot;,&quot;relativeTransform&quot;:{&quot;translate&quot;:{&quot;x&quot;:789.593514869364,&quot;y&quot;:-226.41137611660992},&quot;rotate&quot;:8.905220207283505e-16,&quot;skewX&quot;:3.377855634433756e-16,&quot;scale&quot;:{&quot;x&quot;:1,&quot;y&quot;:1}},&quot;opacity&quot;:1,&quot;path&quot;:{&quot;type&quot;:&quot;RECT&quot;,&quot;size&quot;:{&quot;x&quot;:6.438549590533127,&quot;y&quot;:6.554761047046098},&quot;cornerRounding&quot;:{&quot;type&quot;:&quot;ARC_LENGTH&quot;,&quot;global&quot;:0}},&quot;pathStyles&quot;:[{&quot;type&quot;:&quot;FILL&quot;,&quot;fillStyle&quot;:&quot;rgba(100, 200, 190, 1)&quot;},{&quot;type&quot;:&quot;STROKE&quot;,&quot;strokeStyle&quot;:&quot;rgba(23,23,23,1)&quot;,&quot;lineWidth&quot;:0.30582560392213975,&quot;lineJoin&quot;:&quot;round&quot;}],&quot;isLocked&quot;:false,&quot;parent&quot;:{&quot;type&quot;:&quot;CHILD&quot;,&quot;parentId&quot;:&quot;9913279e-af9c-4e31-9279-c518de06e330&quot;,&quot;order&quot;:&quot;999999999999999999999999999999999999999999999995&quot;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ce64d174-82fc-4b2d-860a-eb02f28abeb2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ce64d174-82fc-4b2d-860a-eb02f28abeb2&quot;:{&quot;type&quot;:&quot;FIGURE_OBJECT&quot;,&quot;id&quot;:&quot;ce64d174-82fc-4b2d-860a-eb02f28abeb2&quot;,&quot;relativeTransform&quot;:{&quot;translate&quot;:{&quot;x&quot;:375.11500606073275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7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04eb37a9-e99c-44b7-a8ec-982e7687b11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04eb37a9-e99c-44b7-a8ec-982e7687b11a&quot;:{&quot;type&quot;:&quot;FIGURE_OBJECT&quot;,&quot;id&quot;:&quot;04eb37a9-e99c-44b7-a8ec-982e7687b11a&quot;,&quot;relativeTransform&quot;:{&quot;translate&quot;:{&quot;x&quot;:420.28607135883067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8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142463d7-b603-4a70-b964-4eef2d0faa27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142463d7-b603-4a70-b964-4eef2d0faa27&quot;:{&quot;type&quot;:&quot;FIGURE_OBJECT&quot;,&quot;id&quot;:&quot;142463d7-b603-4a70-b964-4eef2d0faa27&quot;,&quot;relativeTransform&quot;:{&quot;translate&quot;:{&quot;x&quot;:464.5860713588307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3c194177-4697-4e06-9c1f-d030de1104b0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3c194177-4697-4e06-9c1f-d030de1104b0&quot;:{&quot;type&quot;:&quot;FIGURE_OBJECT&quot;,&quot;id&quot;:&quot;3c194177-4697-4e06-9c1f-d030de1104b0&quot;,&quot;relativeTransform&quot;:{&quot;translate&quot;:{&quot;x&quot;:507.49810106570516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5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df6963c-789a-4c3c-bff3-b69eb7b8ac43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df6963c-789a-4c3c-bff3-b69eb7b8ac43&quot;:{&quot;type&quot;:&quot;FIGURE_OBJECT&quot;,&quot;id&quot;:&quot;7df6963c-789a-4c3c-bff3-b69eb7b8ac43&quot;,&quot;relativeTransform&quot;:{&quot;translate&quot;:{&quot;x&quot;:629.4183779076984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55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e9b083b4-9bdc-4491-b53b-be8342f45baa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e9b083b4-9bdc-4491-b53b-be8342f45baa&quot;:{&quot;type&quot;:&quot;FIGURE_OBJECT&quot;,&quot;id&quot;:&quot;e9b083b4-9bdc-4491-b53b-be8342f45baa&quot;,&quot;relativeTransform&quot;:{&quot;translate&quot;:{&quot;x&quot;:672.0300746212174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6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1358c74e-20ca-46c8-8888-a0544b7c676d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1358c74e-20ca-46c8-8888-a0544b7c676d&quot;:{&quot;relativeTransform&quot;:{&quot;translate&quot;:{&quot;x&quot;:-48.42402923326262,&quot;y&quot;:202.28023091226348},&quot;rotate&quot;:0,&quot;skewX&quot;:0,&quot;scale&quot;:{&quot;x&quot;:1,&quot;y&quot;:1}},&quot;type&quot;:&quot;FIGURE_OBJECT&quot;,&quot;id&quot;:&quot;1358c74e-20ca-46c8-8888-a0544b7c676d&quot;,&quot;parent&quot;:{&quot;type&quot;:&quot;CHILD&quot;,&quot;parentId&quot;:&quot;9913279e-af9c-4e31-9279-c518de06e330&quot;,&quot;order&quot;:&quot;999999999999999999965&quot;},&quot;name&quot;:&quot;Cytokine multiplex assay results graph&quot;,&quot;displayName&quot;:&quot;Cytokine multiplex assay results graph&quot;,&quot;source&quot;:{&quot;id&quot;:&quot;67bf47f793d69b6b67d215b2&quot;,&quot;type&quot;:&quot;ASSETS&quot;},&quot;isPremium&quot;:false},&quot;78bf7edc-a01e-4f8a-8aa9-a41f9bbca6c2&quot;:{&quot;type&quot;:&quot;FIGURE_OBJECT&quot;,&quot;id&quot;:&quot;78bf7edc-a01e-4f8a-8aa9-a41f9bbca6c2&quot;,&quot;relativeTransform&quot;:{&quot;translate&quot;:{&quot;x&quot;:-52.90274719331982,&quot;y&quot;:-10.878359048502277},&quot;rotate&quot;:-1.5707963267948966,&quot;skewX&quot;:4.392396316626346e-17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7.333333333333333,&quot;color&quot;:&quot;#232323&quot;,&quot;fontWeight&quot;:&quot;normal&quot;,&quot;fontStyle&quot;:&quot;normal&quot;,&quot;decoration&quot;:&quot;none&quot;,&quot;script&quot;:&quot;none&quot;},&quot;range&quot;:[0,21]}],&quot;text&quot;:&quot;Fluorescence intensity&quot;}],&quot;verticalAlign&quot;:&quot;TOP&quot;,&quot;_lastCaretLocation&quot;:{&quot;lineIndex&quot;:0,&quot;runIndex&quot;:-1,&quot;charIndex&quot;:-1,&quot;endOfLine&quot;:true}},&quot;size&quot;:{&quot;x&quot;:79.21697798333885,&quot;y&quot;:10.900912679862676},&quot;targetSize&quot;:{&quot;x&quot;:79.21697798333885,&quot;y&quot;:10.900912679862676},&quot;format&quot;:&quot;BETTER_TEXT&quot;,&quot;verticalAlign&quot;:&quot;TOP&quot;},&quot;isLocked&quot;:false,&quot;parent&quot;:{&quot;type&quot;:&quot;CHILD&quot;,&quot;parentId&quot;:&quot;1358c74e-20ca-46c8-8888-a0544b7c676d&quot;,&quot;order&quot;:&quot;05&quot;}},&quot;e1d877a6-a35b-4faa-8fcf-424ff1e9da7a&quot;:{&quot;type&quot;:&quot;FIGURE_OBJECT&quot;,&quot;id&quot;:&quot;e1d877a6-a35b-4faa-8fcf-424ff1e9da7a&quot;,&quot;relativeTransform&quot;:{&quot;translate&quot;:{&quot;x&quot;:18.33949150315786,&quot;y&quot;:34.55473860452222},&quot;rotate&quot;:0},&quot;opacity&quot;:1,&quot;pathStyles&quot;:[{&quot;type&quot;:&quot;FILL&quot;,&quot;fillStyle&quot;:&quot;#232323&quot;}],&quot;text&quot;:{&quot;textData&quot;:{&quot;lineSpacing&quot;:&quot;normal&quot;,&quot;alignment&quot;:&quot;center&quot;,&quot;lines&quot;:[{&quot;runs&quot;:[{&quot;style&quot;:{&quot;fontFamily&quot;:&quot;Roboto&quot;,&quot;fontSize&quot;:7.333333333333333,&quot;color&quot;:&quot;#232323&quot;,&quot;fontWeight&quot;:&quot;normal&quot;,&quot;fontStyle&quot;:&quot;normal&quot;,&quot;decoration&quot;:&quot;none&quot;,&quot;script&quot;:&quot;none&quot;},&quot;range&quot;:[0,12]}],&quot;text&quot;:&quot;Concentration&quot;}],&quot;verticalAlign&quot;:&quot;TOP&quot;,&quot;_lastCaretLocation&quot;:{&quot;lineIndex&quot;:0,&quot;runIndex&quot;:-1,&quot;charIndex&quot;:-1,&quot;endOfLine&quot;:true}},&quot;size&quot;:{&quot;x&quot;:61.79335858994996,&quot;y&quot;:9},&quot;targetSize&quot;:{&quot;x&quot;:61.79335858994996,&quot;y&quot;:9},&quot;format&quot;:&quot;BETTER_TEXT&quot;,&quot;verticalAlign&quot;:&quot;TOP&quot;},&quot;isLocked&quot;:false,&quot;parent&quot;:{&quot;type&quot;:&quot;CHILD&quot;,&quot;parentId&quot;:&quot;1358c74e-20ca-46c8-8888-a0544b7c676d&quot;,&quot;order&quot;:&quot;1&quot;}},&quot;baf43426-0fad-454c-8b63-623926998633&quot;:{&quot;type&quot;:&quot;FIGURE_OBJECT&quot;,&quot;id&quot;:&quot;baf43426-0fad-454c-8b63-623926998633&quot;,&quot;relativeTransform&quot;:{&quot;translate&quot;:{&quot;x&quot;:28.989645837640012,&quot;y&quot;:-2.4473815435670323},&quot;rotate&quot;:-2.0640521817532522e-16},&quot;opacity&quot;:1,&quot;path&quot;:{&quot;type&quot;:&quot;POLY_LINE&quot;,&quot;points&quot;:[{&quot;x&quot;:64.40511643869634,&quot;y&quot;:-47.97237450158967},{&quot;x&quot;:51.32360639318282,&quot;y&quot;:-45.35305737393701},{&quot;x&quot;:47.36192691075617,&quot;y&quot;:-44.38339964799028},{&quot;x&quot;:39.25252727075317,&quot;y&quot;:-42.03998028043517},{&quot;x&quot;:19.870179559816183,&quot;y&quot;:-35.80393001674358},{&quot;x&quot;:11.664873688779537,&quot;y&quot;:-32.21183546646817},{&quot;x&quot;:1.6727907839068923,&quot;y&quot;:-27.46806040314078},{&quot;x&quot;:-7.733688825603047,&quot;y&quot;:-21.433028668028424},{&quot;x&quot;:-17.395422297089482,&quot;y&quot;:-14.822156676390064},{&quot;x&quot;:-27.495632554307377,&quot;y&quot;:-4.967846380813652},{&quot;x&quot;:-35.298558053736194,&quot;y&quot;:4.022703529973799},{&quot;x&quot;:-53.15197214320851,&quot;y&quot;:14.133430391570737},{&quot;x&quot;:-71.2037389938334,&quot;y&quot;:18.71621840238911}],&quot;closed&quot;:false,&quot;selectedObjectIds&quot;:[&quot;45b6bcc9-18b9-41ac-afdc-e6a7bb748832&quot;],&quot;cornerRounding&quot;:{&quot;type&quot;:&quot;ARC_LENGTH&quot;,&quot;global&quot;:12.350375453753381}},&quot;pathStyles&quot;:[{&quot;type&quot;:&quot;FILL&quot;,&quot;fillStyle&quot;:&quot;transparent&quot;},{&quot;type&quot;:&quot;STROKE&quot;,&quot;strokeStyle&quot;:&quot;rgba(245, 208, 127, 1)&quot;,&quot;lineWidth&quot;:0.899600632294364,&quot;lineJoin&quot;:&quot;round&quot;}],&quot;isLocked&quot;:false,&quot;parent&quot;:{&quot;type&quot;:&quot;CHILD&quot;,&quot;parentId&quot;:&quot;1358c74e-20ca-46c8-8888-a0544b7c676d&quot;,&quot;order&quot;:&quot;15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2df07972-505c-4020-8f1a-ac8297df6774&quot;:{&quot;type&quot;:&quot;FIGURE_OBJECT&quot;,&quot;id&quot;:&quot;2df07972-505c-4020-8f1a-ac8297df6774&quot;,&quot;relativeTransform&quot;:{&quot;translate&quot;:{&quot;x&quot;:83.99775949573804,&quot;y&quot;:-5.787863210277381},&quot;rotate&quot;:1.8640864182294906e-16,&quot;skewX&quot;:-1.0170802016158579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Arial&quot;,&quot;fontSize&quot;:8,&quot;color&quot;:&quot;#232323&quot;,&quot;fontWeight&quot;:&quot;normal&quot;,&quot;fontStyle&quot;:&quot;normal&quot;,&quot;decoration&quot;:&quot;none&quot;,&quot;script&quot;:&quot;none&quot;},&quot;range&quot;:[0,5]}],&quot;text&quot;:&quot;CXCL10&quot;}],&quot;verticalAlign&quot;:&quot;TOP&quot;,&quot;_lastCaretLocation&quot;:{&quot;lineIndex&quot;:0,&quot;runIndex&quot;:-1,&quot;charIndex&quot;:-1,&quot;endOfLine&quot;:true}},&quot;size&quot;:{&quot;x&quot;:34.7277949692109,&quot;y&quot;:8.80939384926068},&quot;targetSize&quot;:{&quot;x&quot;:34.7277949692109,&quot;y&quot;:8.80939384926068},&quot;format&quot;:&quot;BETTER_TEXT&quot;,&quot;verticalAlign&quot;:&quot;TOP&quot;},&quot;isLocked&quot;:false,&quot;parent&quot;:{&quot;type&quot;:&quot;CHILD&quot;,&quot;parentId&quot;:&quot;1358c74e-20ca-46c8-8888-a0544b7c676d&quot;,&quot;order&quot;:&quot;3&quot;}},&quot;4e2e7bd1-66cc-4abd-8ba6-6cc50323b267&quot;:{&quot;type&quot;:&quot;FIGURE_OBJECT&quot;,&quot;id&quot;:&quot;4e2e7bd1-66cc-4abd-8ba6-6cc50323b267&quot;,&quot;relativeTransform&quot;:{&quot;translate&quot;:{&quot;x&quot;:60.280939295056,&quot;y&quot;:12.393866123159086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(118, 231, 253)&quot;,&quot;lineWidth&quot;:0.7793127574315304,&quot;lineJoin&quot;:&quot;round&quot;}],&quot;isLocked&quot;:false,&quot;parent&quot;:{&quot;type&quot;:&quot;CHILD&quot;,&quot;parentId&quot;:&quot;1358c74e-20ca-46c8-8888-a0544b7c676d&quot;,&quot;order&quot;:&quot;25&quot;},&quot;connectorInfo&quot;:{&quot;connectedObjects&quot;:[],&quot;type&quot;:&quot;LINE&quot;,&quot;offset&quot;:{&quot;x&quot;:0,&quot;y&quot;:0},&quot;bending&quot;:0.1,&quot;firstElementIsHead&quot;:true,&quot;customized&quot;:false}},&quot;4427a847-1650-4815-9ed1-3c678ae1dd32&quot;:{&quot;type&quot;:&quot;FIGURE_OBJECT&quot;,&quot;id&quot;:&quot;4427a847-1650-4815-9ed1-3c678ae1dd32&quot;,&quot;relativeTransform&quot;:{&quot;translate&quot;:{&quot;x&quot;:60.280939295056,&quot;y&quot;:3.350652994125671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a(219, 91, 118, 1)&quot;,&quot;lineWidth&quot;:0.7793127574315304,&quot;lineJoin&quot;:&quot;round&quot;}],&quot;isLocked&quot;:false,&quot;parent&quot;:{&quot;type&quot;:&quot;CHILD&quot;,&quot;parentId&quot;:&quot;1358c74e-20ca-46c8-8888-a0544b7c676d&quot;,&quot;order&quot;:&quot;4&quot;},&quot;connectorInfo&quot;:{&quot;connectedObjects&quot;:[],&quot;type&quot;:&quot;LINE&quot;,&quot;offset&quot;:{&quot;x&quot;:0,&quot;y&quot;:0},&quot;bending&quot;:0.1,&quot;firstElementIsHead&quot;:true,&quot;customized&quot;:false}},&quot;95d1b03b-02f0-4ed5-90eb-8551770329c0&quot;:{&quot;type&quot;:&quot;FIGURE_OBJECT&quot;,&quot;id&quot;:&quot;95d1b03b-02f0-4ed5-90eb-8551770329c0&quot;,&quot;relativeTransform&quot;:{&quot;translate&quot;:{&quot;x&quot;:31.354063522750614,&quot;y&quot;:-10.270674659639754},&quot;rotate&quot;:0},&quot;opacity&quot;:1,&quot;path&quot;:{&quot;type&quot;:&quot;POLY_LINE&quot;,&quot;points&quot;:[{&quot;x&quot;:-77.66036331598927,&quot;y&quot;:-39.82528836566314},{&quot;x&quot;:-77.66036331598927,&quot;y&quot;:39.23619723739708},{&quot;x&quot;:68.65942404171821,&quot;y&quot;:39.23619723739708}],&quot;closed&quot;:false},&quot;pathStyles&quot;:[{&quot;type&quot;:&quot;FILL&quot;,&quot;fillStyle&quot;:&quot;transparent&quot;},{&quot;type&quot;:&quot;STROKE&quot;,&quot;strokeStyle&quot;:&quot;#232323&quot;,&quot;lineWidth&quot;:0.5997337548629093,&quot;lineJoin&quot;:&quot;round&quot;}],&quot;pathMarkers&quot;:{},&quot;isLocked&quot;:false,&quot;parent&quot;:{&quot;type&quot;:&quot;CHILD&quot;,&quot;parentId&quot;:&quot;1358c74e-20ca-46c8-8888-a0544b7c676d&quot;,&quot;order&quot;:&quot;2&quot;}},&quot;7fdeba74-0723-4840-88d9-f559ac2cb720&quot;:{&quot;type&quot;:&quot;FIGURE_OBJECT&quot;,&quot;id&quot;:&quot;7fdeba74-0723-4840-88d9-f559ac2cb720&quot;,&quot;relativeTransform&quot;:{&quot;translate&quot;:{&quot;x&quot;:60.280939295056,&quot;y&quot;:-5.78786321027738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a(245, 208, 127, 1)&quot;,&quot;lineWidth&quot;:0.7793127574315304,&quot;lineJoin&quot;:&quot;round&quot;}],&quot;isLocked&quot;:false,&quot;parent&quot;:{&quot;type&quot;:&quot;CHILD&quot;,&quot;parentId&quot;:&quot;1358c74e-20ca-46c8-8888-a0544b7c676d&quot;,&quot;order&quot;:&quot;5&quot;},&quot;connectorInfo&quot;:{&quot;connectedObjects&quot;:[],&quot;type&quot;:&quot;LINE&quot;,&quot;offset&quot;:{&quot;x&quot;:0,&quot;y&quot;:0},&quot;bending&quot;:0.1,&quot;firstElementIsHead&quot;:true,&quot;customized&quot;:false}},&quot;fc653d61-a390-4bdc-8e5f-695de712f4d2&quot;:{&quot;type&quot;:&quot;FIGURE_OBJECT&quot;,&quot;id&quot;:&quot;fc653d61-a390-4bdc-8e5f-695de712f4d2&quot;,&quot;relativeTransform&quot;:{&quot;translate&quot;:{&quot;x&quot;:28.989288976842506,&quot;y&quot;:0.5960955214749134},&quot;rotate&quot;:-2.0640521817532522e-16},&quot;opacity&quot;:1,&quot;path&quot;:{&quot;type&quot;:&quot;POLY_LINE&quot;,&quot;points&quot;:[{&quot;x&quot;:64.66080863998633,&quot;y&quot;:-48.63979886755624},{&quot;x&quot;:37.77076451158116,&quot;y&quot;:-41.560989811510495},{&quot;x&quot;:18.990383244858723,&quot;y&quot;:-35.4214137304858},{&quot;x&quot;:9.622842792967003,&quot;y&quot;:-31.01323247935322},{&quot;x&quot;:1.276317788981494,&quot;y&quot;:-26.892971356483656},{&quot;x&quot;:-8.952940770971992,&quot;y&quot;:-19.70588350338487},{&quot;x&quot;:-17.905930021042625,&quot;y&quot;:-13.09463590681208},{&quot;x&quot;:-25.396584293980972,&quot;y&quot;:-5.3991631658065},{&quot;x&quot;:-35.18452332470846,&quot;y&quot;:4.887590729566061},{&quot;x&quot;:-53.03793741418077,&quot;y&quot;:15.190514746627944},{&quot;x&quot;:-70.97566953577791,&quot;y&quot;:19.773302757446313}],&quot;closed&quot;:false,&quot;selectedObjectIds&quot;:[&quot;b1148083-3d2b-4dd1-a76f-0da67f4d8ea3&quot;],&quot;cornerRounding&quot;:{&quot;type&quot;:&quot;ARC_LENGTH&quot;,&quot;global&quot;:0}},&quot;pathStyles&quot;:[{&quot;type&quot;:&quot;FILL&quot;,&quot;fillStyle&quot;:&quot;transparent&quot;},{&quot;type&quot;:&quot;STROKE&quot;,&quot;strokeStyle&quot;:&quot;rgba(219, 91, 118, 1)&quot;,&quot;lineWidth&quot;:0.899600632294364,&quot;lineJoin&quot;:&quot;round&quot;}],&quot;isLocked&quot;:false,&quot;parent&quot;:{&quot;type&quot;:&quot;CHILD&quot;,&quot;parentId&quot;:&quot;1358c74e-20ca-46c8-8888-a0544b7c676d&quot;,&quot;order&quot;:&quot;55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b4b7bfa8-d632-44a1-921e-3c072abba276&quot;:{&quot;type&quot;:&quot;FIGURE_OBJECT&quot;,&quot;id&quot;:&quot;b4b7bfa8-d632-44a1-921e-3c072abba276&quot;,&quot;relativeTransform&quot;:{&quot;translate&quot;:{&quot;x&quot;:28.98936982993961,&quot;y&quot;:6.06050041735164},&quot;rotate&quot;:-2.0640521817532522e-16},&quot;opacity&quot;:1,&quot;path&quot;:{&quot;type&quot;:&quot;POLY_LINE&quot;,&quot;points&quot;:[{&quot;x&quot;:64.55077984079472,&quot;y&quot;:-48.11767355624778},{&quot;x&quot;:51.25393405250935,&quot;y&quot;:-45.590865449938086},{&quot;x&quot;:38.54979336789275,&quot;y&quot;:-41.33653657405041},{&quot;x&quot;:20.011398692765006,&quot;y&quot;:-34.86928977569903},{&quot;x&quot;:10.771485171861503,&quot;y&quot;:-30.881130566091336},{&quot;x&quot;:1.0210639270049229,&quot;y&quot;:-25.165450586905653},{&quot;x&quot;:-8.314806116030567,&quot;y&quot;:-18.698163054464388},{&quot;x&quot;:-16.629660711159772,&quot;y&quot;:-12.230875522023107},{&quot;x&quot;:-25.593722460059,&quot;y&quot;:-2.692145050569163},{&quot;x&quot;:-35.068291932911364,&quot;y&quot;:6.846585420884739},{&quot;x&quot;:-53.03793741418077,&quot;y&quot;:15.190514746627944},{&quot;x&quot;:-70.51694656119498,&quot;y&quot;:20.466678116297093}],&quot;closed&quot;:false,&quot;selectedObjectIds&quot;:[&quot;969739eb-f0c6-4df8-a73d-96316265006e&quot;],&quot;cornerRounding&quot;:{&quot;type&quot;:&quot;ARC_LENGTH&quot;,&quot;global&quot;:0}},&quot;pathStyles&quot;:[{&quot;type&quot;:&quot;FILL&quot;,&quot;fillStyle&quot;:&quot;transparent&quot;},{&quot;type&quot;:&quot;STROKE&quot;,&quot;strokeStyle&quot;:&quot;rgba(142, 217, 115, 1)&quot;,&quot;lineWidth&quot;:0.899600632294364,&quot;lineJoin&quot;:&quot;round&quot;}],&quot;isLocked&quot;:false,&quot;parent&quot;:{&quot;type&quot;:&quot;CHILD&quot;,&quot;parentId&quot;:&quot;1358c74e-20ca-46c8-8888-a0544b7c676d&quot;,&quot;order&quot;:&quot;65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11f246d5-141d-402b-a726-22966f9c10e2&quot;:{&quot;type&quot;:&quot;FIGURE_OBJECT&quot;,&quot;id&quot;:&quot;11f246d5-141d-402b-a726-22966f9c10e2&quot;,&quot;relativeTransform&quot;:{&quot;translate&quot;:{&quot;x&quot;:83.99827651445406,&quot;y&quot;:3.350652994125671},&quot;rotate&quot;:1.8640864182294896e-16,&quot;skewX&quot;:-1.0170802016158592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Weight&quot;:&quot;normal&quot;,&quot;fontStyle&quot;:&quot;normal&quot;,&quot;fontSize&quot;:8,&quot;fontFamily&quot;:&quot;Arial&quot;,&quot;color&quot;:&quot;#232323&quot;,&quot;decoration&quot;:&quot;none&quot;},&quot;range&quot;:[0,2]},{&quot;style&quot;:{&quot;fontWeight&quot;:&quot;normal&quot;,&quot;fontStyle&quot;:&quot;normal&quot;,&quot;fontSize&quot;:8,&quot;fontFamily&quot;:&quot;Roboto&quot;,&quot;color&quot;:&quot;#232323&quot;,&quot;decoration&quot;:&quot;none&quot;},&quot;range&quot;:[3,3]},{&quot;style&quot;:{&quot;fontWeight&quot;:&quot;normal&quot;,&quot;fontStyle&quot;:&quot;normal&quot;,&quot;fontSize&quot;:8,&quot;fontFamily&quot;:&quot;Times New Roman&quot;,&quot;color&quot;:&quot;#232323&quot;,&quot;decoration&quot;:&quot;none&quot;},&quot;range&quot;:[4,4]}],&quot;text&quot;:&quot;IFN-γ&quot;}],&quot;verticalAlign&quot;:&quot;TOP&quot;,&quot;_lastCaretLocation&quot;:{&quot;lineIndex&quot;:0,&quot;runIndex&quot;:0,&quot;charIndex&quot;:0}},&quot;size&quot;:{&quot;x&quot;:34.727898742571966,&quot;y&quot;:9},&quot;targetSize&quot;:{&quot;x&quot;:34.727898742571966,&quot;y&quot;:8.999999999999998},&quot;format&quot;:&quot;BETTER_TEXT&quot;,&quot;verticalAlign&quot;:&quot;TOP&quot;},&quot;isLocked&quot;:false,&quot;parent&quot;:{&quot;type&quot;:&quot;CHILD&quot;,&quot;parentId&quot;:&quot;1358c74e-20ca-46c8-8888-a0544b7c676d&quot;,&quot;order&quot;:&quot;7&quot;}},&quot;902734fc-e70a-4ce9-8657-1dd8b1b4c09b&quot;:{&quot;type&quot;:&quot;FIGURE_OBJECT&quot;,&quot;id&quot;:&quot;902734fc-e70a-4ce9-8657-1dd8b1b4c09b&quot;,&quot;relativeTransform&quot;:{&quot;translate&quot;:{&quot;x&quot;:83.99810506459023,&quot;y&quot;:12.393866123159086},&quot;rotate&quot;:1.8640864182294896e-16,&quot;skewX&quot;:-1.0170802016158581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Weight&quot;:&quot;normal&quot;,&quot;fontStyle&quot;:&quot;normal&quot;,&quot;fontSize&quot;:8,&quot;fontFamily&quot;:&quot;Roboto&quot;,&quot;color&quot;:&quot;#232323&quot;,&quot;decoration&quot;:&quot;none&quot;},&quot;range&quot;:[0,4]}],&quot;text&quot;:&quot;IL-10&quot;}],&quot;verticalAlign&quot;:&quot;TOP&quot;,&quot;_lastCaretLocation&quot;:{&quot;lineIndex&quot;:0,&quot;runIndex&quot;:-1,&quot;charIndex&quot;:-1,&quot;endOfLine&quot;:true}},&quot;size&quot;:{&quot;x&quot;:34.72742294797708,&quot;y&quot;:9},&quot;targetSize&quot;:{&quot;x&quot;:34.72742294797708,&quot;y&quot;:8.999999999999998},&quot;format&quot;:&quot;BETTER_TEXT&quot;,&quot;verticalAlign&quot;:&quot;TOP&quot;},&quot;isLocked&quot;:false,&quot;parent&quot;:{&quot;type&quot;:&quot;CHILD&quot;,&quot;parentId&quot;:&quot;1358c74e-20ca-46c8-8888-a0544b7c676d&quot;,&quot;order&quot;:&quot;75&quot;}},&quot;063f9ed9-b1e5-46f8-8df9-6750065f6a96&quot;:{&quot;type&quot;:&quot;FIGURE_OBJECT&quot;,&quot;id&quot;:&quot;063f9ed9-b1e5-46f8-8df9-6750065f6a96&quot;,&quot;relativeTransform&quot;:{&quot;translate&quot;:{&quot;x&quot;:83.99801032420197,&quot;y&quot;:21.43707925219245},&quot;rotate&quot;:1.8640864182294904e-16,&quot;skewX&quot;:-1.0170802016158581e-16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8,&quot;color&quot;:&quot;#232323&quot;,&quot;fontWeight&quot;:&quot;normal&quot;,&quot;fontStyle&quot;:&quot;normal&quot;,&quot;decoration&quot;:&quot;none&quot;,&quot;script&quot;:&quot;none&quot;},&quot;range&quot;:[0,3]}],&quot;text&quot;:&quot;VEGF&quot;}],&quot;verticalAlign&quot;:&quot;TOP&quot;,&quot;_lastCaretLocation&quot;:{&quot;lineIndex&quot;:0,&quot;runIndex&quot;:-1,&quot;charIndex&quot;:-1,&quot;endOfLine&quot;:true}},&quot;size&quot;:{&quot;x&quot;:34.726967677466035,&quot;y&quot;:9},&quot;targetSize&quot;:{&quot;x&quot;:34.726967677466035,&quot;y&quot;:8.999999999999998},&quot;format&quot;:&quot;BETTER_TEXT&quot;,&quot;verticalAlign&quot;:&quot;TOP&quot;},&quot;isLocked&quot;:false,&quot;parent&quot;:{&quot;type&quot;:&quot;CHILD&quot;,&quot;parentId&quot;:&quot;1358c74e-20ca-46c8-8888-a0544b7c676d&quot;,&quot;order&quot;:&quot;8&quot;}},&quot;cd7488d6-0fee-46ad-90d0-ad53ed7cd7d7&quot;:{&quot;type&quot;:&quot;FIGURE_OBJECT&quot;,&quot;id&quot;:&quot;cd7488d6-0fee-46ad-90d0-ad53ed7cd7d7&quot;,&quot;relativeTransform&quot;:{&quot;translate&quot;:{&quot;x&quot;:60.280939295056,&quot;y&quot;:21.43707925219245},&quot;rotate&quot;:0},&quot;opacity&quot;:1,&quot;path&quot;:{&quot;type&quot;:&quot;POLY_LINE&quot;,&quot;points&quot;:[{&quot;x&quot;:-3.4783820257549305,&quot;y&quot;:0},{&quot;x&quot;:3.4783820257549305,&quot;y&quot;:0}],&quot;closed&quot;:false},&quot;pathStyles&quot;:[{&quot;type&quot;:&quot;FILL&quot;,&quot;fillStyle&quot;:&quot;rgba(0,0,0,0)&quot;},{&quot;type&quot;:&quot;STROKE&quot;,&quot;strokeStyle&quot;:&quot;rgba(142, 217, 115, 1)&quot;,&quot;lineWidth&quot;:0.7793127574315304,&quot;lineJoin&quot;:&quot;round&quot;}],&quot;isLocked&quot;:false,&quot;parent&quot;:{&quot;type&quot;:&quot;CHILD&quot;,&quot;parentId&quot;:&quot;1358c74e-20ca-46c8-8888-a0544b7c676d&quot;,&quot;order&quot;:&quot;9&quot;},&quot;connectorInfo&quot;:{&quot;connectedObjects&quot;:[],&quot;type&quot;:&quot;LINE&quot;,&quot;offset&quot;:{&quot;x&quot;:0,&quot;y&quot;:0},&quot;bending&quot;:0.1,&quot;firstElementIsHead&quot;:true,&quot;customized&quot;:false}},&quot;b09ce469-d9e7-4130-bfd3-d27fdd59d16b&quot;:{&quot;type&quot;:&quot;FIGURE_OBJECT&quot;,&quot;id&quot;:&quot;b09ce469-d9e7-4130-bfd3-d27fdd59d16b&quot;,&quot;relativeTransform&quot;:{&quot;translate&quot;:{&quot;x&quot;:28.989426683515397,&quot;y&quot;:3.4152495411511268},&quot;rotate&quot;:-2.0640521817532522e-16},&quot;opacity&quot;:1,&quot;path&quot;:{&quot;type&quot;:&quot;POLY_LINE&quot;,&quot;points&quot;:[{&quot;x&quot;:64.55077984079472,&quot;y&quot;:-48.11767355624778},{&quot;x&quot;:53.328401915350135,&quot;y&quot;:-46.02274564233259},{&quot;x&quot;:44.77319695641513,&quot;y&quot;:-43.927817728417395},{&quot;x&quot;:23.73202407420912,&quot;y&quot;:-37.14893450006379},{&quot;x&quot;:9.495215861978679,&quot;y&quot;:-30.86927241522172},{&quot;x&quot;:0.5105562030517802,&quot;y&quot;:-25.74129084343167},{&quot;x&quot;:-16.629660711159772,&quot;y&quot;:-13.09463590681208},{&quot;x&quot;:-34.41876173877875,&quot;y&quot;:5.46343098609206},{&quot;x&quot;:-53.03793741418077,&quot;y&quot;:15.190514746627944},{&quot;x&quot;:-70.86564073658629,&quot;y&quot;:23.11132094957731}],&quot;closed&quot;:false,&quot;selectedObjectIds&quot;:[&quot;02f07c5e-b989-46c1-b153-61bd4a1ccfc8&quot;],&quot;cornerRounding&quot;:{&quot;type&quot;:&quot;ARC_LENGTH&quot;,&quot;global&quot;:21.94970193442683}},&quot;pathStyles&quot;:[{&quot;type&quot;:&quot;FILL&quot;,&quot;fillStyle&quot;:&quot;transparent&quot;},{&quot;type&quot;:&quot;STROKE&quot;,&quot;strokeStyle&quot;:&quot;rgb(118, 231, 253)&quot;,&quot;lineWidth&quot;:0.899600632294364,&quot;lineJoin&quot;:&quot;round&quot;}],&quot;isLocked&quot;:false,&quot;parent&quot;:{&quot;type&quot;:&quot;CHILD&quot;,&quot;parentId&quot;:&quot;1358c74e-20ca-46c8-8888-a0544b7c676d&quot;,&quot;order&quot;:&quot;6&quot;},&quot;connectorInfo&quot;:{&quot;connectedObjects&quot;:[],&quot;type&quot;:&quot;ELBOW&quot;,&quot;offset&quot;:{&quot;x&quot;:0,&quot;y&quot;:0},&quot;bending&quot;:0.1,&quot;firstElementIsHead&quot;:true,&quot;customized&quot;:true},&quot;pathMarkers&quot;:{&quot;markerStart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,&quot;markerEnd&quot;:{&quot;type&quot;:&quot;PATH&quot;,&quot;units&quot;:{&quot;type&quot;:&quot;STROKE_WIDTH&quot;,&quot;scale&quot;:1},&quot;orient&quot;:{&quot;type&quot;:&quot;AUTO_START_REVERSE&quot;},&quot;name&quot;:&quot;rounded-end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-0.5,&quot;y&quot;:0,&quot;isEndPoint&quot;:true},{&quot;x&quot;:-0.49999999999999994,&quot;y&quot;:0.2761423749153967,&quot;isEndPoint&quot;:false},{&quot;x&quot;:-0.2761423749153966,&quot;y&quot;:0.5,&quot;isEndPoint&quot;:false},{&quot;x&quot;:3.061616997868383e-17,&quot;y&quot;:0.5,&quot;isEndPoint&quot;:true},{&quot;x&quot;:0.2761423749153967,&quot;y&quot;:0.5,&quot;isEndPoint&quot;:false},{&quot;x&quot;:0.5,&quot;y&quot;:0.27614237491539667,&quot;isEndPoint&quot;:false},{&quot;x&quot;:0.5,&quot;y&quot;:0,&quot;isEndPoint&quot;:true},{&quot;x&quot;:0.5,&quot;y&quot;:-0.27614237491539667,&quot;isEndPoint&quot;:false},{&quot;x&quot;:0.2761423749153967,&quot;y&quot;:-0.5,&quot;isEndPoint&quot;:false},{&quot;x&quot;:3.061616997868383e-17,&quot;y&quot;:-0.5,&quot;isEndPoint&quot;:true},{&quot;x&quot;:-0.2761423749153966,&quot;y&quot;:-0.5,&quot;isEndPoint&quot;:false},{&quot;x&quot;:-0.49999999999999994,&quot;y&quot;:-0.2761423749153967,&quot;isEndPoint&quot;:false},{&quot;x&quot;:-0.5,&quot;y&quot;:-6.123233995736766e-17,&quot;isEndPoint&quot;:true}],&quot;closed&quot;:false}},&quot;pathStyles&quot;:[{&quot;type&quot;:&quot;FILL&quot;,&quot;fillStyle&quot;:&quot;context-stroke-flat&quot;}]}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7e3c76c3-8dc4-47d6-b055-2ee1397d6972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7e3c76c3-8dc4-47d6-b055-2ee1397d6972&quot;:{&quot;type&quot;:&quot;FIGURE_OBJECT&quot;,&quot;id&quot;:&quot;7e3c76c3-8dc4-47d6-b055-2ee1397d6972&quot;,&quot;relativeTransform&quot;:{&quot;translate&quot;:{&quot;x&quot;:717.0280842351935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7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9cbf6d24516e6c305957fd"/>
  <p:tag name="FIGURESLIDEID" val="9913279e-af9c-4e31-9279-c518de06e330"/>
  <p:tag name="SELECTIONIDS" val="6c0525aa-4208-4491-9673-cf40ea3c3b69"/>
  <p:tag name="TRANSPARENTBACKGROUND" val="true"/>
  <p:tag name="VERSION" val="1777231388071"/>
  <p:tag name="TITLE" val="Magalhães-Gama et a., 2025_Graphical Abstract"/>
  <p:tag name="CREATORNAME" val="Fábio Gama"/>
  <p:tag name="DATEINSERTED" val="1777231388407"/>
  <p:tag name="DPI" val="300"/>
  <p:tag name="BIOJSON" val="{&quot;id&quot;:&quot;6789e943-cf6a-4b87-baa4-90ff74962d7d&quot;,&quot;objects&quot;:{&quot;6c0525aa-4208-4491-9673-cf40ea3c3b69&quot;:{&quot;type&quot;:&quot;FIGURE_OBJECT&quot;,&quot;id&quot;:&quot;6c0525aa-4208-4491-9673-cf40ea3c3b69&quot;,&quot;relativeTransform&quot;:{&quot;translate&quot;:{&quot;x&quot;:761.3361331700202,&quot;y&quot;:-183.12915355109953},&quot;rotate&quot;:-1.5707963267948966,&quot;skewX&quot;:0,&quot;scale&quot;:{&quot;x&quot;:1,&quot;y&quot;:1}},&quot;opacity&quot;:1,&quot;path&quot;:{&quot;type&quot;:&quot;POLY_LINE&quot;,&quot;points&quot;:[{&quot;x&quot;:-1.9295879397378606,&quot;y&quot;:0},{&quot;x&quot;:1.9295879397378606,&quot;y&quot;:0}],&quot;closed&quot;:false},&quot;pathStyles&quot;:[{&quot;type&quot;:&quot;FILL&quot;,&quot;fillStyle&quot;:&quot;rgba(0,0,0,0)&quot;},{&quot;type&quot;:&quot;STROKE&quot;,&quot;strokeStyle&quot;:&quot;#232323&quot;,&quot;lineWidth&quot;:1,&quot;lineJoin&quot;:&quot;round&quot;}],&quot;isLocked&quot;:false,&quot;parent&quot;:{&quot;type&quot;:&quot;CHILD&quot;,&quot;parentId&quot;:&quot;9913279e-af9c-4e31-9279-c518de06e330&quot;,&quot;order&quot;:&quot;9999999999999999999999999999999999999999999999998&quot;},&quot;connectorInfo&quot;:{&quot;type&quot;:&quot;LINE&quot;,&quot;offset&quot;:{&quot;x&quot;:0,&quot;y&quot;:0},&quot;bending&quot;:0.1,&quot;customized&quot;:false}},&quot;9913279e-af9c-4e31-9279-c518de06e330&quot;:{&quot;id&quot;:&quot;9913279e-af9c-4e31-9279-c518de06e330&quot;,&quot;type&quot;:&quot;FIGURE_OBJECT&quot;,&quot;document&quot;:{&quot;type&quot;:&quot;FIGURE&quot;,&quot;canvasType&quot;:&quot;FIGURE&quot;,&quot;units&quot;:&quot;in&quot;,&quot;aspectRatio&quot;:0},&quot;parent&quot;:{&quot;parentId&quot;:&quot;6789e943-cf6a-4b87-baa4-90ff74962d7d&quot;,&quot;type&quot;:&quot;DOCUMENT&quot;,&quot;order&quot;:&quot;5&quot;},&quot;layout&quot;:{&quot;sizeRatio&quot;:{&quot;x&quot;:0.88,&quot;y&quot;:0.88},&quot;keepAspectRatio&quot;:false}},&quot;6789e943-cf6a-4b87-baa4-90ff74962d7d&quot;:{&quot;id&quot;:&quot;6789e943-cf6a-4b87-baa4-90ff74962d7d&quot;,&quot;type&quot;:&quot;FIGURE_OBJECT&quot;,&quot;document&quot;:{&quot;type&quot;:&quot;DOCUMENT_GROUP&quot;,&quot;canvasType&quot;:&quot;FIGURE&quot;,&quot;units&quot;:&quot;in&quot;}}}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371</Words>
  <Application>Microsoft Office PowerPoint</Application>
  <PresentationFormat>Personalizar</PresentationFormat>
  <Paragraphs>71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Roboto</vt:lpstr>
      <vt:lpstr>Office Theme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Fábio Magalhães da Gama</cp:lastModifiedBy>
  <cp:revision>1</cp:revision>
  <dcterms:created xsi:type="dcterms:W3CDTF">2026-04-26T19:23:09Z</dcterms:created>
  <dcterms:modified xsi:type="dcterms:W3CDTF">2026-07-13T02:50:16Z</dcterms:modified>
</cp:coreProperties>
</file>