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5899D4"/>
    <a:srgbClr val="ED7D30"/>
    <a:srgbClr val="EF3338"/>
    <a:srgbClr val="2EB848"/>
    <a:srgbClr val="3E58AC"/>
    <a:srgbClr val="3525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499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FC218-4FD3-4CD0-BC39-D745726AAA44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A2C03-AAD2-4625-B2F6-24B7DE4036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35596" y="5436949"/>
            <a:ext cx="7272808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Supplemental Figure 1. Trends in Prevalence of Cancer Disease Outcomes Among Participants 20 Years or Older Stratified by Income Group, 1999-2018.</a:t>
            </a:r>
            <a:endParaRPr lang="zh-CN" altLang="en-US" sz="14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60928"/>
            <a:ext cx="6607701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87624" y="260928"/>
            <a:ext cx="360040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(A)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600" y="2909020"/>
            <a:ext cx="6607701" cy="2520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87624" y="2909020"/>
            <a:ext cx="360040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(B)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444208" y="260928"/>
            <a:ext cx="1548958" cy="747147"/>
            <a:chOff x="7437753" y="234632"/>
            <a:chExt cx="1548958" cy="747147"/>
          </a:xfrm>
        </p:grpSpPr>
        <p:grpSp>
          <p:nvGrpSpPr>
            <p:cNvPr id="19" name="组合 18"/>
            <p:cNvGrpSpPr/>
            <p:nvPr/>
          </p:nvGrpSpPr>
          <p:grpSpPr>
            <a:xfrm>
              <a:off x="7437753" y="481043"/>
              <a:ext cx="1548958" cy="246221"/>
              <a:chOff x="7437753" y="481043"/>
              <a:chExt cx="1548958" cy="24622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437753" y="529542"/>
                <a:ext cx="360000" cy="180000"/>
              </a:xfrm>
              <a:prstGeom prst="rect">
                <a:avLst/>
              </a:prstGeom>
              <a:solidFill>
                <a:srgbClr val="ED7D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7762575" y="481043"/>
                <a:ext cx="12241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Middle-income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7437753" y="234632"/>
              <a:ext cx="1548958" cy="246221"/>
              <a:chOff x="7437753" y="234632"/>
              <a:chExt cx="1548958" cy="246221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7437753" y="283131"/>
                <a:ext cx="360000" cy="180000"/>
              </a:xfrm>
              <a:prstGeom prst="rect">
                <a:avLst/>
              </a:prstGeom>
              <a:solidFill>
                <a:srgbClr val="5899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762575" y="234632"/>
                <a:ext cx="12241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Low-income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437753" y="735558"/>
              <a:ext cx="1548958" cy="246221"/>
              <a:chOff x="7437753" y="799710"/>
              <a:chExt cx="1548958" cy="246221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7437753" y="848209"/>
                <a:ext cx="360000" cy="180000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7762575" y="799710"/>
                <a:ext cx="12241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High-income</a:t>
                </a:r>
                <a:endParaRPr lang="zh-CN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4113076" y="2585225"/>
            <a:ext cx="91784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75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Survey year</a:t>
            </a:r>
            <a:endParaRPr lang="zh-CN" altLang="en-US" sz="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13076" y="5229200"/>
            <a:ext cx="91784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75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Survey year</a:t>
            </a:r>
            <a:endParaRPr lang="zh-CN" altLang="en-US" sz="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884073"/>
            <a:ext cx="6607701" cy="252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60648"/>
            <a:ext cx="6607701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87624" y="260648"/>
            <a:ext cx="360040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87624" y="2852936"/>
            <a:ext cx="360040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(D)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13076" y="2585225"/>
            <a:ext cx="91784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75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Survey year</a:t>
            </a:r>
            <a:endParaRPr lang="zh-CN" altLang="en-US" sz="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32550" y="5218910"/>
            <a:ext cx="91784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75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Survey year</a:t>
            </a:r>
            <a:endParaRPr lang="zh-CN" altLang="en-US" sz="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3" y="2878150"/>
            <a:ext cx="6607701" cy="252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60648"/>
            <a:ext cx="6607701" cy="252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87624" y="260648"/>
            <a:ext cx="360040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(E)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87624" y="2867772"/>
            <a:ext cx="360040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(F)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13076" y="2583277"/>
            <a:ext cx="91784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75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Survey year</a:t>
            </a:r>
            <a:endParaRPr lang="zh-CN" altLang="en-US" sz="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32549" y="5200779"/>
            <a:ext cx="91784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75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Survey year</a:t>
            </a:r>
            <a:endParaRPr lang="zh-CN" altLang="en-US" sz="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57</Words>
  <Application>Microsoft Office PowerPoint</Application>
  <PresentationFormat>全屏显示(4:3)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MacBook</dc:creator>
  <cp:lastModifiedBy>亦兰 李</cp:lastModifiedBy>
  <cp:revision>133</cp:revision>
  <dcterms:created xsi:type="dcterms:W3CDTF">2021-02-10T01:50:00Z</dcterms:created>
  <dcterms:modified xsi:type="dcterms:W3CDTF">2021-11-01T13:52:41Z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E07CC01B2FE149B38C9851B015ED3CBA</vt:lpwstr>
  </property>
  <property fmtid="{D5CDD505-2E9C-101B-9397-08002B2CF9AE}" pid="3" name="KSOProductBuildVer">
    <vt:lpwstr>2052-11.1.0.10938</vt:lpwstr>
  </property>
</Properties>
</file>