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3"/>
    <p:sldId id="257" r:id="rId4"/>
    <p:sldId id="258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pos="38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09"/>
        <p:guide pos="38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4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6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7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0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38985" y="1228725"/>
            <a:ext cx="8113395" cy="439991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Contents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S1. Uncropped blots corresponding to Fig. 1E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S2. Uncropped blots corresponding to Fig. 2S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S3. Uncropped blots corresponding to Fig. 3C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S4. Uncropped blots corresponding to Fig. 4B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S5. Uncropped blots corresponding to Fig. 4B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Fig. S6. Uncropped blots corresponding to Fig. 5A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S7. Uncropped blots corresponding to Fig. 5K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S8. Uncropped blots corresponding to Fig. 7B,E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Arial" panose="020B0604020202020204"/>
              <a:buChar char="•"/>
            </a:pP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64360"/>
            <a:ext cx="5293995" cy="3564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31215" y="309181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1215" y="326072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1215" y="342900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1215" y="359791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 rot="20160000">
            <a:off x="1519555" y="2928620"/>
            <a:ext cx="9804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 rot="20160000">
            <a:off x="1870075" y="2928620"/>
            <a:ext cx="9804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20160000">
            <a:off x="2078990" y="2886710"/>
            <a:ext cx="15665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si-GFRAL 124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 rot="20160000">
            <a:off x="2412365" y="2820035"/>
            <a:ext cx="1892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si-GFRAL 608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740" y="1864360"/>
            <a:ext cx="4645660" cy="36639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938520" y="406209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938520" y="365315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395845" y="185293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56105" y="186436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460" y="118110"/>
            <a:ext cx="1331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S1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33020" r="-2719" b="13306"/>
          <a:stretch>
            <a:fillRect/>
          </a:stretch>
        </p:blipFill>
        <p:spPr>
          <a:xfrm>
            <a:off x="0" y="2517140"/>
            <a:ext cx="5733415" cy="25050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304925" y="364744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4925" y="331025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 rot="19200000">
            <a:off x="2480945" y="294386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9200000">
            <a:off x="2774950" y="294449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 rot="19200000">
            <a:off x="3056255" y="300926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19200000">
            <a:off x="2250440" y="294386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177415" y="214884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265" y="2517140"/>
            <a:ext cx="4511675" cy="25228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343265" y="219773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p-RET(Y905)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56425" y="414274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61175" y="3684270"/>
            <a:ext cx="8477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861175" y="3179445"/>
            <a:ext cx="8477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 rot="19200000">
            <a:off x="8739505" y="260731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 rot="19200000">
            <a:off x="9241155" y="255968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 rot="19200000">
            <a:off x="8331835" y="256032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 rot="19200000">
            <a:off x="7858760" y="260794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460" y="118110"/>
            <a:ext cx="1266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S2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88010"/>
            <a:ext cx="5057775" cy="22383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42085" y="21971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p-RET(Y905)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09625" y="133794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2000" y="1154430"/>
            <a:ext cx="8477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62000" y="942975"/>
            <a:ext cx="8477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 rot="19200000">
            <a:off x="2101850" y="584835"/>
            <a:ext cx="1319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9200000">
            <a:off x="1477645" y="70802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19200000">
            <a:off x="1808480" y="70802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9200000">
            <a:off x="2341245" y="430530"/>
            <a:ext cx="189166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 rot="19200000">
            <a:off x="3572510" y="353060"/>
            <a:ext cx="1864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 rot="19200000">
            <a:off x="3077210" y="65087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 rot="19200000">
            <a:off x="2759075" y="65151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 rot="19200000">
            <a:off x="3312795" y="373380"/>
            <a:ext cx="1864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430" y="904875"/>
            <a:ext cx="6069965" cy="163068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8488045" y="44196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p-AKT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15835" y="167513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15835" y="190754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315835" y="211264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 rot="19200000">
            <a:off x="9194800" y="1212850"/>
            <a:ext cx="1319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 rot="19200000">
            <a:off x="8546465" y="133540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 rot="19200000">
            <a:off x="8847455" y="133540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 rot="19200000">
            <a:off x="9464040" y="1104900"/>
            <a:ext cx="189166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 rot="19200000">
            <a:off x="8285480" y="133540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 rot="19200000">
            <a:off x="9900285" y="1058545"/>
            <a:ext cx="189166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640" y="3524885"/>
            <a:ext cx="6250305" cy="315849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5451475" y="324485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p-PI3K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477385" y="542480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477385" y="576199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 rot="19200000">
            <a:off x="6870065" y="4117340"/>
            <a:ext cx="1319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 rot="19200000">
            <a:off x="6084570" y="417766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19200000">
            <a:off x="6498590" y="423989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19200000">
            <a:off x="7133590" y="4048125"/>
            <a:ext cx="189166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 rot="19200000">
            <a:off x="5666740" y="417703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 rot="19200000">
            <a:off x="7559675" y="4048125"/>
            <a:ext cx="189166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anti-GFRAL+GDF15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118110"/>
            <a:ext cx="1231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S3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332" y="297804"/>
            <a:ext cx="5575849" cy="215730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14765" t="11579" r="13207" b="8389"/>
          <a:stretch>
            <a:fillRect/>
          </a:stretch>
        </p:blipFill>
        <p:spPr>
          <a:xfrm>
            <a:off x="593090" y="4259580"/>
            <a:ext cx="4699000" cy="229743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0960" y="405955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0.5 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8830" t="2212" r="10595"/>
          <a:stretch>
            <a:fillRect/>
          </a:stretch>
        </p:blipFill>
        <p:spPr>
          <a:xfrm>
            <a:off x="6767830" y="1001395"/>
            <a:ext cx="5249545" cy="19932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784215" y="22288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0 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190" y="3055620"/>
            <a:ext cx="3674745" cy="38023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815465" y="3509645"/>
            <a:ext cx="2254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pull down 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323580" y="3467735"/>
            <a:ext cx="2254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Input 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19200000">
            <a:off x="1739900" y="430657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 rot="19200000">
            <a:off x="2127250" y="435927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 rot="19200000">
            <a:off x="2431415" y="415417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 rot="19200000">
            <a:off x="2967990" y="415353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 rot="19200000">
            <a:off x="3337560" y="415290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 rot="19200000">
            <a:off x="3750945" y="415417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 rot="19200000">
            <a:off x="8081645" y="398018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 rot="19200000">
            <a:off x="8451215" y="397954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9200000">
            <a:off x="8864600" y="398081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 rot="19200000">
            <a:off x="9344660" y="398081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 rot="19200000">
            <a:off x="9857105" y="398081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 rot="19200000">
            <a:off x="10270490" y="402336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 rot="19200000">
            <a:off x="7937500" y="69405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 pd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 rot="19200000">
            <a:off x="8410575" y="512445"/>
            <a:ext cx="19221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+Dynasore pd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 rot="19200000">
            <a:off x="8917940" y="62293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 pd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 rot="19200000">
            <a:off x="9487535" y="58420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 Ip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 rot="19200000">
            <a:off x="10024745" y="489585"/>
            <a:ext cx="18770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+Dynasore Ip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 rot="19200000">
            <a:off x="10593070" y="58737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 Ip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460" y="118110"/>
            <a:ext cx="13347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S4</a:t>
            </a:r>
            <a:endParaRPr lang="en-US" altLang="zh-CN"/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5653" t="326" r="11624" b="72"/>
          <a:stretch>
            <a:fillRect/>
          </a:stretch>
        </p:blipFill>
        <p:spPr>
          <a:xfrm>
            <a:off x="1189990" y="5112385"/>
            <a:ext cx="4274820" cy="174561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0" y="450659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24 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60930" y="0"/>
            <a:ext cx="2254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pull down 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 rot="19200000">
            <a:off x="2721610" y="492633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 rot="19200000">
            <a:off x="3028315" y="484632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 rot="19200000">
            <a:off x="3368675" y="481965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9200000">
            <a:off x="3907790" y="481965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9200000">
            <a:off x="4377055" y="484632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535" y="5112385"/>
            <a:ext cx="4987290" cy="15760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 rot="19200000">
            <a:off x="7880350" y="464121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 rot="19200000">
            <a:off x="8267700" y="469392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 rot="19200000">
            <a:off x="8571865" y="448881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 rot="19200000">
            <a:off x="9108440" y="448818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 rot="19200000">
            <a:off x="9478010" y="448754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 rot="19200000">
            <a:off x="9891395" y="448881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78890" y="549846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693535" y="553466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78890" y="627570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739255" y="618172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27000" y="795020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2 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192135" y="0"/>
            <a:ext cx="2254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Input GFRAL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322705" y="1152525"/>
            <a:ext cx="4010025" cy="17145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 rot="19200000">
            <a:off x="3007360" y="116332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 rot="19200000">
            <a:off x="3394710" y="116141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 rot="19200000">
            <a:off x="3623310" y="95631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 rot="19200000">
            <a:off x="4037965" y="95567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 rot="19200000">
            <a:off x="2533015" y="988060"/>
            <a:ext cx="1589405" cy="3282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 rot="19200000">
            <a:off x="2158365" y="101092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970" y="484505"/>
            <a:ext cx="5138420" cy="297561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 rot="19200000">
            <a:off x="8176895" y="141859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 rot="19200000">
            <a:off x="8564245" y="147129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 rot="19200000">
            <a:off x="8868410" y="126619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 rot="19200000">
            <a:off x="9404985" y="1265555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GDF15+Dynasore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 rot="19200000">
            <a:off x="9774555" y="126492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GDF15+Baf A1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 rot="19200000">
            <a:off x="10187940" y="1266190"/>
            <a:ext cx="1578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 rot="19200000">
            <a:off x="2186940" y="492633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139305" y="199136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139305" y="229108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7139305" y="157988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51460" y="118110"/>
            <a:ext cx="1409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S5</a:t>
            </a:r>
            <a:endParaRPr lang="en-US" altLang="zh-CN"/>
          </a:p>
        </p:txBody>
      </p:sp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82880" y="60325"/>
            <a:ext cx="4005580" cy="304800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 rot="19200000">
            <a:off x="1607185" y="150241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 rot="19200000">
            <a:off x="2187575" y="155194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 rot="19200000">
            <a:off x="991235" y="150241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 rot="19200000">
            <a:off x="2732405" y="155194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313815" y="6032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p-AKT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-30480" y="232854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-30480" y="191706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865" y="0"/>
            <a:ext cx="5389245" cy="31629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 rot="19200000">
            <a:off x="5506720" y="61849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9200000">
            <a:off x="6164580" y="535305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 rot="19200000">
            <a:off x="6780530" y="48768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19200000">
            <a:off x="7438390" y="439420"/>
            <a:ext cx="938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07535" y="147193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407535" y="89916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72kDa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182995" y="6032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p-PI3K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1460" y="118110"/>
            <a:ext cx="12782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S6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36195"/>
            <a:ext cx="4742180" cy="298894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 rot="19680000">
            <a:off x="1242377" y="1082135"/>
            <a:ext cx="98180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 rot="19800000">
            <a:off x="1902900" y="1188185"/>
            <a:ext cx="82113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 rot="19680000">
            <a:off x="2433320" y="1118870"/>
            <a:ext cx="16192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GDF15+740Y-P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9680000">
            <a:off x="3218815" y="981710"/>
            <a:ext cx="18307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GDF15+LY294002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925955" y="19240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GRP78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0520" y="361315"/>
            <a:ext cx="4186555" cy="3110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19680000">
            <a:off x="7994332" y="652240"/>
            <a:ext cx="98180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 rot="19800000">
            <a:off x="8612945" y="704315"/>
            <a:ext cx="82113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9680000">
            <a:off x="8982075" y="635000"/>
            <a:ext cx="16192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GDF15+740Y-P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 rot="19680000">
            <a:off x="9636125" y="497840"/>
            <a:ext cx="18307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GDF15+LY294002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74710" y="7683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CHOP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00520" y="264922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15kDa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00520" y="183134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700520" y="126746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700520" y="61976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1460" y="118110"/>
            <a:ext cx="1249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S7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7009130" y="1028700"/>
            <a:ext cx="5182870" cy="262509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 rot="19620000">
            <a:off x="8271630" y="982327"/>
            <a:ext cx="99133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 rot="19500000">
            <a:off x="8878149" y="1085836"/>
            <a:ext cx="82113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 rot="19560000">
            <a:off x="9277010" y="1090267"/>
            <a:ext cx="135649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Thapsigargin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 rot="19560000">
            <a:off x="9696450" y="954405"/>
            <a:ext cx="2256155" cy="363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Thapsigargin+GDF15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 rot="19620000">
            <a:off x="10425264" y="1321425"/>
            <a:ext cx="99514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4-PBA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 rot="19560000">
            <a:off x="10794365" y="1190625"/>
            <a:ext cx="1727835" cy="345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4-PBA+GDF15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12960" y="7683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CHOP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59295" y="239522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25kDa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59295" y="187452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30kDa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059295" y="1652270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" y="878205"/>
            <a:ext cx="5572125" cy="21678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43480" y="76835"/>
            <a:ext cx="1524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GRP78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9620000">
            <a:off x="2201665" y="982327"/>
            <a:ext cx="99133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9500000">
            <a:off x="2610699" y="1085836"/>
            <a:ext cx="82113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 rot="19560000">
            <a:off x="3039405" y="992477"/>
            <a:ext cx="135649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Thapsigargin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 rot="19560000">
            <a:off x="3354070" y="787400"/>
            <a:ext cx="2256155" cy="363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Thapsigargin+GDF15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 rot="19620000">
            <a:off x="3912704" y="1196965"/>
            <a:ext cx="99514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4-PBA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 rot="19560000">
            <a:off x="4314825" y="1016635"/>
            <a:ext cx="1727835" cy="345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4-PBA+GDF15</a:t>
            </a:r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420" y="4104640"/>
            <a:ext cx="5979795" cy="251079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801870" y="3736340"/>
            <a:ext cx="25888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Cleaved Caspase-3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829560" y="4924425"/>
            <a:ext cx="7524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20kDa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118110"/>
            <a:ext cx="11652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Figure S8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1756</Words>
  <Application>WPS 演示</Application>
  <PresentationFormat>宽屏</PresentationFormat>
  <Paragraphs>355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宋体</vt:lpstr>
      <vt:lpstr>Wingdings</vt:lpstr>
      <vt:lpstr>Wingdings</vt:lpstr>
      <vt:lpstr>Times New Roman</vt:lpstr>
      <vt:lpstr>微软雅黑</vt:lpstr>
      <vt:lpstr>Arial Unicode MS</vt:lpstr>
      <vt:lpstr>Calibri</vt:lpstr>
      <vt:lpstr>Arial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ln </cp:lastModifiedBy>
  <cp:revision>161</cp:revision>
  <dcterms:created xsi:type="dcterms:W3CDTF">2019-06-19T02:08:00Z</dcterms:created>
  <dcterms:modified xsi:type="dcterms:W3CDTF">2026-07-29T16:36:16Z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2052-12.1.0.26899</vt:lpwstr>
  </property>
  <property fmtid="{D5CDD505-2E9C-101B-9397-08002B2CF9AE}" pid="3" name="ICV">
    <vt:lpwstr>3734A13EEDC2406A80E0F513AF80E857_11</vt:lpwstr>
  </property>
</Properties>
</file>