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4" autoAdjust="0"/>
    <p:restoredTop sz="94660"/>
  </p:normalViewPr>
  <p:slideViewPr>
    <p:cSldViewPr snapToGrid="0">
      <p:cViewPr varScale="1">
        <p:scale>
          <a:sx n="147" d="100"/>
          <a:sy n="147" d="100"/>
        </p:scale>
        <p:origin x="66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314630-E77B-D933-7EF3-7400CE40ED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5F1E22-0833-D0B0-0A79-CD8B1B2676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5FA468-78D2-47FB-8C7D-41F059F7D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09A2B-BABE-4268-87BE-8807BD073748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C33692-D3DB-A421-2952-4081BF407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B27950-9F3B-40FE-5674-345C251B8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F7199-06A1-4414-B707-85D5D13719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2774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9D45E-00A6-E875-C326-FF24E3C5A7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3000F0E-1927-AC8E-55AA-9FAFD06B32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E36310-E4F9-30F2-D6FD-84C365B555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09A2B-BABE-4268-87BE-8807BD073748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959C9C-ABB0-0219-A10E-59C9F2A7C0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C6AA9F-7641-2755-136E-6741047AC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F7199-06A1-4414-B707-85D5D13719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664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A9AA31A-C798-D45A-9F98-0D9DE5C110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A39BA3-486E-9F9C-ECE2-10001F2159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32C5DB-CA19-3177-A015-31EADEC48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09A2B-BABE-4268-87BE-8807BD073748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8B068E-0879-1C97-5F26-520E43704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98FFF2-B62C-4D3A-D62B-8AD2CB206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F7199-06A1-4414-B707-85D5D13719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697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C48C5E-3789-9F4A-BC24-01F9A679C8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D4FFE2-F869-1FBC-FCF1-2254A77597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1F9D92-8CFD-ABBC-012C-FF81F8A6D5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09A2B-BABE-4268-87BE-8807BD073748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384D41-CDE6-4E6B-C909-23858505F0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F2CB74-7641-BF59-45C2-8FA5903FF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F7199-06A1-4414-B707-85D5D13719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137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D7C577-6C9F-44CF-8598-EA39E20BC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3B74FE-8E4B-6865-2DFD-C0644391F4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739C08-EE8D-A17B-51C4-C78852FD0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09A2B-BABE-4268-87BE-8807BD073748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82CD46-F813-6B06-4984-FC1B0A369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E304E8-57DD-D09D-2410-9EA3A9C2B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F7199-06A1-4414-B707-85D5D13719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5182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EDBE30-ADB2-DD0A-58E1-9C74D487BE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23209E-C03D-3D8F-BE89-1F49E5F1B8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4355FC-6ABD-1F12-4C84-B44E8D3764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5A05D2-C627-F913-D26E-BA954A4C59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09A2B-BABE-4268-87BE-8807BD073748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D011A9-72A4-C488-306E-12B35C9D6A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B10A63-7FF6-3A2A-387C-52D8B44F7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F7199-06A1-4414-B707-85D5D13719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16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E09188-4CDB-89A9-1C2A-814AE9054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61BBD8-96F2-2B69-439A-1CE4F53257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A9A5D1-D32A-685F-969B-B21A768EC8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87126C1-924C-13A8-E0D7-1EBEF3BF6E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F26FE7A-83EB-D4ED-E170-FEC047BC42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9D70A10-8D93-0E9A-51F1-D3A4AFF529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09A2B-BABE-4268-87BE-8807BD073748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FE022FA-31EA-2C55-7013-4EFD29A932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5C37C22-0C71-B62D-8A49-1F4C7BC66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F7199-06A1-4414-B707-85D5D13719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659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4AFF12-3398-ABA8-5132-35BA1EF64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19AF753-9A2C-174D-FC81-1B6A8210EF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09A2B-BABE-4268-87BE-8807BD073748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F51420-ED22-86EE-8024-C1303CFE9E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4A93E30-25B6-4725-38E7-1A30103D9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F7199-06A1-4414-B707-85D5D13719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594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F095E76-8A72-9456-D966-6C7C8162CE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09A2B-BABE-4268-87BE-8807BD073748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CEF06E0-FA7A-CAB7-9CC8-03F023855E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C41BD9-2910-3849-0A9D-D59A537FB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F7199-06A1-4414-B707-85D5D13719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871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3EBCAE-1589-487C-485D-AACBE97F5A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BF4237-B155-4AAD-9BCE-CF2A3F9195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C2B0C9B-D3F7-3878-9453-884BA10B6F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4BBFA8-7311-DA2F-E748-C8FC43DB58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09A2B-BABE-4268-87BE-8807BD073748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8242BC-F81A-5F0A-39B2-76D6E8370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E54E6B-194F-E886-4080-D1AD0EE8D9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F7199-06A1-4414-B707-85D5D13719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7043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73DA1-C6ED-3EA2-AC5C-EAC6F8B553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A9A7CAD-A1C5-B67D-9545-9D1ABA31AD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0AB608-D856-D0AA-8DB4-6550F0C19E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02D5CA-56D5-C7D8-E498-47153A56B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09A2B-BABE-4268-87BE-8807BD073748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9F6284-1063-D39E-1B91-908174B764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C7D4DD-A15B-5F12-322A-D4BF3CBB89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F7199-06A1-4414-B707-85D5D13719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521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0FA2399-D160-41E0-4894-778B9DD92F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A61381-3B48-D5F4-D713-CCA7B92F99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42952B-2D92-88A5-2F1E-E87905ED45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09A2B-BABE-4268-87BE-8807BD073748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6DF38A-F9FA-7468-8AB2-1056D39E1C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59A6F0-DA80-77BE-71EF-CB712FBE4D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1FF7199-06A1-4414-B707-85D5D13719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800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1B54BA7-C505-6672-C5B5-B480049BEE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84C6820-5406-0381-0F15-09908C7C60C5}"/>
              </a:ext>
            </a:extLst>
          </p:cNvPr>
          <p:cNvSpPr txBox="1"/>
          <p:nvPr/>
        </p:nvSpPr>
        <p:spPr>
          <a:xfrm>
            <a:off x="7821038" y="0"/>
            <a:ext cx="4370962" cy="2616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Manhattan and QQ plots of BLINK model across three environments</a:t>
            </a:r>
          </a:p>
        </p:txBody>
      </p:sp>
    </p:spTree>
    <p:extLst>
      <p:ext uri="{BB962C8B-B14F-4D97-AF65-F5344CB8AC3E}">
        <p14:creationId xmlns:p14="http://schemas.microsoft.com/office/powerpoint/2010/main" val="5611419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AB88E05-8121-B131-86C0-C39ED8A178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D27C344-FCEB-A3B5-6515-2BAE7A467A82}"/>
              </a:ext>
            </a:extLst>
          </p:cNvPr>
          <p:cNvSpPr txBox="1"/>
          <p:nvPr/>
        </p:nvSpPr>
        <p:spPr>
          <a:xfrm>
            <a:off x="7607030" y="0"/>
            <a:ext cx="4584970" cy="2616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Manhattan and QQ plots of </a:t>
            </a:r>
            <a:r>
              <a:rPr lang="en-US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FarmCPU</a:t>
            </a:r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model across three environments</a:t>
            </a:r>
          </a:p>
        </p:txBody>
      </p:sp>
    </p:spTree>
    <p:extLst>
      <p:ext uri="{BB962C8B-B14F-4D97-AF65-F5344CB8AC3E}">
        <p14:creationId xmlns:p14="http://schemas.microsoft.com/office/powerpoint/2010/main" val="4881554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90A389F-9EFC-9AC5-3E23-1AD4414B45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F23AE96-64CD-763A-8052-34DFD5F68E2D}"/>
              </a:ext>
            </a:extLst>
          </p:cNvPr>
          <p:cNvSpPr txBox="1"/>
          <p:nvPr/>
        </p:nvSpPr>
        <p:spPr>
          <a:xfrm>
            <a:off x="7821038" y="0"/>
            <a:ext cx="4370962" cy="2616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Manhattan and QQ plots of MLMM model across three environments</a:t>
            </a:r>
          </a:p>
        </p:txBody>
      </p:sp>
    </p:spTree>
    <p:extLst>
      <p:ext uri="{BB962C8B-B14F-4D97-AF65-F5344CB8AC3E}">
        <p14:creationId xmlns:p14="http://schemas.microsoft.com/office/powerpoint/2010/main" val="36211381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1B0E759-E328-A33D-B277-580C8CFA46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21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133FD4D-B982-2EB1-FE22-B6A942654C69}"/>
              </a:ext>
            </a:extLst>
          </p:cNvPr>
          <p:cNvSpPr txBox="1"/>
          <p:nvPr/>
        </p:nvSpPr>
        <p:spPr>
          <a:xfrm>
            <a:off x="7821038" y="0"/>
            <a:ext cx="4370962" cy="2616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Manhattan and QQ plots of MLM model across three environments</a:t>
            </a:r>
          </a:p>
        </p:txBody>
      </p:sp>
    </p:spTree>
    <p:extLst>
      <p:ext uri="{BB962C8B-B14F-4D97-AF65-F5344CB8AC3E}">
        <p14:creationId xmlns:p14="http://schemas.microsoft.com/office/powerpoint/2010/main" val="38737442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</TotalTime>
  <Words>40</Words>
  <Application>Microsoft Office PowerPoint</Application>
  <PresentationFormat>Widescreen</PresentationFormat>
  <Paragraphs>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Aptos</vt:lpstr>
      <vt:lpstr>Aptos Display</vt:lpstr>
      <vt:lpstr>Arial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S, Thamaraikannan  - SDSU Student</dc:creator>
  <cp:lastModifiedBy>S, Thamaraikannan  - SDSU Student</cp:lastModifiedBy>
  <cp:revision>1</cp:revision>
  <dcterms:created xsi:type="dcterms:W3CDTF">2026-05-01T15:18:52Z</dcterms:created>
  <dcterms:modified xsi:type="dcterms:W3CDTF">2026-05-01T19:10:09Z</dcterms:modified>
</cp:coreProperties>
</file>