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7" r:id="rId2"/>
    <p:sldId id="298" r:id="rId3"/>
    <p:sldId id="309" r:id="rId4"/>
    <p:sldId id="313" r:id="rId5"/>
    <p:sldId id="314" r:id="rId6"/>
    <p:sldId id="310" r:id="rId7"/>
    <p:sldId id="315" r:id="rId8"/>
    <p:sldId id="316" r:id="rId9"/>
    <p:sldId id="275" r:id="rId10"/>
    <p:sldId id="319" r:id="rId11"/>
    <p:sldId id="320" r:id="rId12"/>
    <p:sldId id="281" r:id="rId13"/>
    <p:sldId id="283" r:id="rId14"/>
    <p:sldId id="286" r:id="rId15"/>
    <p:sldId id="323" r:id="rId16"/>
    <p:sldId id="324" r:id="rId17"/>
    <p:sldId id="304" r:id="rId18"/>
    <p:sldId id="307" r:id="rId19"/>
    <p:sldId id="321" r:id="rId20"/>
    <p:sldId id="291" r:id="rId21"/>
    <p:sldId id="306" r:id="rId22"/>
    <p:sldId id="301" r:id="rId23"/>
    <p:sldId id="279" r:id="rId24"/>
  </p:sldIdLst>
  <p:sldSz cx="12192000" cy="6858000"/>
  <p:notesSz cx="6858000" cy="9144000"/>
  <p:defaultTextStyle>
    <a:defPPr>
      <a:defRPr lang="en-I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726"/>
  </p:normalViewPr>
  <p:slideViewPr>
    <p:cSldViewPr snapToGrid="0">
      <p:cViewPr varScale="1">
        <p:scale>
          <a:sx n="109" d="100"/>
          <a:sy n="109" d="100"/>
        </p:scale>
        <p:origin x="216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F86B3-BBDD-6B4E-8242-9AFAA5EC7392}" type="datetimeFigureOut">
              <a:rPr lang="en-IL" smtClean="0"/>
              <a:t>31/07/2026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29507C-645A-8F4B-AC16-1ABC4774E5F4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81757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4d40773c7c_3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34d40773c7c_3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4d40773c7c_3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g34d40773c7c_3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19E86-3B18-578C-8F78-6F02E4A911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98B050-164D-A6CD-1CDE-DD5290F8E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38297-C0AE-EFBD-D0FD-6C0C22604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7CEEE-E65F-5343-88E3-BC0A9E2C5B62}" type="datetimeFigureOut">
              <a:rPr lang="en-IL" smtClean="0"/>
              <a:t>31/07/2026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D17D4-2336-0B52-1469-30532AFC9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4AD4B-7764-7A01-F216-A3F662BB4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0D74-E740-E14B-9116-EA6F191F66AE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007578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6F0F1-3696-EB4A-12DE-0AE5D000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C55C8D-1944-DF0E-4C8D-C54A6D4E8A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76492-8ADB-0682-50DD-5173EBFA3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7CEEE-E65F-5343-88E3-BC0A9E2C5B62}" type="datetimeFigureOut">
              <a:rPr lang="en-IL" smtClean="0"/>
              <a:t>31/07/2026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FC3B5-5B1F-13D5-E0C8-CB32A987B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68D67-4609-48A9-7735-09AACD472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0D74-E740-E14B-9116-EA6F191F66AE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378198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BF694C-FAA9-62F3-D9FD-25C88BA9D9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A2B19E-A4E2-488C-761B-DAFD74E36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09502-0DE3-9679-690F-A40EDB21E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7CEEE-E65F-5343-88E3-BC0A9E2C5B62}" type="datetimeFigureOut">
              <a:rPr lang="en-IL" smtClean="0"/>
              <a:t>31/07/2026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8512C-2F41-14AF-11DC-9B5B5692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6919F-F0EF-5889-B380-BA0DC52B1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0D74-E740-E14B-9116-EA6F191F66AE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202658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AB867-CA4B-6A41-59F2-E00277111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CC7D2-B2D2-7260-5F3B-413EFF7E5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CED87-FD72-936E-7105-3CE987B9B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7CEEE-E65F-5343-88E3-BC0A9E2C5B62}" type="datetimeFigureOut">
              <a:rPr lang="en-IL" smtClean="0"/>
              <a:t>31/07/2026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AE31A-90A2-DC84-9E52-4B27DEBA7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384237-9C78-B71A-C647-918E41325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0D74-E740-E14B-9116-EA6F191F66AE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54278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3E13D-E082-8A8B-AB5F-ACC5F1FB5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600050-F6FE-D01C-8517-D0AC58EAF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020A0-2079-D3D7-E144-BE063CCA3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7CEEE-E65F-5343-88E3-BC0A9E2C5B62}" type="datetimeFigureOut">
              <a:rPr lang="en-IL" smtClean="0"/>
              <a:t>31/07/2026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5DEB21-16F0-2CEB-0078-ECFD5608F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68639-A917-CFCE-551A-1F2F2A60B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0D74-E740-E14B-9116-EA6F191F66AE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998274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6F8BD-16F7-0850-84A2-BAD02A431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C9F35-0E7B-ABEA-E6F4-65D56633B9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2FABF2-8154-0625-843F-90662C7C75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B4B03-5E9D-2DBD-9899-D0E7BD789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7CEEE-E65F-5343-88E3-BC0A9E2C5B62}" type="datetimeFigureOut">
              <a:rPr lang="en-IL" smtClean="0"/>
              <a:t>31/07/2026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C9498C-383D-EEE3-A5BB-0338AA7C9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F51133-B604-3AA5-2DFA-043A8AB40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0D74-E740-E14B-9116-EA6F191F66AE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73188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78F1F-2223-FE06-60B9-E3CD32F5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CDB94-6D11-84D3-8A7B-6C55E15C0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B24B76-849D-DE1F-D1BC-F51502702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B01C0D-EEEC-AB91-AAFD-2B14D6EFC3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C8BC1C-6F88-20F3-C435-ADFB6F0E61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FE1AB8-D4F1-D577-EB85-A072546BD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7CEEE-E65F-5343-88E3-BC0A9E2C5B62}" type="datetimeFigureOut">
              <a:rPr lang="en-IL" smtClean="0"/>
              <a:t>31/07/2026</a:t>
            </a:fld>
            <a:endParaRPr lang="en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A0FF08-7D63-7DB2-02C8-14F44E814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7548BF-86CF-41E6-D4FF-4EB385171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0D74-E740-E14B-9116-EA6F191F66AE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27137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8BA2C-EC09-63F4-F1B4-9F8BCF466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7BE243-00F2-FEB6-D71F-18518AF5A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7CEEE-E65F-5343-88E3-BC0A9E2C5B62}" type="datetimeFigureOut">
              <a:rPr lang="en-IL" smtClean="0"/>
              <a:t>31/07/2026</a:t>
            </a:fld>
            <a:endParaRPr lang="en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254A3-A563-F2E7-EAF1-493F79061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C47FF7-8004-3ED7-749A-0AFBA1305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0D74-E740-E14B-9116-EA6F191F66AE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993587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B78DBF-6497-BA1A-B16F-12C81C030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7CEEE-E65F-5343-88E3-BC0A9E2C5B62}" type="datetimeFigureOut">
              <a:rPr lang="en-IL" smtClean="0"/>
              <a:t>31/07/2026</a:t>
            </a:fld>
            <a:endParaRPr lang="en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EBE245-BA59-94F9-0198-9319ED91F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97DB60-6915-0DC8-0C8E-28FAB41CC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0D74-E740-E14B-9116-EA6F191F66AE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329588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7CB47-8B67-07AD-5086-B8A456BB4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EA7E9-8D45-96D9-3171-F16B31468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EA0D5F-2817-45EF-7A91-AE22AA451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78BABC-D117-31E5-065B-1BAA1ABAE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7CEEE-E65F-5343-88E3-BC0A9E2C5B62}" type="datetimeFigureOut">
              <a:rPr lang="en-IL" smtClean="0"/>
              <a:t>31/07/2026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AFCF61-378F-3EBE-50CC-83F3B12D5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4E7A3B-3D75-AE6B-366B-E5C3A7220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0D74-E740-E14B-9116-EA6F191F66AE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24622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9B155-0E7A-04E8-CAFD-B014D4FEC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2CFC76-BD9D-A319-3F2A-27981D80BE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006723-2CBC-F5F6-8FF2-FAC79FB1EA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D32378-EF29-D5DE-378B-DDC2E8BC5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7CEEE-E65F-5343-88E3-BC0A9E2C5B62}" type="datetimeFigureOut">
              <a:rPr lang="en-IL" smtClean="0"/>
              <a:t>31/07/2026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C2FA8A-C73B-7420-6403-48C241AF9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361D22-696C-035B-0939-248322EBC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90D74-E740-E14B-9116-EA6F191F66AE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25230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30CF5A-BFF9-BAA0-079C-5050E158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D7B4B-F630-F15A-E525-8A659A600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2BBAA-A3F0-575D-3F7D-D6DAAF212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17CEEE-E65F-5343-88E3-BC0A9E2C5B62}" type="datetimeFigureOut">
              <a:rPr lang="en-IL" smtClean="0"/>
              <a:t>31/07/2026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DFF39-BFB6-7F28-83E6-D557D66AF6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0E44E-AF43-6E65-085D-15E9FE96EC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190D74-E740-E14B-9116-EA6F191F66AE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8825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tif"/><Relationship Id="rId2" Type="http://schemas.openxmlformats.org/officeDocument/2006/relationships/image" Target="../media/image61.t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t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7E5F-EFEF-0E7D-70C5-C347FA9AAE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1800" b="1" dirty="0"/>
              <a:t>α-Synuclein Activates Ras–PI3K/AKT/mTOR Signaling to Drive Pathology in </a:t>
            </a:r>
            <a:br>
              <a:rPr lang="en-IL" sz="1800" dirty="0"/>
            </a:br>
            <a:r>
              <a:rPr lang="en-IL" sz="1800" b="1" dirty="0"/>
              <a:t>Parkinson’s Disease</a:t>
            </a:r>
            <a:r>
              <a:rPr lang="en-IL" sz="1800" dirty="0"/>
              <a:t> </a:t>
            </a:r>
            <a:br>
              <a:rPr lang="en-GB" sz="3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br>
              <a:rPr lang="en-GB" sz="3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GB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Original western blot images </a:t>
            </a:r>
            <a:br>
              <a:rPr lang="en-GB" sz="3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en-IL" sz="13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E85534-221C-B542-245C-436C7B00AC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4002"/>
            <a:ext cx="9144000" cy="1283998"/>
          </a:xfrm>
        </p:spPr>
        <p:txBody>
          <a:bodyPr>
            <a:normAutofit/>
          </a:bodyPr>
          <a:lstStyle/>
          <a:p>
            <a:pPr algn="l"/>
            <a:r>
              <a:rPr lang="en-US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Suaad Abd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Elhadi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Jenna Congdon-Loeffler, Eva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Harrosch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Dima Khatib, Lama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Naamneh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Meir Schechter,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Alexandra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Eliassaf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, Ori Shalev, Ronit Sharon </a:t>
            </a:r>
            <a:endParaRPr lang="en-IL" sz="1600" dirty="0"/>
          </a:p>
        </p:txBody>
      </p:sp>
    </p:spTree>
    <p:extLst>
      <p:ext uri="{BB962C8B-B14F-4D97-AF65-F5344CB8AC3E}">
        <p14:creationId xmlns:p14="http://schemas.microsoft.com/office/powerpoint/2010/main" val="2098371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AF7D1A-57FD-800A-A5BB-01B16A86CA85}"/>
              </a:ext>
            </a:extLst>
          </p:cNvPr>
          <p:cNvSpPr txBox="1"/>
          <p:nvPr/>
        </p:nvSpPr>
        <p:spPr>
          <a:xfrm>
            <a:off x="492369" y="445477"/>
            <a:ext cx="868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Fig. 2G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C41C5B-5D0D-B2B3-5DEE-14FF2BC32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33313"/>
            <a:ext cx="7772400" cy="15865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A47F3F-77F1-0020-7A42-5BC57EBE7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569" y="1466161"/>
            <a:ext cx="7772400" cy="15128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5BF443-111E-92C6-9C26-B5E70B304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2978970"/>
            <a:ext cx="7772400" cy="13856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71DC15-937F-5C60-B349-58D83C26D3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1831" y="4411818"/>
            <a:ext cx="7772400" cy="13959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225A6E-B23C-61CF-ADD6-5D256836A9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1831" y="5807787"/>
            <a:ext cx="7772400" cy="153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825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13C858-CC4F-F695-D11C-C8D095BEB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756" y="0"/>
            <a:ext cx="7482487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F09C56-3880-9500-68D3-949852946E5F}"/>
              </a:ext>
            </a:extLst>
          </p:cNvPr>
          <p:cNvSpPr txBox="1"/>
          <p:nvPr/>
        </p:nvSpPr>
        <p:spPr>
          <a:xfrm>
            <a:off x="881743" y="571500"/>
            <a:ext cx="841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Fig. </a:t>
            </a:r>
            <a:r>
              <a:rPr lang="he-IL" dirty="0"/>
              <a:t>3</a:t>
            </a:r>
            <a:r>
              <a:rPr lang="en-IL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554676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833EA9-E7E4-4255-D922-72BD6C032AB0}"/>
              </a:ext>
            </a:extLst>
          </p:cNvPr>
          <p:cNvSpPr txBox="1"/>
          <p:nvPr/>
        </p:nvSpPr>
        <p:spPr>
          <a:xfrm>
            <a:off x="2675516" y="380226"/>
            <a:ext cx="798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 </a:t>
            </a:r>
            <a:r>
              <a:rPr lang="he-IL" dirty="0"/>
              <a:t>3</a:t>
            </a:r>
            <a:r>
              <a:rPr lang="en-IL" dirty="0"/>
              <a:t>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3C1174-33A3-FE7C-D636-37B64AC4FE67}"/>
              </a:ext>
            </a:extLst>
          </p:cNvPr>
          <p:cNvSpPr txBox="1"/>
          <p:nvPr/>
        </p:nvSpPr>
        <p:spPr>
          <a:xfrm>
            <a:off x="4043012" y="1624181"/>
            <a:ext cx="490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ras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072219-DC67-364F-6AF1-1BA5342D24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647" b="9605"/>
          <a:stretch/>
        </p:blipFill>
        <p:spPr>
          <a:xfrm>
            <a:off x="4612050" y="3429000"/>
            <a:ext cx="4047351" cy="10000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656938-DCC9-FDA0-4863-2C459E772E86}"/>
              </a:ext>
            </a:extLst>
          </p:cNvPr>
          <p:cNvSpPr txBox="1"/>
          <p:nvPr/>
        </p:nvSpPr>
        <p:spPr>
          <a:xfrm>
            <a:off x="3211310" y="3652897"/>
            <a:ext cx="1322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NaKATPase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682138-3DD8-36BD-A58D-7030171546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88" t="59049" r="-4788" b="9274"/>
          <a:stretch/>
        </p:blipFill>
        <p:spPr>
          <a:xfrm>
            <a:off x="4304802" y="4227551"/>
            <a:ext cx="4047351" cy="11232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9F5189-8DB3-B472-BD3A-E4A168926A4E}"/>
              </a:ext>
            </a:extLst>
          </p:cNvPr>
          <p:cNvSpPr txBox="1"/>
          <p:nvPr/>
        </p:nvSpPr>
        <p:spPr>
          <a:xfrm>
            <a:off x="3846997" y="4604533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actin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B00362-DF56-29D2-6D20-09016C24948E}"/>
              </a:ext>
            </a:extLst>
          </p:cNvPr>
          <p:cNvSpPr txBox="1"/>
          <p:nvPr/>
        </p:nvSpPr>
        <p:spPr>
          <a:xfrm>
            <a:off x="3872356" y="2099999"/>
            <a:ext cx="648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asyn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503191-4613-5398-308E-0B58E6BEE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2050" y="1282501"/>
            <a:ext cx="5816600" cy="189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54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38FA8A-36B6-C659-932E-554595EF9984}"/>
              </a:ext>
            </a:extLst>
          </p:cNvPr>
          <p:cNvSpPr txBox="1"/>
          <p:nvPr/>
        </p:nvSpPr>
        <p:spPr>
          <a:xfrm>
            <a:off x="674914" y="740229"/>
            <a:ext cx="766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 </a:t>
            </a:r>
            <a:r>
              <a:rPr lang="he-IL" dirty="0"/>
              <a:t>3</a:t>
            </a:r>
            <a:r>
              <a:rPr lang="en-US" dirty="0"/>
              <a:t>F</a:t>
            </a:r>
            <a:endParaRPr lang="en-I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B90CAE-C46D-19CA-C90D-C9A54A3986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412"/>
          <a:stretch/>
        </p:blipFill>
        <p:spPr>
          <a:xfrm>
            <a:off x="3634689" y="1351197"/>
            <a:ext cx="4810860" cy="10361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F19B25-06F4-04BA-17EC-5842463401C8}"/>
              </a:ext>
            </a:extLst>
          </p:cNvPr>
          <p:cNvSpPr txBox="1"/>
          <p:nvPr/>
        </p:nvSpPr>
        <p:spPr>
          <a:xfrm>
            <a:off x="2912422" y="1680987"/>
            <a:ext cx="548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dirty="0"/>
              <a:t>ras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957E6F-8D69-764C-F3B8-44A245D79B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439" r="2559"/>
          <a:stretch/>
        </p:blipFill>
        <p:spPr>
          <a:xfrm>
            <a:off x="3634689" y="2611250"/>
            <a:ext cx="4942152" cy="11620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BE3A77-8527-133C-A5B1-86E86518F260}"/>
              </a:ext>
            </a:extLst>
          </p:cNvPr>
          <p:cNvSpPr txBox="1"/>
          <p:nvPr/>
        </p:nvSpPr>
        <p:spPr>
          <a:xfrm>
            <a:off x="2774731" y="3097661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actin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CAB979-53A0-743F-46F5-38C4A363B3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3716" b="9074"/>
          <a:stretch/>
        </p:blipFill>
        <p:spPr>
          <a:xfrm>
            <a:off x="3673485" y="4021087"/>
            <a:ext cx="4845029" cy="12950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F75A87-774E-C775-5BC9-8B6306947F3C}"/>
              </a:ext>
            </a:extLst>
          </p:cNvPr>
          <p:cNvSpPr txBox="1"/>
          <p:nvPr/>
        </p:nvSpPr>
        <p:spPr>
          <a:xfrm>
            <a:off x="2812818" y="4483965"/>
            <a:ext cx="648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asyn</a:t>
            </a:r>
          </a:p>
        </p:txBody>
      </p:sp>
    </p:spTree>
    <p:extLst>
      <p:ext uri="{BB962C8B-B14F-4D97-AF65-F5344CB8AC3E}">
        <p14:creationId xmlns:p14="http://schemas.microsoft.com/office/powerpoint/2010/main" val="1706454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CB646B3-ECAE-01AB-FC14-0759A59006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222"/>
          <a:stretch/>
        </p:blipFill>
        <p:spPr>
          <a:xfrm>
            <a:off x="4762722" y="186717"/>
            <a:ext cx="3234200" cy="8611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A7A6D9-72A3-CD9D-6D70-6A318FBF5194}"/>
              </a:ext>
            </a:extLst>
          </p:cNvPr>
          <p:cNvSpPr txBox="1"/>
          <p:nvPr/>
        </p:nvSpPr>
        <p:spPr>
          <a:xfrm>
            <a:off x="2935331" y="186717"/>
            <a:ext cx="803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 3H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0EFB78-5E5B-66BB-54D8-2FA01BBFB5BE}"/>
              </a:ext>
            </a:extLst>
          </p:cNvPr>
          <p:cNvSpPr txBox="1"/>
          <p:nvPr/>
        </p:nvSpPr>
        <p:spPr>
          <a:xfrm>
            <a:off x="4187275" y="482459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thr308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A1E5F4-2AAE-0B44-D77E-0C5AE1613E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482" r="13867"/>
          <a:stretch/>
        </p:blipFill>
        <p:spPr>
          <a:xfrm>
            <a:off x="4999036" y="1328524"/>
            <a:ext cx="3065103" cy="10352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FF3E3C-8DA8-1C7C-2F9A-4EF52D1E038E}"/>
              </a:ext>
            </a:extLst>
          </p:cNvPr>
          <p:cNvSpPr txBox="1"/>
          <p:nvPr/>
        </p:nvSpPr>
        <p:spPr>
          <a:xfrm>
            <a:off x="4155215" y="1661460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ser473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1F408C-5D93-A18C-8BD6-38C2F95F43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538" t="43297" r="8371" b="17458"/>
          <a:stretch/>
        </p:blipFill>
        <p:spPr>
          <a:xfrm>
            <a:off x="4999036" y="2480126"/>
            <a:ext cx="3073381" cy="9811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381963-5221-35CE-BB41-DA4153D8EFBA}"/>
              </a:ext>
            </a:extLst>
          </p:cNvPr>
          <p:cNvSpPr txBox="1"/>
          <p:nvPr/>
        </p:nvSpPr>
        <p:spPr>
          <a:xfrm>
            <a:off x="4009663" y="2786037"/>
            <a:ext cx="1011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IL" dirty="0"/>
              <a:t>kt total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F6A2BE-78FB-C1E1-FF33-E3C033D122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540" t="31226" r="34963" b="47640"/>
          <a:stretch/>
        </p:blipFill>
        <p:spPr>
          <a:xfrm>
            <a:off x="5146736" y="3436097"/>
            <a:ext cx="2517754" cy="9811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81348E-DD6B-F095-0631-A2B877F2E38F}"/>
              </a:ext>
            </a:extLst>
          </p:cNvPr>
          <p:cNvSpPr txBox="1"/>
          <p:nvPr/>
        </p:nvSpPr>
        <p:spPr>
          <a:xfrm>
            <a:off x="4372839" y="3910614"/>
            <a:ext cx="648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asyn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521C2EF-75A9-6E04-8303-9847C510522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9953" b="13911"/>
          <a:stretch/>
        </p:blipFill>
        <p:spPr>
          <a:xfrm>
            <a:off x="5173988" y="4435048"/>
            <a:ext cx="2898429" cy="86307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C63776-909A-821B-F6A0-5A4C850C6A99}"/>
              </a:ext>
            </a:extLst>
          </p:cNvPr>
          <p:cNvSpPr txBox="1"/>
          <p:nvPr/>
        </p:nvSpPr>
        <p:spPr>
          <a:xfrm>
            <a:off x="4178196" y="4681919"/>
            <a:ext cx="918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PI3KCA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C10444A-73C8-759D-CFF1-17E596B620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508" y="5437880"/>
            <a:ext cx="3042981" cy="13955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6712DBC-4C87-1D5B-1636-35F9761AAB6F}"/>
              </a:ext>
            </a:extLst>
          </p:cNvPr>
          <p:cNvSpPr txBox="1"/>
          <p:nvPr/>
        </p:nvSpPr>
        <p:spPr>
          <a:xfrm>
            <a:off x="4105131" y="5581284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actin</a:t>
            </a:r>
          </a:p>
        </p:txBody>
      </p:sp>
    </p:spTree>
    <p:extLst>
      <p:ext uri="{BB962C8B-B14F-4D97-AF65-F5344CB8AC3E}">
        <p14:creationId xmlns:p14="http://schemas.microsoft.com/office/powerpoint/2010/main" val="3641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847222-A2C6-07BC-5E33-26CFF0BCFB3C}"/>
              </a:ext>
            </a:extLst>
          </p:cNvPr>
          <p:cNvSpPr txBox="1"/>
          <p:nvPr/>
        </p:nvSpPr>
        <p:spPr>
          <a:xfrm>
            <a:off x="1137138" y="609600"/>
            <a:ext cx="820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Fig. 3L</a:t>
            </a:r>
          </a:p>
        </p:txBody>
      </p:sp>
      <p:pic>
        <p:nvPicPr>
          <p:cNvPr id="4" name="Imagen 6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37762C57-5C17-1A95-0B36-5CCD3E869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3" t="58812" r="11377" b="29177"/>
          <a:stretch>
            <a:fillRect/>
          </a:stretch>
        </p:blipFill>
        <p:spPr>
          <a:xfrm>
            <a:off x="3393513" y="469636"/>
            <a:ext cx="6328739" cy="73031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Imagen 12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7B41973E-078B-61C7-5FF8-72C6562F58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4" t="13012" r="23683" b="72649"/>
          <a:stretch>
            <a:fillRect/>
          </a:stretch>
        </p:blipFill>
        <p:spPr>
          <a:xfrm>
            <a:off x="3354506" y="2513609"/>
            <a:ext cx="6363926" cy="87296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CuadroTexto 14">
            <a:extLst>
              <a:ext uri="{FF2B5EF4-FFF2-40B4-BE49-F238E27FC236}">
                <a16:creationId xmlns:a16="http://schemas.microsoft.com/office/drawing/2014/main" id="{32EB749D-181D-6E35-DCE9-E4148ADBBA89}"/>
              </a:ext>
            </a:extLst>
          </p:cNvPr>
          <p:cNvSpPr txBox="1"/>
          <p:nvPr/>
        </p:nvSpPr>
        <p:spPr>
          <a:xfrm>
            <a:off x="2766633" y="1942977"/>
            <a:ext cx="5235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/>
              <a:t>Total</a:t>
            </a:r>
          </a:p>
          <a:p>
            <a:pPr algn="ctr"/>
            <a:r>
              <a:rPr lang="es-MX" sz="1400" b="1" dirty="0"/>
              <a:t>ERK</a:t>
            </a:r>
          </a:p>
        </p:txBody>
      </p:sp>
      <p:sp>
        <p:nvSpPr>
          <p:cNvPr id="7" name="CuadroTexto 15">
            <a:extLst>
              <a:ext uri="{FF2B5EF4-FFF2-40B4-BE49-F238E27FC236}">
                <a16:creationId xmlns:a16="http://schemas.microsoft.com/office/drawing/2014/main" id="{2EBF4661-E141-4DAF-3E01-6C145996E087}"/>
              </a:ext>
            </a:extLst>
          </p:cNvPr>
          <p:cNvSpPr txBox="1"/>
          <p:nvPr/>
        </p:nvSpPr>
        <p:spPr>
          <a:xfrm>
            <a:off x="2719334" y="2822799"/>
            <a:ext cx="589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s-MX" sz="1400" b="1" dirty="0"/>
              <a:t>-</a:t>
            </a:r>
            <a:r>
              <a:rPr lang="es-MX" sz="1400" b="1" dirty="0" err="1"/>
              <a:t>Syn</a:t>
            </a:r>
            <a:endParaRPr lang="es-MX" sz="1400" b="1" dirty="0"/>
          </a:p>
        </p:txBody>
      </p:sp>
      <p:pic>
        <p:nvPicPr>
          <p:cNvPr id="20" name="Imagen 3">
            <a:extLst>
              <a:ext uri="{FF2B5EF4-FFF2-40B4-BE49-F238E27FC236}">
                <a16:creationId xmlns:a16="http://schemas.microsoft.com/office/drawing/2014/main" id="{9BD2CC1E-7B33-644E-EC31-21016AAE90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6" t="47520" r="13037" b="43014"/>
          <a:stretch>
            <a:fillRect/>
          </a:stretch>
        </p:blipFill>
        <p:spPr>
          <a:xfrm>
            <a:off x="3354505" y="1607563"/>
            <a:ext cx="6328738" cy="6357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AF2882B-B007-21EE-974E-36E95E59A87F}"/>
              </a:ext>
            </a:extLst>
          </p:cNvPr>
          <p:cNvSpPr/>
          <p:nvPr/>
        </p:nvSpPr>
        <p:spPr>
          <a:xfrm>
            <a:off x="5844949" y="269631"/>
            <a:ext cx="2024255" cy="332935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5781017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F6548D-CF0C-E82F-CF1E-A8554C659021}"/>
              </a:ext>
            </a:extLst>
          </p:cNvPr>
          <p:cNvSpPr txBox="1"/>
          <p:nvPr/>
        </p:nvSpPr>
        <p:spPr>
          <a:xfrm>
            <a:off x="1008185" y="562708"/>
            <a:ext cx="716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 </a:t>
            </a:r>
            <a:r>
              <a:rPr lang="he-IL" dirty="0"/>
              <a:t>3</a:t>
            </a:r>
            <a:r>
              <a:rPr lang="en-IL" dirty="0"/>
              <a:t>J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FD657D-1E1A-718A-6210-17C85A407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1991" y="4979865"/>
            <a:ext cx="4745247" cy="10223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D8B1DC-B7ED-C04A-A9DE-3C7C10BE5057}"/>
              </a:ext>
            </a:extLst>
          </p:cNvPr>
          <p:cNvSpPr txBox="1"/>
          <p:nvPr/>
        </p:nvSpPr>
        <p:spPr>
          <a:xfrm>
            <a:off x="1910862" y="5131749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actin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B24EA8-63B6-CB4B-8E87-B9AFF9353072}"/>
              </a:ext>
            </a:extLst>
          </p:cNvPr>
          <p:cNvSpPr txBox="1"/>
          <p:nvPr/>
        </p:nvSpPr>
        <p:spPr>
          <a:xfrm>
            <a:off x="1378697" y="4271053"/>
            <a:ext cx="1064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AKT total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40F4E9-99CE-BC10-EAB8-AF94DCBEEAD7}"/>
              </a:ext>
            </a:extLst>
          </p:cNvPr>
          <p:cNvSpPr txBox="1"/>
          <p:nvPr/>
        </p:nvSpPr>
        <p:spPr>
          <a:xfrm>
            <a:off x="1724791" y="3525173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308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23F343F-A94F-85BF-4046-D6736661B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792" y="3629331"/>
            <a:ext cx="4967654" cy="41014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850D72A-F17E-4DA5-4549-D441807C6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026" y="4190279"/>
            <a:ext cx="5054211" cy="63878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1847844-85D3-5755-6432-EE6FA808065F}"/>
              </a:ext>
            </a:extLst>
          </p:cNvPr>
          <p:cNvSpPr/>
          <p:nvPr/>
        </p:nvSpPr>
        <p:spPr>
          <a:xfrm>
            <a:off x="2989385" y="3317631"/>
            <a:ext cx="2954215" cy="2590800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06278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CE1FC4-23E3-352B-7620-EA685D4322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319" t="35425" r="11702" b="41332"/>
          <a:stretch/>
        </p:blipFill>
        <p:spPr>
          <a:xfrm flipH="1">
            <a:off x="1429740" y="3804830"/>
            <a:ext cx="4045826" cy="11271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A09473-C55E-135E-662B-A4A82E84B9BE}"/>
              </a:ext>
            </a:extLst>
          </p:cNvPr>
          <p:cNvSpPr txBox="1"/>
          <p:nvPr/>
        </p:nvSpPr>
        <p:spPr>
          <a:xfrm>
            <a:off x="749955" y="249469"/>
            <a:ext cx="77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 5A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FE9C5A-B08F-238C-9196-021F248CD70D}"/>
              </a:ext>
            </a:extLst>
          </p:cNvPr>
          <p:cNvSpPr txBox="1"/>
          <p:nvPr/>
        </p:nvSpPr>
        <p:spPr>
          <a:xfrm>
            <a:off x="850554" y="4262533"/>
            <a:ext cx="648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asyn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574593-8304-F43D-C4E9-EC277D13A4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4351"/>
          <a:stretch/>
        </p:blipFill>
        <p:spPr>
          <a:xfrm flipH="1">
            <a:off x="1429740" y="1082720"/>
            <a:ext cx="4136922" cy="10897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E1B941-19BC-203B-3AF4-C5B616DBF502}"/>
              </a:ext>
            </a:extLst>
          </p:cNvPr>
          <p:cNvSpPr txBox="1"/>
          <p:nvPr/>
        </p:nvSpPr>
        <p:spPr>
          <a:xfrm>
            <a:off x="7671153" y="623180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473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515984-748A-D5F6-340C-FDDECCDFBD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84" t="63908"/>
          <a:stretch/>
        </p:blipFill>
        <p:spPr>
          <a:xfrm flipH="1">
            <a:off x="1648918" y="2646060"/>
            <a:ext cx="3917745" cy="9269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BD37B7-72A1-7F0F-F858-5863C70E7F6F}"/>
              </a:ext>
            </a:extLst>
          </p:cNvPr>
          <p:cNvSpPr txBox="1"/>
          <p:nvPr/>
        </p:nvSpPr>
        <p:spPr>
          <a:xfrm>
            <a:off x="487378" y="2924845"/>
            <a:ext cx="1011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IL" dirty="0"/>
              <a:t>kt total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90D7860-72A6-479C-54E1-E5BDF5E6661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0001" b="15848"/>
          <a:stretch/>
        </p:blipFill>
        <p:spPr>
          <a:xfrm flipH="1">
            <a:off x="6413565" y="1148634"/>
            <a:ext cx="4348695" cy="8770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FC601F4-0385-9B9E-F880-2742F1739C67}"/>
              </a:ext>
            </a:extLst>
          </p:cNvPr>
          <p:cNvSpPr txBox="1"/>
          <p:nvPr/>
        </p:nvSpPr>
        <p:spPr>
          <a:xfrm>
            <a:off x="3052830" y="623180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308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B87FD2-9A46-F3FB-720A-5DD06C426D4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075" t="52094" r="9550" b="23094"/>
          <a:stretch/>
        </p:blipFill>
        <p:spPr>
          <a:xfrm flipH="1">
            <a:off x="6296626" y="2727432"/>
            <a:ext cx="4348695" cy="7641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9E042EA-7D02-1C45-D2E6-62412254D4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3130" r="16639" b="3626"/>
          <a:stretch/>
        </p:blipFill>
        <p:spPr>
          <a:xfrm flipH="1">
            <a:off x="6290901" y="3925685"/>
            <a:ext cx="4471359" cy="106064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E9AE0BA-74D2-7866-82B6-B6919691D6F1}"/>
              </a:ext>
            </a:extLst>
          </p:cNvPr>
          <p:cNvSpPr txBox="1"/>
          <p:nvPr/>
        </p:nvSpPr>
        <p:spPr>
          <a:xfrm>
            <a:off x="735587" y="1402491"/>
            <a:ext cx="763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</a:t>
            </a:r>
            <a:r>
              <a:rPr lang="en-IL" dirty="0"/>
              <a:t>AKT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D44AA9-7E69-C455-086A-89CF08CC5BA5}"/>
              </a:ext>
            </a:extLst>
          </p:cNvPr>
          <p:cNvSpPr txBox="1"/>
          <p:nvPr/>
        </p:nvSpPr>
        <p:spPr>
          <a:xfrm>
            <a:off x="6242538" y="334108"/>
            <a:ext cx="779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 3B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98FAA2-6437-2B3E-BB22-11897AC71E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0338" y="5205361"/>
            <a:ext cx="4915877" cy="156855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135D191-5A4D-4C31-3CEE-73E4AF347869}"/>
              </a:ext>
            </a:extLst>
          </p:cNvPr>
          <p:cNvSpPr txBox="1"/>
          <p:nvPr/>
        </p:nvSpPr>
        <p:spPr>
          <a:xfrm>
            <a:off x="306719" y="5415555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actin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92C50B-EE46-6D7E-70FB-DAC7167239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 flipH="1" flipV="1">
            <a:off x="6413565" y="5298559"/>
            <a:ext cx="4471359" cy="60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03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FA8819-482A-7F8C-46F3-53C6A994411F}"/>
              </a:ext>
            </a:extLst>
          </p:cNvPr>
          <p:cNvSpPr txBox="1"/>
          <p:nvPr/>
        </p:nvSpPr>
        <p:spPr>
          <a:xfrm>
            <a:off x="382385" y="290945"/>
            <a:ext cx="779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 6B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D0B4EF-0DD9-D849-2EB9-1878CE91A7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9444"/>
          <a:stretch/>
        </p:blipFill>
        <p:spPr>
          <a:xfrm>
            <a:off x="2245315" y="3690452"/>
            <a:ext cx="4780632" cy="9404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3EB40B-D21B-A743-F1AD-B05E3DE534B4}"/>
              </a:ext>
            </a:extLst>
          </p:cNvPr>
          <p:cNvSpPr txBox="1"/>
          <p:nvPr/>
        </p:nvSpPr>
        <p:spPr>
          <a:xfrm>
            <a:off x="1647567" y="4010452"/>
            <a:ext cx="648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asyn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DF074C-0A23-F5D3-42B8-CEDCE0DDC2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694"/>
          <a:stretch/>
        </p:blipFill>
        <p:spPr>
          <a:xfrm>
            <a:off x="2295886" y="1656026"/>
            <a:ext cx="4730061" cy="8704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CD96ED-DBCA-73D5-BB35-34ADE5E84E96}"/>
              </a:ext>
            </a:extLst>
          </p:cNvPr>
          <p:cNvSpPr txBox="1"/>
          <p:nvPr/>
        </p:nvSpPr>
        <p:spPr>
          <a:xfrm>
            <a:off x="1740926" y="1813791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473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B31E39-8444-C0AA-E743-CA68DC8303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126" r="11111" b="25632"/>
          <a:stretch/>
        </p:blipFill>
        <p:spPr>
          <a:xfrm>
            <a:off x="2430231" y="2564353"/>
            <a:ext cx="4780631" cy="11260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89004F-1BDC-02FF-3141-BDD6706CA030}"/>
              </a:ext>
            </a:extLst>
          </p:cNvPr>
          <p:cNvSpPr txBox="1"/>
          <p:nvPr/>
        </p:nvSpPr>
        <p:spPr>
          <a:xfrm>
            <a:off x="1400900" y="2952541"/>
            <a:ext cx="1011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IL" dirty="0"/>
              <a:t>kt total</a:t>
            </a:r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D159E051-DA74-1E12-3CFD-FCB5CFE43F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4561" y="1491149"/>
            <a:ext cx="6883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L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EED3B2-404C-D726-89AB-9F6692FFF9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1753"/>
          <a:stretch/>
        </p:blipFill>
        <p:spPr>
          <a:xfrm>
            <a:off x="2295886" y="621550"/>
            <a:ext cx="4730061" cy="10155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A9A1B7-0A2E-93D2-6717-489AB094370A}"/>
              </a:ext>
            </a:extLst>
          </p:cNvPr>
          <p:cNvSpPr txBox="1"/>
          <p:nvPr/>
        </p:nvSpPr>
        <p:spPr>
          <a:xfrm>
            <a:off x="1629168" y="944653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308</a:t>
            </a:r>
          </a:p>
        </p:txBody>
      </p:sp>
    </p:spTree>
    <p:extLst>
      <p:ext uri="{BB962C8B-B14F-4D97-AF65-F5344CB8AC3E}">
        <p14:creationId xmlns:p14="http://schemas.microsoft.com/office/powerpoint/2010/main" val="3107834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C5880A-905C-FFEA-F76C-C2099B37B003}"/>
              </a:ext>
            </a:extLst>
          </p:cNvPr>
          <p:cNvSpPr txBox="1"/>
          <p:nvPr/>
        </p:nvSpPr>
        <p:spPr>
          <a:xfrm>
            <a:off x="930729" y="375557"/>
            <a:ext cx="864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Fig. 6D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4AA93B-9478-F6D6-7BC3-4CC1B14CC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139661"/>
            <a:ext cx="7772400" cy="457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56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0B915F-49CC-7BC0-7F77-506E193311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69" t="28691" r="58446" b="54455"/>
          <a:stretch/>
        </p:blipFill>
        <p:spPr>
          <a:xfrm>
            <a:off x="1444338" y="1635762"/>
            <a:ext cx="4227257" cy="10240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B4F66D-90B6-7B97-F479-A2705DD79B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839" t="58547" r="57718" b="27813"/>
          <a:stretch/>
        </p:blipFill>
        <p:spPr>
          <a:xfrm>
            <a:off x="6085737" y="3670609"/>
            <a:ext cx="4675497" cy="11637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2D289E-30A3-5242-5245-C83E361C5383}"/>
              </a:ext>
            </a:extLst>
          </p:cNvPr>
          <p:cNvSpPr txBox="1"/>
          <p:nvPr/>
        </p:nvSpPr>
        <p:spPr>
          <a:xfrm>
            <a:off x="589733" y="164357"/>
            <a:ext cx="6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1A</a:t>
            </a:r>
            <a:endParaRPr lang="en-I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292E77-F33F-1EF1-CF48-5BCB5AA3B74A}"/>
              </a:ext>
            </a:extLst>
          </p:cNvPr>
          <p:cNvSpPr txBox="1"/>
          <p:nvPr/>
        </p:nvSpPr>
        <p:spPr>
          <a:xfrm>
            <a:off x="472727" y="3993550"/>
            <a:ext cx="66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dirty="0"/>
              <a:t>asyn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69142A-A997-356D-8EF4-980472792BC7}"/>
              </a:ext>
            </a:extLst>
          </p:cNvPr>
          <p:cNvSpPr txBox="1"/>
          <p:nvPr/>
        </p:nvSpPr>
        <p:spPr>
          <a:xfrm>
            <a:off x="8168799" y="532775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dirty="0"/>
              <a:t>ser473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F396FF-D216-59F4-D554-9EC79E853490}"/>
              </a:ext>
            </a:extLst>
          </p:cNvPr>
          <p:cNvSpPr txBox="1"/>
          <p:nvPr/>
        </p:nvSpPr>
        <p:spPr>
          <a:xfrm>
            <a:off x="3038964" y="44517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dirty="0"/>
              <a:t>thr308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E785C6-101D-087A-A647-7A8458EA5F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435" t="58547" r="11788" b="27172"/>
          <a:stretch/>
        </p:blipFill>
        <p:spPr>
          <a:xfrm>
            <a:off x="1640828" y="3771917"/>
            <a:ext cx="4128441" cy="11637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A1CFEC4-8DEA-39B5-7676-94F4EB9299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175" t="22351" r="28352" b="59660"/>
          <a:stretch/>
        </p:blipFill>
        <p:spPr>
          <a:xfrm>
            <a:off x="6085737" y="2572728"/>
            <a:ext cx="4414251" cy="11456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DDBA072-861B-A2D3-D9F8-912BA6FD06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79" t="66982" r="27920" b="16885"/>
          <a:stretch/>
        </p:blipFill>
        <p:spPr>
          <a:xfrm>
            <a:off x="1532272" y="2648456"/>
            <a:ext cx="3927785" cy="99414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AD466B0-A50B-BEA8-4A4F-48E41C5C7724}"/>
              </a:ext>
            </a:extLst>
          </p:cNvPr>
          <p:cNvSpPr/>
          <p:nvPr/>
        </p:nvSpPr>
        <p:spPr>
          <a:xfrm>
            <a:off x="3741683" y="915814"/>
            <a:ext cx="1718374" cy="3918520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CE62B4-5DF7-E4FE-4D58-575B617A6E0F}"/>
              </a:ext>
            </a:extLst>
          </p:cNvPr>
          <p:cNvSpPr txBox="1"/>
          <p:nvPr/>
        </p:nvSpPr>
        <p:spPr>
          <a:xfrm>
            <a:off x="305032" y="2659772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</a:t>
            </a:r>
            <a:r>
              <a:rPr lang="en-IL" dirty="0"/>
              <a:t>kt total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F92E5A7-9D24-6FFC-96FE-A254FFB10B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548" t="22309" r="14091" b="61840"/>
          <a:stretch/>
        </p:blipFill>
        <p:spPr>
          <a:xfrm>
            <a:off x="6014646" y="1501678"/>
            <a:ext cx="4675498" cy="116372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5449B40-F92B-EE08-AA46-D098800F8DA3}"/>
              </a:ext>
            </a:extLst>
          </p:cNvPr>
          <p:cNvSpPr/>
          <p:nvPr/>
        </p:nvSpPr>
        <p:spPr>
          <a:xfrm>
            <a:off x="8486953" y="1037859"/>
            <a:ext cx="2064220" cy="4271058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8C28B1C-BB2E-02F2-0306-B58BA878FCFF}"/>
              </a:ext>
            </a:extLst>
          </p:cNvPr>
          <p:cNvSpPr txBox="1"/>
          <p:nvPr/>
        </p:nvSpPr>
        <p:spPr>
          <a:xfrm>
            <a:off x="460289" y="1602993"/>
            <a:ext cx="689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pAKT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13C9F1F-14CB-8601-535A-A58FCC92BB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640" y="5167713"/>
            <a:ext cx="4675497" cy="139211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BFEB740-9FED-E5BB-F35A-94F44D40E201}"/>
              </a:ext>
            </a:extLst>
          </p:cNvPr>
          <p:cNvSpPr txBox="1"/>
          <p:nvPr/>
        </p:nvSpPr>
        <p:spPr>
          <a:xfrm>
            <a:off x="10883964" y="5863772"/>
            <a:ext cx="1064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AKT total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B40146-57E1-B481-85B2-19ED88499257}"/>
              </a:ext>
            </a:extLst>
          </p:cNvPr>
          <p:cNvSpPr txBox="1"/>
          <p:nvPr/>
        </p:nvSpPr>
        <p:spPr>
          <a:xfrm>
            <a:off x="10910090" y="6145195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actin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99249B1-7B35-7C4D-1C09-0D991A80B2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4646" y="5356322"/>
            <a:ext cx="4585935" cy="157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102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E7CECC-4D4D-C872-89DA-6E23E8563B00}"/>
              </a:ext>
            </a:extLst>
          </p:cNvPr>
          <p:cNvSpPr txBox="1"/>
          <p:nvPr/>
        </p:nvSpPr>
        <p:spPr>
          <a:xfrm>
            <a:off x="435429" y="206829"/>
            <a:ext cx="803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 6H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53CE7E-4FFF-59D7-3DB3-050E78E840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71" t="16005" r="3142" b="12749"/>
          <a:stretch/>
        </p:blipFill>
        <p:spPr>
          <a:xfrm>
            <a:off x="4328932" y="1400537"/>
            <a:ext cx="5440101" cy="32524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9641E9-9118-F8DF-6AEE-1277C7C4949A}"/>
              </a:ext>
            </a:extLst>
          </p:cNvPr>
          <p:cNvSpPr txBox="1"/>
          <p:nvPr/>
        </p:nvSpPr>
        <p:spPr>
          <a:xfrm>
            <a:off x="3370149" y="2767727"/>
            <a:ext cx="648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asyn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E7B0F2-7C88-963B-ACAD-E4EBE0E373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233" b="26483"/>
          <a:stretch/>
        </p:blipFill>
        <p:spPr>
          <a:xfrm>
            <a:off x="4138810" y="4771983"/>
            <a:ext cx="5860233" cy="9259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41150C-732E-0853-8FD0-1937F7AC45B5}"/>
              </a:ext>
            </a:extLst>
          </p:cNvPr>
          <p:cNvSpPr txBox="1"/>
          <p:nvPr/>
        </p:nvSpPr>
        <p:spPr>
          <a:xfrm>
            <a:off x="3351105" y="5050304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actin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0F41D7-5C19-CD5A-E8FC-346C717881A2}"/>
              </a:ext>
            </a:extLst>
          </p:cNvPr>
          <p:cNvSpPr/>
          <p:nvPr/>
        </p:nvSpPr>
        <p:spPr>
          <a:xfrm>
            <a:off x="5585108" y="4865638"/>
            <a:ext cx="3782682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791321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B929B1-F4CA-7195-D66D-7909B1EF5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2" y="3280305"/>
            <a:ext cx="3524598" cy="14336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075C69-D4DC-C26B-C027-1CA4BF1BDE1E}"/>
              </a:ext>
            </a:extLst>
          </p:cNvPr>
          <p:cNvSpPr txBox="1"/>
          <p:nvPr/>
        </p:nvSpPr>
        <p:spPr>
          <a:xfrm>
            <a:off x="498763" y="216131"/>
            <a:ext cx="769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 S2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A26D4D-3ACE-EBE8-0B07-F7FE79E76469}"/>
              </a:ext>
            </a:extLst>
          </p:cNvPr>
          <p:cNvSpPr/>
          <p:nvPr/>
        </p:nvSpPr>
        <p:spPr>
          <a:xfrm>
            <a:off x="936703" y="4249829"/>
            <a:ext cx="1144978" cy="36933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369EA1-84A1-861A-D51C-7386F726B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63" y="4852180"/>
            <a:ext cx="3441470" cy="198286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C319B12-E307-DF3B-D4B4-1A5E927A587F}"/>
              </a:ext>
            </a:extLst>
          </p:cNvPr>
          <p:cNvSpPr/>
          <p:nvPr/>
        </p:nvSpPr>
        <p:spPr>
          <a:xfrm>
            <a:off x="1087928" y="6122907"/>
            <a:ext cx="1175484" cy="47635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2F4B40-BF49-88A2-84EE-0B5695FC5654}"/>
              </a:ext>
            </a:extLst>
          </p:cNvPr>
          <p:cNvSpPr txBox="1"/>
          <p:nvPr/>
        </p:nvSpPr>
        <p:spPr>
          <a:xfrm>
            <a:off x="1554516" y="5265499"/>
            <a:ext cx="648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asyn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5EDD9B-FADD-5E26-D28A-27BD5E0E5C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48" y="905233"/>
            <a:ext cx="4216354" cy="230633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CE2BA57-C135-0499-B059-56D30AC3B0EB}"/>
              </a:ext>
            </a:extLst>
          </p:cNvPr>
          <p:cNvSpPr/>
          <p:nvPr/>
        </p:nvSpPr>
        <p:spPr>
          <a:xfrm>
            <a:off x="712260" y="2464588"/>
            <a:ext cx="1008475" cy="36933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87115E-650C-6E73-3668-E0E67F747C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685" y="3991895"/>
            <a:ext cx="3934919" cy="231248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DF50E46-8EDD-DCE3-93F5-ACC493D71B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7476" y="1020167"/>
            <a:ext cx="5105515" cy="24088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D055929-E79F-06C5-5B75-6E16A5D6CC5A}"/>
              </a:ext>
            </a:extLst>
          </p:cNvPr>
          <p:cNvSpPr/>
          <p:nvPr/>
        </p:nvSpPr>
        <p:spPr>
          <a:xfrm>
            <a:off x="5148405" y="5468501"/>
            <a:ext cx="1352219" cy="36933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8E0905-B35A-D26E-2617-CF9ED6714697}"/>
              </a:ext>
            </a:extLst>
          </p:cNvPr>
          <p:cNvSpPr/>
          <p:nvPr/>
        </p:nvSpPr>
        <p:spPr>
          <a:xfrm>
            <a:off x="5491925" y="2566290"/>
            <a:ext cx="1352219" cy="36933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8789033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703C6C-264F-4BC3-E006-EB2F71F9D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738" y="120503"/>
            <a:ext cx="5002619" cy="30730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EA043B-F9BA-0101-A983-1E5E875847A0}"/>
              </a:ext>
            </a:extLst>
          </p:cNvPr>
          <p:cNvSpPr txBox="1"/>
          <p:nvPr/>
        </p:nvSpPr>
        <p:spPr>
          <a:xfrm>
            <a:off x="3340847" y="1221399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308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4FB705-32B9-758F-598D-9E39D91EC272}"/>
              </a:ext>
            </a:extLst>
          </p:cNvPr>
          <p:cNvSpPr txBox="1"/>
          <p:nvPr/>
        </p:nvSpPr>
        <p:spPr>
          <a:xfrm>
            <a:off x="241206" y="397739"/>
            <a:ext cx="835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Fig. S3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C8E65C-1171-32D8-AA14-BE7837FDA3A6}"/>
              </a:ext>
            </a:extLst>
          </p:cNvPr>
          <p:cNvSpPr/>
          <p:nvPr/>
        </p:nvSpPr>
        <p:spPr>
          <a:xfrm>
            <a:off x="2609039" y="1874130"/>
            <a:ext cx="1897812" cy="65543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BAEE07-AD95-F352-DB59-58A11A7ECFFA}"/>
              </a:ext>
            </a:extLst>
          </p:cNvPr>
          <p:cNvSpPr txBox="1"/>
          <p:nvPr/>
        </p:nvSpPr>
        <p:spPr>
          <a:xfrm>
            <a:off x="6559796" y="307801"/>
            <a:ext cx="1011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IL" dirty="0"/>
              <a:t>kt total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B20016-4EB7-DB95-20AA-0C440E9D0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7730" y="0"/>
            <a:ext cx="4514811" cy="21555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D3D3A3-8708-A9AE-E0EC-7045663E2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5933" y="3426801"/>
            <a:ext cx="3429000" cy="2209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2383A8B-A2D4-2410-22B6-9F19593A493A}"/>
              </a:ext>
            </a:extLst>
          </p:cNvPr>
          <p:cNvSpPr txBox="1"/>
          <p:nvPr/>
        </p:nvSpPr>
        <p:spPr>
          <a:xfrm>
            <a:off x="2143974" y="4026336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473</a:t>
            </a:r>
            <a:endParaRPr lang="en-IL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4FB94B-04C1-13B3-F05C-052632201A91}"/>
              </a:ext>
            </a:extLst>
          </p:cNvPr>
          <p:cNvSpPr/>
          <p:nvPr/>
        </p:nvSpPr>
        <p:spPr>
          <a:xfrm>
            <a:off x="1984927" y="4750003"/>
            <a:ext cx="1233577" cy="490399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FCF791A-82F5-A267-C120-299F14CED2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7730" y="2497425"/>
            <a:ext cx="4040066" cy="305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529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EBCB43-0E14-ACD1-3AFA-6A0EA4A0A3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545" t="53721" b="12179"/>
          <a:stretch/>
        </p:blipFill>
        <p:spPr>
          <a:xfrm>
            <a:off x="4322227" y="2092789"/>
            <a:ext cx="3564804" cy="12918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23C58B-6EC2-2BB6-4F73-567C01D6580F}"/>
              </a:ext>
            </a:extLst>
          </p:cNvPr>
          <p:cNvSpPr txBox="1"/>
          <p:nvPr/>
        </p:nvSpPr>
        <p:spPr>
          <a:xfrm>
            <a:off x="3579266" y="2509420"/>
            <a:ext cx="699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ACLY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C0FF67-084E-023F-5C84-7DC715F351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011" t="58080"/>
          <a:stretch/>
        </p:blipFill>
        <p:spPr>
          <a:xfrm>
            <a:off x="4414725" y="3473342"/>
            <a:ext cx="3564804" cy="13811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62E985-6C97-1413-AC86-C56F83B00D01}"/>
              </a:ext>
            </a:extLst>
          </p:cNvPr>
          <p:cNvSpPr txBox="1"/>
          <p:nvPr/>
        </p:nvSpPr>
        <p:spPr>
          <a:xfrm>
            <a:off x="3592539" y="3979248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actin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D415BC-EB2C-E35A-E77D-76A07FDDF50F}"/>
              </a:ext>
            </a:extLst>
          </p:cNvPr>
          <p:cNvSpPr/>
          <p:nvPr/>
        </p:nvSpPr>
        <p:spPr>
          <a:xfrm>
            <a:off x="5763679" y="1920460"/>
            <a:ext cx="2007605" cy="292839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2F4072-1DC4-FAFB-9418-00F34C28E97B}"/>
              </a:ext>
            </a:extLst>
          </p:cNvPr>
          <p:cNvSpPr txBox="1"/>
          <p:nvPr/>
        </p:nvSpPr>
        <p:spPr>
          <a:xfrm>
            <a:off x="5473192" y="1126158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effectLst/>
                <a:latin typeface="Times New Roman" panose="02020603050405020304" pitchFamily="18" charset="0"/>
              </a:rPr>
              <a:t>Fig. </a:t>
            </a:r>
            <a:r>
              <a:rPr lang="en-US" b="1" dirty="0">
                <a:latin typeface="Times New Roman" panose="02020603050405020304" pitchFamily="18" charset="0"/>
              </a:rPr>
              <a:t>S6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97622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5750EB-01AE-0FDF-45F6-2D7B19D0A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5145" y="4960807"/>
            <a:ext cx="5352798" cy="7006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415964-FBB9-A8F0-D85B-9964CF8F7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0546" y="3878096"/>
            <a:ext cx="5642533" cy="9039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77A66D0-A116-2563-0E55-0EFD8EDD1E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074" t="32098" r="23216" b="52154"/>
          <a:stretch/>
        </p:blipFill>
        <p:spPr>
          <a:xfrm>
            <a:off x="3194614" y="1099595"/>
            <a:ext cx="5491635" cy="11458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D50D1D-8782-8DD6-C697-7BEC4311A33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918" t="28681" r="14815" b="49893"/>
          <a:stretch/>
        </p:blipFill>
        <p:spPr>
          <a:xfrm>
            <a:off x="2905247" y="2317831"/>
            <a:ext cx="6296626" cy="121243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B23A5B1-8B9D-978C-EB17-8EEDBF5C28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0951" y="5534789"/>
            <a:ext cx="6296626" cy="13383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BCB27D-427E-4CBA-CD48-FA9149666FD0}"/>
              </a:ext>
            </a:extLst>
          </p:cNvPr>
          <p:cNvSpPr txBox="1"/>
          <p:nvPr/>
        </p:nvSpPr>
        <p:spPr>
          <a:xfrm>
            <a:off x="623944" y="419548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1C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24CBA0-B0DB-FBA9-47FC-F6181E8ABCA2}"/>
              </a:ext>
            </a:extLst>
          </p:cNvPr>
          <p:cNvSpPr/>
          <p:nvPr/>
        </p:nvSpPr>
        <p:spPr>
          <a:xfrm>
            <a:off x="7067774" y="1355464"/>
            <a:ext cx="1635305" cy="5314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6768C1-F3FD-E261-4AF5-A06EA2354913}"/>
              </a:ext>
            </a:extLst>
          </p:cNvPr>
          <p:cNvSpPr/>
          <p:nvPr/>
        </p:nvSpPr>
        <p:spPr>
          <a:xfrm>
            <a:off x="3723939" y="1366369"/>
            <a:ext cx="2289586" cy="5314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057786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4d40773c7c_3_142"/>
          <p:cNvSpPr txBox="1">
            <a:spLocks noGrp="1"/>
          </p:cNvSpPr>
          <p:nvPr>
            <p:ph type="title"/>
          </p:nvPr>
        </p:nvSpPr>
        <p:spPr>
          <a:xfrm>
            <a:off x="2094193" y="169535"/>
            <a:ext cx="2870791" cy="69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br>
              <a:rPr lang="en-IL" sz="1800" b="0" i="0" u="none" strike="noStrik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IL" sz="1800" b="0" i="0" u="none" strike="noStrik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L" sz="1800" b="1" i="0" u="none" strike="noStrik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 1 E. 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7019F-246E-5D6B-9E32-20469DDC0CDA}"/>
              </a:ext>
            </a:extLst>
          </p:cNvPr>
          <p:cNvSpPr txBox="1"/>
          <p:nvPr/>
        </p:nvSpPr>
        <p:spPr>
          <a:xfrm>
            <a:off x="554902" y="3523338"/>
            <a:ext cx="5229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α-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531B42-7A1E-3DE1-BD79-D019E2325E81}"/>
              </a:ext>
            </a:extLst>
          </p:cNvPr>
          <p:cNvSpPr txBox="1"/>
          <p:nvPr/>
        </p:nvSpPr>
        <p:spPr>
          <a:xfrm>
            <a:off x="6226511" y="2119878"/>
            <a:ext cx="5485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Ser473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A6245C-53B0-21CD-ED95-F10CD051A6B5}"/>
              </a:ext>
            </a:extLst>
          </p:cNvPr>
          <p:cNvSpPr txBox="1"/>
          <p:nvPr/>
        </p:nvSpPr>
        <p:spPr>
          <a:xfrm>
            <a:off x="554902" y="1261953"/>
            <a:ext cx="5629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Thr308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7E0F30D-EC8D-0B1E-3566-0E0714AE2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21072"/>
            <a:ext cx="3886200" cy="168376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2AA9166-0370-1D65-6506-B01501F381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2560" y="1479359"/>
            <a:ext cx="4374412" cy="182107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34B178C-E68F-1816-FCAD-E3FCB18A61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0027" y="1453240"/>
            <a:ext cx="3886200" cy="131642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BEDA286-6F34-60CE-BE77-F5E847A9A1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6932" y="3252839"/>
            <a:ext cx="5175398" cy="168693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803E260-365F-54AC-B715-4D4C8A98C0E0}"/>
              </a:ext>
            </a:extLst>
          </p:cNvPr>
          <p:cNvSpPr/>
          <p:nvPr/>
        </p:nvSpPr>
        <p:spPr>
          <a:xfrm>
            <a:off x="146324" y="1681065"/>
            <a:ext cx="999461" cy="8607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IL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8329B82-E6A3-9881-3F24-48D5B6E15953}"/>
              </a:ext>
            </a:extLst>
          </p:cNvPr>
          <p:cNvSpPr/>
          <p:nvPr/>
        </p:nvSpPr>
        <p:spPr>
          <a:xfrm>
            <a:off x="7411230" y="4078998"/>
            <a:ext cx="999461" cy="8607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IL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0CE8AAD-E5C1-1F1F-19C8-3ECA4016DE91}"/>
              </a:ext>
            </a:extLst>
          </p:cNvPr>
          <p:cNvSpPr/>
          <p:nvPr/>
        </p:nvSpPr>
        <p:spPr>
          <a:xfrm>
            <a:off x="7135458" y="1822207"/>
            <a:ext cx="999461" cy="8607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IL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9F3FACA-2884-C035-76C4-7DEF5CA5574B}"/>
              </a:ext>
            </a:extLst>
          </p:cNvPr>
          <p:cNvSpPr/>
          <p:nvPr/>
        </p:nvSpPr>
        <p:spPr>
          <a:xfrm>
            <a:off x="333597" y="4164721"/>
            <a:ext cx="999461" cy="8607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I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E4FD29-3AB5-2CBC-3412-9CDEE44CF9E0}"/>
              </a:ext>
            </a:extLst>
          </p:cNvPr>
          <p:cNvSpPr txBox="1"/>
          <p:nvPr/>
        </p:nvSpPr>
        <p:spPr>
          <a:xfrm>
            <a:off x="6149020" y="4368791"/>
            <a:ext cx="5709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T-AKT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D607B2-93C9-2FDB-9D41-A12868CA6C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7716" y="4975632"/>
            <a:ext cx="4389256" cy="93271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6E4EB19-26D6-B4F5-87B6-CFA1516C3332}"/>
              </a:ext>
            </a:extLst>
          </p:cNvPr>
          <p:cNvSpPr/>
          <p:nvPr/>
        </p:nvSpPr>
        <p:spPr>
          <a:xfrm>
            <a:off x="7411230" y="5047571"/>
            <a:ext cx="999461" cy="8607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en-IL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1EE4D3-E325-7C9E-CD47-95FAD92DDD8A}"/>
              </a:ext>
            </a:extLst>
          </p:cNvPr>
          <p:cNvSpPr txBox="1"/>
          <p:nvPr/>
        </p:nvSpPr>
        <p:spPr>
          <a:xfrm>
            <a:off x="5914656" y="5477960"/>
            <a:ext cx="5774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he-IL" sz="1000" dirty="0" err="1">
                <a:cs typeface="+mj-cs"/>
              </a:rPr>
              <a:t>tubulin</a:t>
            </a:r>
            <a:endParaRPr lang="en-IL" sz="1000" dirty="0"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AF7D33-B4A7-421C-4016-47D9C7182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2424" y="5527359"/>
            <a:ext cx="6242727" cy="691703"/>
          </a:xfrm>
          <a:prstGeom prst="rect">
            <a:avLst/>
          </a:prstGeom>
        </p:spPr>
      </p:pic>
      <p:sp>
        <p:nvSpPr>
          <p:cNvPr id="247" name="Google Shape;247;g34d40773c7c_3_148"/>
          <p:cNvSpPr txBox="1">
            <a:spLocks noGrp="1"/>
          </p:cNvSpPr>
          <p:nvPr>
            <p:ph type="title"/>
          </p:nvPr>
        </p:nvSpPr>
        <p:spPr>
          <a:xfrm>
            <a:off x="0" y="0"/>
            <a:ext cx="10515600" cy="69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br>
              <a:rPr lang="en-IL" sz="1800" b="0" i="0" u="none" strike="noStrik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IL" sz="1800" b="0" i="0" u="none" strike="noStrik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L" sz="1800" b="1" i="0" u="none" strike="noStrik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 1 G. 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8207A8-617A-067B-4652-219D07840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7128" y="1471978"/>
            <a:ext cx="6345100" cy="1257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91E506-8009-2D45-7E15-C08642238B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7095" y="2793111"/>
            <a:ext cx="6999805" cy="1143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5EDDF4-E244-4F6F-CCD0-33AEAE5693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3800" y="432694"/>
            <a:ext cx="6877050" cy="10114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9488A3-6675-8F93-68B1-E888268A8A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2424" y="4281852"/>
            <a:ext cx="5835659" cy="93964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5D8F0F5-A373-573F-FD5D-E5DF141E7F99}"/>
              </a:ext>
            </a:extLst>
          </p:cNvPr>
          <p:cNvSpPr/>
          <p:nvPr/>
        </p:nvSpPr>
        <p:spPr>
          <a:xfrm>
            <a:off x="4435366" y="819924"/>
            <a:ext cx="1660634" cy="6520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D3F160-901F-36E6-0C9D-D3CEE4F4496F}"/>
              </a:ext>
            </a:extLst>
          </p:cNvPr>
          <p:cNvSpPr/>
          <p:nvPr/>
        </p:nvSpPr>
        <p:spPr>
          <a:xfrm>
            <a:off x="4673666" y="2064770"/>
            <a:ext cx="1660634" cy="6520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DEA221-741D-C9AC-C128-361D5FF7127F}"/>
              </a:ext>
            </a:extLst>
          </p:cNvPr>
          <p:cNvSpPr/>
          <p:nvPr/>
        </p:nvSpPr>
        <p:spPr>
          <a:xfrm>
            <a:off x="4125311" y="3329494"/>
            <a:ext cx="1962806" cy="6520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80CF3C-AB13-7D44-9A78-4ACE1E93E120}"/>
              </a:ext>
            </a:extLst>
          </p:cNvPr>
          <p:cNvSpPr/>
          <p:nvPr/>
        </p:nvSpPr>
        <p:spPr>
          <a:xfrm>
            <a:off x="3984066" y="4243022"/>
            <a:ext cx="1821648" cy="6520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BACC47-748E-E903-AB31-1E6CEA9CF778}"/>
              </a:ext>
            </a:extLst>
          </p:cNvPr>
          <p:cNvSpPr txBox="1"/>
          <p:nvPr/>
        </p:nvSpPr>
        <p:spPr>
          <a:xfrm>
            <a:off x="2774731" y="4635062"/>
            <a:ext cx="7569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α-</a:t>
            </a:r>
            <a:r>
              <a:rPr lang="en-US" dirty="0"/>
              <a:t>Syn </a:t>
            </a:r>
            <a:r>
              <a:rPr lang="en-IL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683ECF-DF95-D7CA-F395-B23B84CF02C2}"/>
              </a:ext>
            </a:extLst>
          </p:cNvPr>
          <p:cNvSpPr txBox="1"/>
          <p:nvPr/>
        </p:nvSpPr>
        <p:spPr>
          <a:xfrm>
            <a:off x="2411065" y="3473043"/>
            <a:ext cx="9813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Total AKT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744898-25B4-EAC2-7967-AEC3735C4C2A}"/>
              </a:ext>
            </a:extLst>
          </p:cNvPr>
          <p:cNvSpPr txBox="1"/>
          <p:nvPr/>
        </p:nvSpPr>
        <p:spPr>
          <a:xfrm>
            <a:off x="3163614" y="2196662"/>
            <a:ext cx="811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Ser 473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9008CA-51B0-511D-66DC-30ADAC4FA8FC}"/>
              </a:ext>
            </a:extLst>
          </p:cNvPr>
          <p:cNvSpPr txBox="1"/>
          <p:nvPr/>
        </p:nvSpPr>
        <p:spPr>
          <a:xfrm>
            <a:off x="3247697" y="851338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Thr 308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783C78E-A104-2066-A23F-0758140CD92C}"/>
              </a:ext>
            </a:extLst>
          </p:cNvPr>
          <p:cNvSpPr/>
          <p:nvPr/>
        </p:nvSpPr>
        <p:spPr>
          <a:xfrm>
            <a:off x="3846181" y="5426069"/>
            <a:ext cx="1821648" cy="6520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F84F02E-DCCB-D6A5-C2DF-7C8E11861C58}"/>
              </a:ext>
            </a:extLst>
          </p:cNvPr>
          <p:cNvSpPr txBox="1"/>
          <p:nvPr/>
        </p:nvSpPr>
        <p:spPr>
          <a:xfrm>
            <a:off x="2467429" y="5849257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/>
              <a:t>actin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8EB88F-6B7B-0B89-00B1-55324D5FA0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20" t="12467" r="21979" b="64755"/>
          <a:stretch/>
        </p:blipFill>
        <p:spPr>
          <a:xfrm>
            <a:off x="1257264" y="535083"/>
            <a:ext cx="4654108" cy="13626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83D01D-CA6C-C3A6-D7AC-F9767E8660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444" t="26247" r="17657" b="23934"/>
          <a:stretch/>
        </p:blipFill>
        <p:spPr>
          <a:xfrm>
            <a:off x="1031870" y="1820180"/>
            <a:ext cx="4942390" cy="13435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2AACB0-9C35-EA2E-475C-13EF80ED56D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454" t="31587" r="31106" b="53204"/>
          <a:stretch/>
        </p:blipFill>
        <p:spPr>
          <a:xfrm>
            <a:off x="6591563" y="3096526"/>
            <a:ext cx="5424666" cy="12394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B1C397-311E-DF06-1B95-83116D2D28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388" t="80944" r="24788" b="5576"/>
          <a:stretch/>
        </p:blipFill>
        <p:spPr>
          <a:xfrm>
            <a:off x="1177079" y="2973850"/>
            <a:ext cx="5058137" cy="11899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EA99AD-6985-856B-12A0-FA8F2F9380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706" t="47260" r="9919" b="24611"/>
          <a:stretch/>
        </p:blipFill>
        <p:spPr>
          <a:xfrm>
            <a:off x="6876701" y="570637"/>
            <a:ext cx="4885601" cy="12495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040240-D42B-EF7C-81ED-70A1F9F6F39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358" t="49739" r="18730" b="27476"/>
          <a:stretch/>
        </p:blipFill>
        <p:spPr>
          <a:xfrm>
            <a:off x="6774285" y="1849423"/>
            <a:ext cx="5059223" cy="10624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2C9F0F-CAC8-CC4F-1A5E-133F58D37A82}"/>
              </a:ext>
            </a:extLst>
          </p:cNvPr>
          <p:cNvSpPr txBox="1"/>
          <p:nvPr/>
        </p:nvSpPr>
        <p:spPr>
          <a:xfrm>
            <a:off x="189053" y="2225220"/>
            <a:ext cx="1011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IL" dirty="0"/>
              <a:t>kt total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7FB226-10E0-0287-C62B-FC32D0EB5AE1}"/>
              </a:ext>
            </a:extLst>
          </p:cNvPr>
          <p:cNvSpPr txBox="1"/>
          <p:nvPr/>
        </p:nvSpPr>
        <p:spPr>
          <a:xfrm>
            <a:off x="291935" y="1010742"/>
            <a:ext cx="763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IL" dirty="0"/>
              <a:t>-AKT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03B55E-60C4-AC15-930B-83A30172A5DF}"/>
              </a:ext>
            </a:extLst>
          </p:cNvPr>
          <p:cNvSpPr txBox="1"/>
          <p:nvPr/>
        </p:nvSpPr>
        <p:spPr>
          <a:xfrm>
            <a:off x="383551" y="3346901"/>
            <a:ext cx="648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asyn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36BC13-A6A8-CE9C-7DF9-DF37C474177B}"/>
              </a:ext>
            </a:extLst>
          </p:cNvPr>
          <p:cNvSpPr txBox="1"/>
          <p:nvPr/>
        </p:nvSpPr>
        <p:spPr>
          <a:xfrm>
            <a:off x="484094" y="333487"/>
            <a:ext cx="4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2A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C8A59C-02AF-EE87-A39A-322F9D76CD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6667" y="4163754"/>
            <a:ext cx="5116531" cy="25687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986FAE1-A274-5DA0-B75A-C7B3F098F8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2812" y="4335411"/>
            <a:ext cx="4800696" cy="15370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B294EC-F967-8F3C-402A-C6E0494906F6}"/>
              </a:ext>
            </a:extLst>
          </p:cNvPr>
          <p:cNvSpPr txBox="1"/>
          <p:nvPr/>
        </p:nvSpPr>
        <p:spPr>
          <a:xfrm>
            <a:off x="8229600" y="257908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Thr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1A8C73-E717-DF76-2600-7FBC09B8676F}"/>
              </a:ext>
            </a:extLst>
          </p:cNvPr>
          <p:cNvSpPr txBox="1"/>
          <p:nvPr/>
        </p:nvSpPr>
        <p:spPr>
          <a:xfrm>
            <a:off x="2754923" y="293077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Ser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64C29B-744A-F0B8-E5CB-DB2ACACD7F16}"/>
              </a:ext>
            </a:extLst>
          </p:cNvPr>
          <p:cNvSpPr txBox="1"/>
          <p:nvPr/>
        </p:nvSpPr>
        <p:spPr>
          <a:xfrm>
            <a:off x="808892" y="5076092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actin</a:t>
            </a:r>
          </a:p>
        </p:txBody>
      </p:sp>
    </p:spTree>
    <p:extLst>
      <p:ext uri="{BB962C8B-B14F-4D97-AF65-F5344CB8AC3E}">
        <p14:creationId xmlns:p14="http://schemas.microsoft.com/office/powerpoint/2010/main" val="4150147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4128C975-47EA-6896-8C39-75F66CE0B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9668" y="599883"/>
            <a:ext cx="5297758" cy="27541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566A118-3E2C-F7F7-FA88-75CCC48FA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172" y="2478254"/>
            <a:ext cx="3330010" cy="11626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2B78508-D1EA-AA29-D238-89C6732899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644" y="157690"/>
            <a:ext cx="4856791" cy="24262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AEAE93-D6F5-C6B8-9D9A-AA6B571DE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5716" y="3277888"/>
            <a:ext cx="4957471" cy="343441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E5A5F4E-5A9B-F1E3-41B1-EA4D8F7CF345}"/>
              </a:ext>
            </a:extLst>
          </p:cNvPr>
          <p:cNvSpPr/>
          <p:nvPr/>
        </p:nvSpPr>
        <p:spPr>
          <a:xfrm>
            <a:off x="7279805" y="4796293"/>
            <a:ext cx="1602210" cy="642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0D3CFBE-B53D-DC0B-105E-89EAD300182E}"/>
              </a:ext>
            </a:extLst>
          </p:cNvPr>
          <p:cNvSpPr/>
          <p:nvPr/>
        </p:nvSpPr>
        <p:spPr>
          <a:xfrm>
            <a:off x="475892" y="2674072"/>
            <a:ext cx="1909186" cy="476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44B054-0B7D-21B5-082D-1CC981208E3B}"/>
              </a:ext>
            </a:extLst>
          </p:cNvPr>
          <p:cNvSpPr/>
          <p:nvPr/>
        </p:nvSpPr>
        <p:spPr>
          <a:xfrm>
            <a:off x="876606" y="865010"/>
            <a:ext cx="1705229" cy="642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2A5057-E6CC-2B8F-F999-AD41142713AD}"/>
              </a:ext>
            </a:extLst>
          </p:cNvPr>
          <p:cNvSpPr txBox="1"/>
          <p:nvPr/>
        </p:nvSpPr>
        <p:spPr>
          <a:xfrm>
            <a:off x="4744995" y="74141"/>
            <a:ext cx="799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 2C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A0E0D2-2179-B7F0-7F8C-1DCED5A1F026}"/>
              </a:ext>
            </a:extLst>
          </p:cNvPr>
          <p:cNvSpPr txBox="1"/>
          <p:nvPr/>
        </p:nvSpPr>
        <p:spPr>
          <a:xfrm>
            <a:off x="413049" y="265962"/>
            <a:ext cx="927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PIK3CA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29EE20D-0328-8444-E9C4-F09C2604F473}"/>
              </a:ext>
            </a:extLst>
          </p:cNvPr>
          <p:cNvSpPr txBox="1"/>
          <p:nvPr/>
        </p:nvSpPr>
        <p:spPr>
          <a:xfrm>
            <a:off x="3820107" y="2489406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Thr 308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1D574D-6A9D-45C7-C6DF-5368377A8D5B}"/>
              </a:ext>
            </a:extLst>
          </p:cNvPr>
          <p:cNvSpPr txBox="1"/>
          <p:nvPr/>
        </p:nvSpPr>
        <p:spPr>
          <a:xfrm>
            <a:off x="3885902" y="3127691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actin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06EF26-0CA5-05E1-0BBB-56309D0B2A86}"/>
              </a:ext>
            </a:extLst>
          </p:cNvPr>
          <p:cNvSpPr txBox="1"/>
          <p:nvPr/>
        </p:nvSpPr>
        <p:spPr>
          <a:xfrm>
            <a:off x="6067833" y="2063095"/>
            <a:ext cx="1082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IL" dirty="0"/>
              <a:t>otal AKT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6E1EF7-74F8-AE6D-2779-71E5D220EC8C}"/>
              </a:ext>
            </a:extLst>
          </p:cNvPr>
          <p:cNvSpPr txBox="1"/>
          <p:nvPr/>
        </p:nvSpPr>
        <p:spPr>
          <a:xfrm>
            <a:off x="9955519" y="5973683"/>
            <a:ext cx="1111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Serin 473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7CEA622-B42E-B1C5-BF03-2A36595EE0EB}"/>
              </a:ext>
            </a:extLst>
          </p:cNvPr>
          <p:cNvSpPr txBox="1"/>
          <p:nvPr/>
        </p:nvSpPr>
        <p:spPr>
          <a:xfrm>
            <a:off x="6463711" y="2700122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actin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0B714E5-237E-46C9-559A-3B85E25740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606" y="4075813"/>
            <a:ext cx="5704911" cy="2214542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2A038B6D-99CC-8019-8BB1-4C93395E77BA}"/>
              </a:ext>
            </a:extLst>
          </p:cNvPr>
          <p:cNvSpPr/>
          <p:nvPr/>
        </p:nvSpPr>
        <p:spPr>
          <a:xfrm>
            <a:off x="924550" y="5338004"/>
            <a:ext cx="2099619" cy="10379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774122E-282A-B809-B191-A80AD24A0CB6}"/>
              </a:ext>
            </a:extLst>
          </p:cNvPr>
          <p:cNvSpPr txBox="1"/>
          <p:nvPr/>
        </p:nvSpPr>
        <p:spPr>
          <a:xfrm>
            <a:off x="1550428" y="4751209"/>
            <a:ext cx="847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α-</a:t>
            </a:r>
            <a:r>
              <a:rPr lang="en-US" dirty="0"/>
              <a:t>Syn </a:t>
            </a:r>
            <a:r>
              <a:rPr lang="en-IL" dirty="0"/>
              <a:t> 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2C24C45-9B3F-9F01-B61C-92A540F04A13}"/>
              </a:ext>
            </a:extLst>
          </p:cNvPr>
          <p:cNvSpPr/>
          <p:nvPr/>
        </p:nvSpPr>
        <p:spPr>
          <a:xfrm>
            <a:off x="7313550" y="1913817"/>
            <a:ext cx="2250941" cy="12138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774332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5FCEB6-D027-5C11-3CC4-955F55399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06217" y="4316921"/>
            <a:ext cx="5017357" cy="20486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5C0695-E947-94D7-ACBA-9FDC5B502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87747" y="217072"/>
            <a:ext cx="5535827" cy="21966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70FE31-AF75-B0C3-931A-EBD3F9AC4E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73542" y="2120247"/>
            <a:ext cx="5350032" cy="19652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3EB1D8-B435-6349-F998-1028FFC8EF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882269" y="2653370"/>
            <a:ext cx="4624978" cy="15512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6993C72-2E3C-4D20-A8F0-B604BEB18148}"/>
              </a:ext>
            </a:extLst>
          </p:cNvPr>
          <p:cNvSpPr/>
          <p:nvPr/>
        </p:nvSpPr>
        <p:spPr>
          <a:xfrm>
            <a:off x="1248032" y="1062681"/>
            <a:ext cx="2000526" cy="10575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712524-22D6-7CB5-435F-A22A6D68505C}"/>
              </a:ext>
            </a:extLst>
          </p:cNvPr>
          <p:cNvSpPr/>
          <p:nvPr/>
        </p:nvSpPr>
        <p:spPr>
          <a:xfrm>
            <a:off x="1647567" y="2942529"/>
            <a:ext cx="2000526" cy="10575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609D41-1279-B1B5-AAB6-7ED4BAD84F48}"/>
              </a:ext>
            </a:extLst>
          </p:cNvPr>
          <p:cNvSpPr/>
          <p:nvPr/>
        </p:nvSpPr>
        <p:spPr>
          <a:xfrm>
            <a:off x="1647567" y="4614294"/>
            <a:ext cx="1886465" cy="10575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D6512B-E1AB-2DF1-7F95-5577744E90FC}"/>
              </a:ext>
            </a:extLst>
          </p:cNvPr>
          <p:cNvSpPr/>
          <p:nvPr/>
        </p:nvSpPr>
        <p:spPr>
          <a:xfrm>
            <a:off x="7714735" y="2914285"/>
            <a:ext cx="2010033" cy="10575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AD5572-8907-CBF6-B546-AA49B6DDB380}"/>
              </a:ext>
            </a:extLst>
          </p:cNvPr>
          <p:cNvSpPr txBox="1"/>
          <p:nvPr/>
        </p:nvSpPr>
        <p:spPr>
          <a:xfrm>
            <a:off x="4779073" y="614662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PIK3CB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0D3656-E55C-5C11-299A-0EC9CCF6CAFC}"/>
              </a:ext>
            </a:extLst>
          </p:cNvPr>
          <p:cNvSpPr txBox="1"/>
          <p:nvPr/>
        </p:nvSpPr>
        <p:spPr>
          <a:xfrm>
            <a:off x="4982966" y="2327519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Thr308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D94B47-CDDD-C051-4BF8-4F4ADB05797F}"/>
              </a:ext>
            </a:extLst>
          </p:cNvPr>
          <p:cNvSpPr txBox="1"/>
          <p:nvPr/>
        </p:nvSpPr>
        <p:spPr>
          <a:xfrm>
            <a:off x="5238302" y="4772451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Ser 473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E22822-D7E6-1670-830C-E5494921974C}"/>
              </a:ext>
            </a:extLst>
          </p:cNvPr>
          <p:cNvSpPr txBox="1"/>
          <p:nvPr/>
        </p:nvSpPr>
        <p:spPr>
          <a:xfrm>
            <a:off x="5233015" y="5528745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actin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73694B-E3BB-B135-718F-B5A9B3C16216}"/>
              </a:ext>
            </a:extLst>
          </p:cNvPr>
          <p:cNvSpPr txBox="1"/>
          <p:nvPr/>
        </p:nvSpPr>
        <p:spPr>
          <a:xfrm>
            <a:off x="8828306" y="2564569"/>
            <a:ext cx="1082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IL" dirty="0"/>
              <a:t>otal AKT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F9112FB-5E2A-CCEB-3C15-B63A4270908F}"/>
              </a:ext>
            </a:extLst>
          </p:cNvPr>
          <p:cNvSpPr txBox="1"/>
          <p:nvPr/>
        </p:nvSpPr>
        <p:spPr>
          <a:xfrm>
            <a:off x="6882269" y="268105"/>
            <a:ext cx="799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 2C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BCE4133-188D-B943-A53A-96189903EC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7844" y="4848651"/>
            <a:ext cx="3556000" cy="889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0B44E-8226-3023-8A4F-2F94EBEA9D25}"/>
              </a:ext>
            </a:extLst>
          </p:cNvPr>
          <p:cNvSpPr txBox="1"/>
          <p:nvPr/>
        </p:nvSpPr>
        <p:spPr>
          <a:xfrm>
            <a:off x="7092462" y="5369169"/>
            <a:ext cx="847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α-</a:t>
            </a:r>
            <a:r>
              <a:rPr lang="en-US" dirty="0"/>
              <a:t>Syn </a:t>
            </a:r>
            <a:r>
              <a:rPr lang="en-I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2531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998DDF-EA49-AC7E-CF3E-69E6592C73AA}"/>
              </a:ext>
            </a:extLst>
          </p:cNvPr>
          <p:cNvSpPr txBox="1"/>
          <p:nvPr/>
        </p:nvSpPr>
        <p:spPr>
          <a:xfrm>
            <a:off x="224287" y="698740"/>
            <a:ext cx="767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Fig 2E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2DA545-1E79-768A-4C34-297CFE4644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8" t="28711" r="1" b="22629"/>
          <a:stretch/>
        </p:blipFill>
        <p:spPr>
          <a:xfrm>
            <a:off x="3181569" y="2473440"/>
            <a:ext cx="5476293" cy="9781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3B704E9-3CFB-CFDC-FB41-350051B57E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98" t="64480"/>
          <a:stretch/>
        </p:blipFill>
        <p:spPr>
          <a:xfrm>
            <a:off x="3137927" y="3565188"/>
            <a:ext cx="5093086" cy="106218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68AFC75-A50E-A43A-6BB4-A972B9F541D7}"/>
              </a:ext>
            </a:extLst>
          </p:cNvPr>
          <p:cNvSpPr txBox="1"/>
          <p:nvPr/>
        </p:nvSpPr>
        <p:spPr>
          <a:xfrm>
            <a:off x="2387659" y="3792773"/>
            <a:ext cx="570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S6P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EF981C6-C27C-56A5-B160-818D2D297E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4418"/>
          <a:stretch/>
        </p:blipFill>
        <p:spPr>
          <a:xfrm>
            <a:off x="3458505" y="5288413"/>
            <a:ext cx="4922420" cy="10689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087C4CC-4461-264F-943A-499C2BFB6AAB}"/>
              </a:ext>
            </a:extLst>
          </p:cNvPr>
          <p:cNvSpPr txBox="1"/>
          <p:nvPr/>
        </p:nvSpPr>
        <p:spPr>
          <a:xfrm flipH="1">
            <a:off x="2299507" y="5822901"/>
            <a:ext cx="659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dirty="0"/>
              <a:t>asyn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A22572-7C37-DA00-9ED9-7D44084EC5F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499" t="22682" r="10457" b="56278"/>
          <a:stretch/>
        </p:blipFill>
        <p:spPr>
          <a:xfrm>
            <a:off x="3181570" y="1248203"/>
            <a:ext cx="4777019" cy="8945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7DA2DC9-8F5F-E7E2-0477-5344C3CA53D6}"/>
              </a:ext>
            </a:extLst>
          </p:cNvPr>
          <p:cNvSpPr txBox="1"/>
          <p:nvPr/>
        </p:nvSpPr>
        <p:spPr>
          <a:xfrm>
            <a:off x="1610388" y="1643251"/>
            <a:ext cx="125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IL" dirty="0"/>
              <a:t>otal-ACLY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53FD22-BBA2-50AE-B9F3-608A41D6CA08}"/>
              </a:ext>
            </a:extLst>
          </p:cNvPr>
          <p:cNvSpPr txBox="1"/>
          <p:nvPr/>
        </p:nvSpPr>
        <p:spPr>
          <a:xfrm>
            <a:off x="2153044" y="4660752"/>
            <a:ext cx="805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ACTIN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8F6B64-446D-A034-C60C-EAD4C14FF16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6776" b="38250"/>
          <a:stretch/>
        </p:blipFill>
        <p:spPr>
          <a:xfrm>
            <a:off x="3326970" y="325170"/>
            <a:ext cx="4777019" cy="8286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D1BDFD-768B-C5A8-42B2-0E81CDFAB199}"/>
              </a:ext>
            </a:extLst>
          </p:cNvPr>
          <p:cNvSpPr txBox="1"/>
          <p:nvPr/>
        </p:nvSpPr>
        <p:spPr>
          <a:xfrm>
            <a:off x="2178692" y="2695896"/>
            <a:ext cx="779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L" dirty="0"/>
              <a:t>p-S6P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5AB94E-CE85-85F7-A128-37EB2957B142}"/>
              </a:ext>
            </a:extLst>
          </p:cNvPr>
          <p:cNvSpPr txBox="1"/>
          <p:nvPr/>
        </p:nvSpPr>
        <p:spPr>
          <a:xfrm>
            <a:off x="2050580" y="651878"/>
            <a:ext cx="908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p-ACLY</a:t>
            </a:r>
            <a:endParaRPr lang="en-I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873E2C-04B2-53EC-478C-ABC793A6ECA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487" t="75347" r="15022" b="8431"/>
          <a:stretch/>
        </p:blipFill>
        <p:spPr>
          <a:xfrm>
            <a:off x="3181570" y="4538796"/>
            <a:ext cx="4922420" cy="9013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891913F-DA74-3575-3950-C9FFEEE38D4F}"/>
              </a:ext>
            </a:extLst>
          </p:cNvPr>
          <p:cNvSpPr/>
          <p:nvPr/>
        </p:nvSpPr>
        <p:spPr>
          <a:xfrm>
            <a:off x="3317106" y="2808409"/>
            <a:ext cx="4904043" cy="395073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2C7A70-90A5-3F9C-ED2B-81D42A7D0737}"/>
              </a:ext>
            </a:extLst>
          </p:cNvPr>
          <p:cNvSpPr/>
          <p:nvPr/>
        </p:nvSpPr>
        <p:spPr>
          <a:xfrm>
            <a:off x="3458505" y="5903605"/>
            <a:ext cx="4904043" cy="395073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011512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8724</TotalTime>
  <Words>224</Words>
  <Application>Microsoft Macintosh PowerPoint</Application>
  <PresentationFormat>Widescreen</PresentationFormat>
  <Paragraphs>104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Times New Roman</vt:lpstr>
      <vt:lpstr>Office Theme</vt:lpstr>
      <vt:lpstr>α-Synuclein Activates Ras–PI3K/AKT/mTOR Signaling to Drive Pathology in  Parkinson’s Disease   Original western blot images  </vt:lpstr>
      <vt:lpstr>PowerPoint Presentation</vt:lpstr>
      <vt:lpstr>PowerPoint Presentation</vt:lpstr>
      <vt:lpstr>  Fig 1 E. </vt:lpstr>
      <vt:lpstr>  Fig 1 G.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α-Synuclein Activates the PI3K/AKT Pathway to Drive Lipid Droplets Accumulation: Implications for Parkinson’s Disease  Original western blot images  *orange squares are samples used to produce image, no square implies all samples used</dc:title>
  <dc:creator>Jenna Congdonloef</dc:creator>
  <cp:lastModifiedBy>Ronit Sharon</cp:lastModifiedBy>
  <cp:revision>100</cp:revision>
  <cp:lastPrinted>2025-04-21T11:16:12Z</cp:lastPrinted>
  <dcterms:created xsi:type="dcterms:W3CDTF">2025-04-20T19:44:32Z</dcterms:created>
  <dcterms:modified xsi:type="dcterms:W3CDTF">2026-08-02T10:14:48Z</dcterms:modified>
</cp:coreProperties>
</file>