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46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6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6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5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4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04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44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61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58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95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B58-75B2-4B3D-A8FE-693824D3239C}" type="datetimeFigureOut">
              <a:rPr lang="en-GB" smtClean="0"/>
              <a:t>04/08/2021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22400-48F3-4CED-8E26-179E00F4C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07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BE05E5-F3CD-D54F-B6E1-E9901AB65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167" y="804050"/>
            <a:ext cx="5186790" cy="50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0538" y="431941"/>
            <a:ext cx="179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Data 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698269" y="1350818"/>
            <a:ext cx="4107007" cy="2240280"/>
          </a:xfrm>
        </p:spPr>
        <p:txBody>
          <a:bodyPr/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Effects of freeze-dried infusions of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plants with FL&gt;50%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on increased production of TNF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HZ-stimulated BV-2 microglia. Cells were treated with 25 and 50 µg/mL of freeze-dried infusions prior to stimulation with HZ (400 µg/mL) for 24 h. Levels of cytokines were detected using mouse ELISA kits. Values are mean ± SEM for at least 3 independent experiments (</a:t>
            </a:r>
            <a:r>
              <a:rPr lang="en-GB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###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p&lt;0.001 unstimulated control </a:t>
            </a:r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versus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HZ stimulation.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*p&lt;0.05,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treatments </a:t>
            </a:r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versus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HZ stimulation; one-way ANOVA with post-hoc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Dunnett’s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multiple comparison test).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80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38DF16-9CDF-F143-B266-3946501BD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655" y="852991"/>
            <a:ext cx="4793415" cy="504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55771" y="390377"/>
            <a:ext cx="179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Data 2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97977" y="1467197"/>
            <a:ext cx="3932237" cy="1409007"/>
          </a:xfrm>
        </p:spPr>
        <p:txBody>
          <a:bodyPr>
            <a:norm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Effects of freeze-dried infusions of plants with FL&gt;50% on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viability of HZ-stimulated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BV-2 microglia. Cells were treated with 25 and 50 µg/mL of freeze-dried infusions prior to stimulation with HZ (400 µg/mL) for 24 h.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 viability was determined with MTT assay.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Values are mean ± SEM for at least 3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independent </a:t>
            </a:r>
            <a:r>
              <a:rPr lang="en-GB" sz="1200" b="1" smtClean="0">
                <a:latin typeface="Arial" panose="020B0604020202020204" pitchFamily="34" charset="0"/>
                <a:cs typeface="Arial" panose="020B0604020202020204" pitchFamily="34" charset="0"/>
              </a:rPr>
              <a:t>experiments.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38700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57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Olumayokun Olajide</dc:creator>
  <cp:lastModifiedBy>Olumayokun Olajide</cp:lastModifiedBy>
  <cp:revision>3</cp:revision>
  <dcterms:created xsi:type="dcterms:W3CDTF">2021-08-03T18:15:56Z</dcterms:created>
  <dcterms:modified xsi:type="dcterms:W3CDTF">2021-08-04T12:17:38Z</dcterms:modified>
</cp:coreProperties>
</file>