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7716B2-24D4-49E8-8776-23C02990BD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27817F-7F2E-4811-9B97-B9CE8EB1534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1050290" y="5386070"/>
            <a:ext cx="10074275" cy="1196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S1. Frequency distribution of 13 seedling traits in the maize association panel under normal (N) and salt (S) conditions. </a:t>
            </a:r>
            <a:r>
              <a:rPr lang="en-US" altLang="zh-CN"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a–m represent the 13 traits in the following order: (a) AFW, (b) AFW/FW, (c) DW, (d) DW/FW, (e) FW, (f) PH, (g) RAD, (h) RL, (i) RPA, (j) RSA, (k) RV, (l) UFW, and (m) UFW/FW (abbreviations and units defined in Table S2). For each trait, the upper and lower density curves represent the distributions under normal (N) and salt (S) conditions, respectively. The x-axis indicates trait values; the y-axis indicates probability density. Red vertical tick marks indicate the trait value of each inbred line.</a:t>
            </a:r>
            <a:endParaRPr lang="en-US" altLang="zh-CN" sz="1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0290" y="473710"/>
            <a:ext cx="10074275" cy="48679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632</Words>
  <Application>WPS 演示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Times New Roman</vt:lpstr>
      <vt:lpstr>微软雅黑</vt:lpstr>
      <vt:lpstr>Arial Unicode MS</vt:lpstr>
      <vt:lpstr>等线 Light</vt:lpstr>
      <vt:lpstr>等线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XL Q</dc:creator>
  <cp:lastModifiedBy>zzz</cp:lastModifiedBy>
  <cp:revision>7</cp:revision>
  <dcterms:created xsi:type="dcterms:W3CDTF">2026-07-21T16:57:00Z</dcterms:created>
  <dcterms:modified xsi:type="dcterms:W3CDTF">2026-07-27T08:26:26Z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FB993A0DD65B43E1BC1167CAA1CF759B_12</vt:lpwstr>
  </property>
  <property fmtid="{D5CDD505-2E9C-101B-9397-08002B2CF9AE}" pid="3" name="KSOProductBuildVer">
    <vt:lpwstr>2052-12.1.0.26895</vt:lpwstr>
  </property>
</Properties>
</file>