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9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280" autoAdjust="0"/>
  </p:normalViewPr>
  <p:slideViewPr>
    <p:cSldViewPr snapToGrid="0" showGuides="1">
      <p:cViewPr varScale="1">
        <p:scale>
          <a:sx n="67" d="100"/>
          <a:sy n="67" d="100"/>
        </p:scale>
        <p:origin x="1280" y="60"/>
      </p:cViewPr>
      <p:guideLst>
        <p:guide orient="horz" pos="86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83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04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44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741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74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703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332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00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09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54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46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2D83B-91DB-4B12-B55B-3779197A46B3}" type="datetimeFigureOut">
              <a:rPr kumimoji="1" lang="ja-JP" altLang="en-US" smtClean="0"/>
              <a:t>2021/11/3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9E1C5-F7F1-4A8C-8B10-4D92BC8D5D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128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図 87">
            <a:extLst>
              <a:ext uri="{FF2B5EF4-FFF2-40B4-BE49-F238E27FC236}">
                <a16:creationId xmlns:a16="http://schemas.microsoft.com/office/drawing/2014/main" id="{9AAB550C-65D1-4D62-A532-7AB3C19F5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296337" y="3417008"/>
            <a:ext cx="1476000" cy="1476000"/>
          </a:xfrm>
          <a:prstGeom prst="rect">
            <a:avLst/>
          </a:prstGeom>
        </p:spPr>
      </p:pic>
      <p:pic>
        <p:nvPicPr>
          <p:cNvPr id="86" name="図 85">
            <a:extLst>
              <a:ext uri="{FF2B5EF4-FFF2-40B4-BE49-F238E27FC236}">
                <a16:creationId xmlns:a16="http://schemas.microsoft.com/office/drawing/2014/main" id="{8F8FFDEE-2954-4047-B5C4-6F2FD6A84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62262" y="3417008"/>
            <a:ext cx="1476000" cy="1476000"/>
          </a:xfrm>
          <a:prstGeom prst="rect">
            <a:avLst/>
          </a:prstGeom>
        </p:spPr>
      </p:pic>
      <p:pic>
        <p:nvPicPr>
          <p:cNvPr id="87" name="図 86">
            <a:extLst>
              <a:ext uri="{FF2B5EF4-FFF2-40B4-BE49-F238E27FC236}">
                <a16:creationId xmlns:a16="http://schemas.microsoft.com/office/drawing/2014/main" id="{65766E6D-9782-4A1B-A6B9-E9FE5A6C22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228187" y="3417008"/>
            <a:ext cx="1476000" cy="1476000"/>
          </a:xfrm>
          <a:prstGeom prst="rect">
            <a:avLst/>
          </a:prstGeom>
        </p:spPr>
      </p:pic>
      <p:pic>
        <p:nvPicPr>
          <p:cNvPr id="89" name="図 88">
            <a:extLst>
              <a:ext uri="{FF2B5EF4-FFF2-40B4-BE49-F238E27FC236}">
                <a16:creationId xmlns:a16="http://schemas.microsoft.com/office/drawing/2014/main" id="{60517263-BF48-4D6D-A5CE-379E9E17D7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V="1">
            <a:off x="3767855" y="340543"/>
            <a:ext cx="1476000" cy="1476000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9F00CE9B-2D8B-44FA-A848-4BA8FFC7BF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V="1">
            <a:off x="5296337" y="340543"/>
            <a:ext cx="1476000" cy="1476000"/>
          </a:xfrm>
          <a:prstGeom prst="rect">
            <a:avLst/>
          </a:prstGeom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A4986FEB-939B-43DA-AD45-56D9529541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V="1">
            <a:off x="2239372" y="339819"/>
            <a:ext cx="1476000" cy="1476000"/>
          </a:xfrm>
          <a:prstGeom prst="rect">
            <a:avLst/>
          </a:prstGeom>
        </p:spPr>
      </p:pic>
      <p:pic>
        <p:nvPicPr>
          <p:cNvPr id="92" name="図 91">
            <a:extLst>
              <a:ext uri="{FF2B5EF4-FFF2-40B4-BE49-F238E27FC236}">
                <a16:creationId xmlns:a16="http://schemas.microsoft.com/office/drawing/2014/main" id="{47420476-AFAC-4BB2-AAF2-906AFCFF516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3767854" y="1878412"/>
            <a:ext cx="1476000" cy="1476000"/>
          </a:xfrm>
          <a:prstGeom prst="rect">
            <a:avLst/>
          </a:prstGeom>
        </p:spPr>
      </p:pic>
      <p:pic>
        <p:nvPicPr>
          <p:cNvPr id="93" name="図 92">
            <a:extLst>
              <a:ext uri="{FF2B5EF4-FFF2-40B4-BE49-F238E27FC236}">
                <a16:creationId xmlns:a16="http://schemas.microsoft.com/office/drawing/2014/main" id="{4965025F-AA14-4E4A-BAA5-989FA6C3B79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5296337" y="1878413"/>
            <a:ext cx="1476000" cy="147600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FC2A9A6F-5EAE-44D2-BB8B-9A340086BFD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2239373" y="1878413"/>
            <a:ext cx="1476000" cy="1476000"/>
          </a:xfrm>
          <a:prstGeom prst="rect">
            <a:avLst/>
          </a:prstGeom>
        </p:spPr>
      </p:pic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CCC0402D-7820-412D-9AE0-C2C8228F39AC}"/>
              </a:ext>
            </a:extLst>
          </p:cNvPr>
          <p:cNvSpPr txBox="1"/>
          <p:nvPr/>
        </p:nvSpPr>
        <p:spPr>
          <a:xfrm rot="16200000">
            <a:off x="934313" y="3785676"/>
            <a:ext cx="18123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6 weeks </a:t>
            </a:r>
          </a:p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after the onset</a:t>
            </a:r>
          </a:p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of diabetes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17B256BE-0CDC-4319-97E2-C6759A32EBC4}"/>
              </a:ext>
            </a:extLst>
          </p:cNvPr>
          <p:cNvSpPr txBox="1"/>
          <p:nvPr/>
        </p:nvSpPr>
        <p:spPr>
          <a:xfrm rot="16200000">
            <a:off x="1199305" y="816209"/>
            <a:ext cx="1497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Pre</a:t>
            </a:r>
          </a:p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 (non-diabetic)</a:t>
            </a:r>
          </a:p>
        </p:txBody>
      </p:sp>
      <p:sp>
        <p:nvSpPr>
          <p:cNvPr id="53" name="Rectangle 107">
            <a:extLst>
              <a:ext uri="{FF2B5EF4-FFF2-40B4-BE49-F238E27FC236}">
                <a16:creationId xmlns:a16="http://schemas.microsoft.com/office/drawing/2014/main" id="{AF052BD5-D9E8-4781-86B9-7D4F0BBE8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135" y="0"/>
            <a:ext cx="26972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solidFill>
                  <a:srgbClr val="000000"/>
                </a:solidFill>
                <a:latin typeface="Helvetica" pitchFamily="3" charset="0"/>
              </a:rPr>
              <a:t>Supplemental Figure 1</a:t>
            </a:r>
            <a:endParaRPr lang="en-US" altLang="ja-JP" sz="1600" b="1" dirty="0">
              <a:latin typeface="Helvetica" pitchFamily="3" charset="0"/>
            </a:endParaRPr>
          </a:p>
        </p:txBody>
      </p:sp>
      <p:sp>
        <p:nvSpPr>
          <p:cNvPr id="49" name="テキスト ボックス 50">
            <a:extLst>
              <a:ext uri="{FF2B5EF4-FFF2-40B4-BE49-F238E27FC236}">
                <a16:creationId xmlns:a16="http://schemas.microsoft.com/office/drawing/2014/main" id="{293EE14E-4F0F-42F1-95E8-11A64EC1AF47}"/>
              </a:ext>
            </a:extLst>
          </p:cNvPr>
          <p:cNvSpPr txBox="1"/>
          <p:nvPr/>
        </p:nvSpPr>
        <p:spPr>
          <a:xfrm>
            <a:off x="5296337" y="339819"/>
            <a:ext cx="1113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Merge</a:t>
            </a:r>
            <a:endParaRPr kumimoji="1" lang="ja-JP" altLang="en-US" sz="1200" b="1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0" name="テキスト ボックス 48">
            <a:extLst>
              <a:ext uri="{FF2B5EF4-FFF2-40B4-BE49-F238E27FC236}">
                <a16:creationId xmlns:a16="http://schemas.microsoft.com/office/drawing/2014/main" id="{05B6C0AF-89E6-432F-8EC3-906F0BB04C87}"/>
              </a:ext>
            </a:extLst>
          </p:cNvPr>
          <p:cNvSpPr txBox="1"/>
          <p:nvPr/>
        </p:nvSpPr>
        <p:spPr>
          <a:xfrm>
            <a:off x="2239372" y="339819"/>
            <a:ext cx="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Hoechst</a:t>
            </a:r>
            <a:endParaRPr kumimoji="1" lang="ja-JP" altLang="en-US" sz="1200" b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1" name="テキスト ボックス 49">
            <a:extLst>
              <a:ext uri="{FF2B5EF4-FFF2-40B4-BE49-F238E27FC236}">
                <a16:creationId xmlns:a16="http://schemas.microsoft.com/office/drawing/2014/main" id="{CCD5F3EF-D00A-4D9E-9908-7DB586F15E65}"/>
              </a:ext>
            </a:extLst>
          </p:cNvPr>
          <p:cNvSpPr txBox="1"/>
          <p:nvPr/>
        </p:nvSpPr>
        <p:spPr>
          <a:xfrm>
            <a:off x="3767854" y="339819"/>
            <a:ext cx="1000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Dextran</a:t>
            </a:r>
            <a:endParaRPr kumimoji="1" lang="ja-JP" altLang="en-US" sz="1200" b="1" dirty="0">
              <a:solidFill>
                <a:srgbClr val="92D05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6" name="テキスト ボックス 50">
            <a:extLst>
              <a:ext uri="{FF2B5EF4-FFF2-40B4-BE49-F238E27FC236}">
                <a16:creationId xmlns:a16="http://schemas.microsoft.com/office/drawing/2014/main" id="{AF338F25-0CCE-45D9-A520-9F19487FB03B}"/>
              </a:ext>
            </a:extLst>
          </p:cNvPr>
          <p:cNvSpPr txBox="1"/>
          <p:nvPr/>
        </p:nvSpPr>
        <p:spPr>
          <a:xfrm>
            <a:off x="5296337" y="1878412"/>
            <a:ext cx="1113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Merge</a:t>
            </a:r>
            <a:endParaRPr kumimoji="1" lang="ja-JP" altLang="en-US" sz="1200" b="1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7" name="テキスト ボックス 48">
            <a:extLst>
              <a:ext uri="{FF2B5EF4-FFF2-40B4-BE49-F238E27FC236}">
                <a16:creationId xmlns:a16="http://schemas.microsoft.com/office/drawing/2014/main" id="{81637EC2-61B2-4C54-8597-03DB8B1A435D}"/>
              </a:ext>
            </a:extLst>
          </p:cNvPr>
          <p:cNvSpPr txBox="1"/>
          <p:nvPr/>
        </p:nvSpPr>
        <p:spPr>
          <a:xfrm>
            <a:off x="2239372" y="1878412"/>
            <a:ext cx="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Hoechst</a:t>
            </a:r>
            <a:endParaRPr kumimoji="1" lang="ja-JP" altLang="en-US" sz="1200" b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テキスト ボックス 49">
            <a:extLst>
              <a:ext uri="{FF2B5EF4-FFF2-40B4-BE49-F238E27FC236}">
                <a16:creationId xmlns:a16="http://schemas.microsoft.com/office/drawing/2014/main" id="{91F23EE1-6375-46BA-99D2-C4CBC7AB5D39}"/>
              </a:ext>
            </a:extLst>
          </p:cNvPr>
          <p:cNvSpPr txBox="1"/>
          <p:nvPr/>
        </p:nvSpPr>
        <p:spPr>
          <a:xfrm>
            <a:off x="3767854" y="1878412"/>
            <a:ext cx="1000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Dextran</a:t>
            </a:r>
            <a:endParaRPr kumimoji="1" lang="ja-JP" altLang="en-US" sz="1200" b="1" dirty="0">
              <a:solidFill>
                <a:srgbClr val="92D05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9" name="テキスト ボックス 50">
            <a:extLst>
              <a:ext uri="{FF2B5EF4-FFF2-40B4-BE49-F238E27FC236}">
                <a16:creationId xmlns:a16="http://schemas.microsoft.com/office/drawing/2014/main" id="{8EC0B08B-CA7D-49D3-A76D-A8A816E8682A}"/>
              </a:ext>
            </a:extLst>
          </p:cNvPr>
          <p:cNvSpPr txBox="1"/>
          <p:nvPr/>
        </p:nvSpPr>
        <p:spPr>
          <a:xfrm>
            <a:off x="5296337" y="3417008"/>
            <a:ext cx="1113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Merge</a:t>
            </a:r>
            <a:endParaRPr kumimoji="1" lang="ja-JP" altLang="en-US" sz="1200" b="1" dirty="0">
              <a:solidFill>
                <a:srgbClr val="FFFF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テキスト ボックス 48">
            <a:extLst>
              <a:ext uri="{FF2B5EF4-FFF2-40B4-BE49-F238E27FC236}">
                <a16:creationId xmlns:a16="http://schemas.microsoft.com/office/drawing/2014/main" id="{FE8E696E-7711-4847-B248-522AE3A78C70}"/>
              </a:ext>
            </a:extLst>
          </p:cNvPr>
          <p:cNvSpPr txBox="1"/>
          <p:nvPr/>
        </p:nvSpPr>
        <p:spPr>
          <a:xfrm>
            <a:off x="2239372" y="3417008"/>
            <a:ext cx="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Hoechst</a:t>
            </a:r>
            <a:endParaRPr kumimoji="1" lang="ja-JP" altLang="en-US" sz="1200" b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テキスト ボックス 49">
            <a:extLst>
              <a:ext uri="{FF2B5EF4-FFF2-40B4-BE49-F238E27FC236}">
                <a16:creationId xmlns:a16="http://schemas.microsoft.com/office/drawing/2014/main" id="{50972333-783C-4C4B-A4C5-5028D0AA1A93}"/>
              </a:ext>
            </a:extLst>
          </p:cNvPr>
          <p:cNvSpPr txBox="1"/>
          <p:nvPr/>
        </p:nvSpPr>
        <p:spPr>
          <a:xfrm>
            <a:off x="3767854" y="3417008"/>
            <a:ext cx="1000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Dextran</a:t>
            </a:r>
            <a:endParaRPr kumimoji="1" lang="ja-JP" altLang="en-US" sz="1200" b="1" dirty="0">
              <a:solidFill>
                <a:srgbClr val="92D05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6E85A523-3FF2-40E1-BE2D-10CDA06A12B6}"/>
              </a:ext>
            </a:extLst>
          </p:cNvPr>
          <p:cNvCxnSpPr>
            <a:cxnSpLocks/>
          </p:cNvCxnSpPr>
          <p:nvPr/>
        </p:nvCxnSpPr>
        <p:spPr>
          <a:xfrm>
            <a:off x="6416417" y="1674166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8A878EAD-4530-4780-842D-2626B39D6ABE}"/>
              </a:ext>
            </a:extLst>
          </p:cNvPr>
          <p:cNvCxnSpPr>
            <a:cxnSpLocks/>
          </p:cNvCxnSpPr>
          <p:nvPr/>
        </p:nvCxnSpPr>
        <p:spPr>
          <a:xfrm>
            <a:off x="3348891" y="1674166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35F4B3AB-AC6C-4168-B1ED-8A68C300DBA1}"/>
              </a:ext>
            </a:extLst>
          </p:cNvPr>
          <p:cNvCxnSpPr>
            <a:cxnSpLocks/>
          </p:cNvCxnSpPr>
          <p:nvPr/>
        </p:nvCxnSpPr>
        <p:spPr>
          <a:xfrm>
            <a:off x="3348891" y="3212759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1BEDFEFF-6BA9-4295-A082-11932F001A01}"/>
              </a:ext>
            </a:extLst>
          </p:cNvPr>
          <p:cNvCxnSpPr>
            <a:cxnSpLocks/>
          </p:cNvCxnSpPr>
          <p:nvPr/>
        </p:nvCxnSpPr>
        <p:spPr>
          <a:xfrm>
            <a:off x="4882966" y="3212759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98ABFD41-915F-45E8-88D4-14074C7A4F21}"/>
              </a:ext>
            </a:extLst>
          </p:cNvPr>
          <p:cNvCxnSpPr>
            <a:cxnSpLocks/>
          </p:cNvCxnSpPr>
          <p:nvPr/>
        </p:nvCxnSpPr>
        <p:spPr>
          <a:xfrm>
            <a:off x="4882966" y="4751355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BAD625FF-13FB-4370-9CA9-6B4E17CA06E3}"/>
              </a:ext>
            </a:extLst>
          </p:cNvPr>
          <p:cNvCxnSpPr>
            <a:cxnSpLocks/>
          </p:cNvCxnSpPr>
          <p:nvPr/>
        </p:nvCxnSpPr>
        <p:spPr>
          <a:xfrm>
            <a:off x="3348891" y="4751355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F3D31C42-92B5-43C2-BB2E-00B3F425528C}"/>
              </a:ext>
            </a:extLst>
          </p:cNvPr>
          <p:cNvCxnSpPr>
            <a:cxnSpLocks/>
          </p:cNvCxnSpPr>
          <p:nvPr/>
        </p:nvCxnSpPr>
        <p:spPr>
          <a:xfrm>
            <a:off x="6416417" y="4751355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DFACFDF-CC83-4705-96E0-BB3224E8905C}"/>
              </a:ext>
            </a:extLst>
          </p:cNvPr>
          <p:cNvSpPr txBox="1"/>
          <p:nvPr/>
        </p:nvSpPr>
        <p:spPr>
          <a:xfrm rot="16200000">
            <a:off x="1016692" y="2247080"/>
            <a:ext cx="16475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1 week </a:t>
            </a:r>
          </a:p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after the onset</a:t>
            </a:r>
          </a:p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of diabetes</a:t>
            </a: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94EDFD30-275F-4A04-A31E-83186CE49F76}"/>
              </a:ext>
            </a:extLst>
          </p:cNvPr>
          <p:cNvCxnSpPr>
            <a:cxnSpLocks/>
          </p:cNvCxnSpPr>
          <p:nvPr/>
        </p:nvCxnSpPr>
        <p:spPr>
          <a:xfrm>
            <a:off x="6416417" y="3212759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AF39DA35-6B66-40CF-B54F-E3CC41BA41A6}"/>
              </a:ext>
            </a:extLst>
          </p:cNvPr>
          <p:cNvCxnSpPr>
            <a:cxnSpLocks/>
          </p:cNvCxnSpPr>
          <p:nvPr/>
        </p:nvCxnSpPr>
        <p:spPr>
          <a:xfrm>
            <a:off x="4882966" y="1674166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12">
            <a:extLst>
              <a:ext uri="{FF2B5EF4-FFF2-40B4-BE49-F238E27FC236}">
                <a16:creationId xmlns:a16="http://schemas.microsoft.com/office/drawing/2014/main" id="{66E25AF5-9504-4396-909B-C571C71B2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836" y="139847"/>
            <a:ext cx="16300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A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BD33766C-DA4F-4156-BB97-8C95D19146A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6337" y="5320572"/>
            <a:ext cx="1476000" cy="1476000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290931A4-4976-46FE-AD3D-3EA0129A23B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8187" y="5320572"/>
            <a:ext cx="1476000" cy="1476000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16A3E8B6-7054-4D12-BEE8-7578DB00D82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2262" y="5320572"/>
            <a:ext cx="1476000" cy="1476000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C5CF4C4-4956-4D06-A0BD-6C344F5A44CF}"/>
              </a:ext>
            </a:extLst>
          </p:cNvPr>
          <p:cNvSpPr txBox="1"/>
          <p:nvPr/>
        </p:nvSpPr>
        <p:spPr>
          <a:xfrm>
            <a:off x="2228187" y="5320572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Hoechst</a:t>
            </a:r>
            <a:endParaRPr kumimoji="1" lang="ja-JP" altLang="en-US" sz="1200" b="1" dirty="0">
              <a:solidFill>
                <a:srgbClr val="FF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C94B7D9-A357-4AA5-AC61-087CE96AB0BD}"/>
              </a:ext>
            </a:extLst>
          </p:cNvPr>
          <p:cNvSpPr txBox="1"/>
          <p:nvPr/>
        </p:nvSpPr>
        <p:spPr>
          <a:xfrm>
            <a:off x="3762262" y="5320572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Dextran</a:t>
            </a:r>
            <a:endParaRPr kumimoji="1" lang="ja-JP" altLang="en-US" sz="1200" b="1" dirty="0">
              <a:solidFill>
                <a:srgbClr val="92D05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3E26B56-7A54-40C0-B1BE-DE71567D9735}"/>
              </a:ext>
            </a:extLst>
          </p:cNvPr>
          <p:cNvSpPr txBox="1"/>
          <p:nvPr/>
        </p:nvSpPr>
        <p:spPr>
          <a:xfrm>
            <a:off x="5296337" y="5320572"/>
            <a:ext cx="1170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FFFF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Merge</a:t>
            </a: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03F9FEF8-75D4-450A-944A-2E5D55AED258}"/>
              </a:ext>
            </a:extLst>
          </p:cNvPr>
          <p:cNvCxnSpPr>
            <a:cxnSpLocks/>
          </p:cNvCxnSpPr>
          <p:nvPr/>
        </p:nvCxnSpPr>
        <p:spPr>
          <a:xfrm>
            <a:off x="3348891" y="6654919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2941A7EC-5C36-4D85-BF7F-2682D8D26E11}"/>
              </a:ext>
            </a:extLst>
          </p:cNvPr>
          <p:cNvCxnSpPr>
            <a:cxnSpLocks/>
          </p:cNvCxnSpPr>
          <p:nvPr/>
        </p:nvCxnSpPr>
        <p:spPr>
          <a:xfrm>
            <a:off x="4882966" y="6654919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4CF180FC-F4C8-4F92-8BA5-3B8509DCC074}"/>
              </a:ext>
            </a:extLst>
          </p:cNvPr>
          <p:cNvCxnSpPr>
            <a:cxnSpLocks/>
          </p:cNvCxnSpPr>
          <p:nvPr/>
        </p:nvCxnSpPr>
        <p:spPr>
          <a:xfrm>
            <a:off x="6416417" y="6654919"/>
            <a:ext cx="2484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D3A757B-9B72-4101-BA15-C8645DA990DF}"/>
              </a:ext>
            </a:extLst>
          </p:cNvPr>
          <p:cNvSpPr txBox="1"/>
          <p:nvPr/>
        </p:nvSpPr>
        <p:spPr>
          <a:xfrm rot="16200000">
            <a:off x="1199305" y="5796962"/>
            <a:ext cx="1497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APN-KO</a:t>
            </a:r>
          </a:p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 (non-diabetic)</a:t>
            </a:r>
          </a:p>
        </p:txBody>
      </p:sp>
      <p:sp>
        <p:nvSpPr>
          <p:cNvPr id="65" name="Rectangle 112">
            <a:extLst>
              <a:ext uri="{FF2B5EF4-FFF2-40B4-BE49-F238E27FC236}">
                <a16:creationId xmlns:a16="http://schemas.microsoft.com/office/drawing/2014/main" id="{3420E2CD-4E5E-4A62-A888-271A14D33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836" y="5209500"/>
            <a:ext cx="16300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B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CD21049C-8B42-49F9-94B5-C7D28E4D1469}"/>
              </a:ext>
            </a:extLst>
          </p:cNvPr>
          <p:cNvCxnSpPr/>
          <p:nvPr/>
        </p:nvCxnSpPr>
        <p:spPr>
          <a:xfrm>
            <a:off x="1421296" y="446213"/>
            <a:ext cx="0" cy="43404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CA3AE79A-81E1-44D7-8363-1129D7E39853}"/>
              </a:ext>
            </a:extLst>
          </p:cNvPr>
          <p:cNvSpPr txBox="1"/>
          <p:nvPr/>
        </p:nvSpPr>
        <p:spPr>
          <a:xfrm rot="16200000">
            <a:off x="808727" y="2462525"/>
            <a:ext cx="8454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WT</a:t>
            </a:r>
          </a:p>
        </p:txBody>
      </p:sp>
    </p:spTree>
    <p:extLst>
      <p:ext uri="{BB962C8B-B14F-4D97-AF65-F5344CB8AC3E}">
        <p14:creationId xmlns:p14="http://schemas.microsoft.com/office/powerpoint/2010/main" val="3028146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1396</TotalTime>
  <Words>42</Words>
  <Application>Microsoft Office PowerPoint</Application>
  <PresentationFormat>画面に合わせる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テーマ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藤島裕也</dc:creator>
  <cp:lastModifiedBy>貴章 坂上</cp:lastModifiedBy>
  <cp:revision>106</cp:revision>
  <cp:lastPrinted>2021-10-05T09:40:17Z</cp:lastPrinted>
  <dcterms:created xsi:type="dcterms:W3CDTF">2018-02-14T05:28:03Z</dcterms:created>
  <dcterms:modified xsi:type="dcterms:W3CDTF">2021-11-02T22:37:14Z</dcterms:modified>
</cp:coreProperties>
</file>