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6858000" cy="9906000" type="A4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0"/>
    <p:restoredTop sz="94659"/>
  </p:normalViewPr>
  <p:slideViewPr>
    <p:cSldViewPr snapToGrid="0">
      <p:cViewPr varScale="1">
        <p:scale>
          <a:sx n="101" d="100"/>
          <a:sy n="101" d="100"/>
        </p:scale>
        <p:origin x="46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C77F714-A636-4FEE-9A2C-107A93BC366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8F1A4E-E50D-4B9D-96F0-BCDF15317A9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A0182C-9FF8-49E3-83F4-8B145F7D6A7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985E83-A103-4F7A-A384-9163985044D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9BE4DA-C173-4B2B-9D88-176DEA2694BC}" type="slidenum">
              <a:t>‹Nº›</a:t>
            </a:fld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40975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5920248-C632-4493-B480-D10569B471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90771" y="812801"/>
            <a:ext cx="2776539" cy="4008436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A88135-C82C-473F-8356-C02478A1C2D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3A41553A-84E2-48A9-9219-2C73BB1749B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3E90CE-665A-4CAF-B239-4F34FA1C4C1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5FB0E7-C066-4531-A6CA-765F50CF9A8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sp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CB56D1-A640-4E44-ABCF-C6FCEE7446F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sp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F63D387-47AD-4DE4-9D9A-A0C8F3A3432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18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98397" marR="0" lvl="0" indent="-198397" defTabSz="839876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s-ES" sz="1837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6">
            <a:extLst>
              <a:ext uri="{FF2B5EF4-FFF2-40B4-BE49-F238E27FC236}">
                <a16:creationId xmlns:a16="http://schemas.microsoft.com/office/drawing/2014/main" id="{2CCA916F-7744-40CB-B06A-9BA28D08FD1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8304D08-97AE-4595-BE5A-FACC7870997D}" type="slidenum">
              <a:t>1</a:t>
            </a:fld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Marcador de imagen de diapositiva 1">
            <a:extLst>
              <a:ext uri="{FF2B5EF4-FFF2-40B4-BE49-F238E27FC236}">
                <a16:creationId xmlns:a16="http://schemas.microsoft.com/office/drawing/2014/main" id="{AC89E562-CC01-4864-ABBF-0102F1670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44763" y="949325"/>
            <a:ext cx="3243262" cy="468788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Marcador de notas 2">
            <a:extLst>
              <a:ext uri="{FF2B5EF4-FFF2-40B4-BE49-F238E27FC236}">
                <a16:creationId xmlns:a16="http://schemas.microsoft.com/office/drawing/2014/main" id="{B73A9379-C912-48C9-A2DC-7AEEAA0CBE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833036" y="5938195"/>
            <a:ext cx="6666835" cy="5625361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78C35-3DA3-43F5-8186-03671C1E6A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56893" y="1620847"/>
            <a:ext cx="5144222" cy="3449080"/>
          </a:xfrm>
        </p:spPr>
        <p:txBody>
          <a:bodyPr anchor="b"/>
          <a:lstStyle>
            <a:lvl1pPr>
              <a:defRPr sz="5025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37EC2D-5690-4B86-A41A-CCB8729DF22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56893" y="5202305"/>
            <a:ext cx="5144222" cy="2393030"/>
          </a:xfrm>
        </p:spPr>
        <p:txBody>
          <a:bodyPr anchorCtr="1"/>
          <a:lstStyle>
            <a:lvl1pPr algn="ctr">
              <a:defRPr sz="2010"/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9A883E-97BB-4658-A20B-12C477B03EB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6CD316-E290-4A3C-AB3F-BADCDBAF00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30920-4916-4960-87E9-A9655D45E8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3CD0E8-5154-45C6-A994-93420BB1D7C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20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2853D-128B-4866-AC07-9216C59591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40F0FD-88F5-4E2B-B4C7-66267B20AFD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F95C71-9AEA-4232-89B8-3C61B38ABB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4D5439-07A8-4F23-8E61-25B35A9ADF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7A3B0-90B4-4FBF-9972-7503B19EF7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527828-3C58-456C-8775-8C87E17D616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022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62712-EC43-4AEA-BF92-15C82E3380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053" y="2469501"/>
            <a:ext cx="5914704" cy="4121246"/>
          </a:xfrm>
        </p:spPr>
        <p:txBody>
          <a:bodyPr anchor="b"/>
          <a:lstStyle>
            <a:lvl1pPr>
              <a:defRPr sz="5025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3DC94C-E1C9-46A6-A8AD-9F6840F96C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8053" y="6628997"/>
            <a:ext cx="5914704" cy="2166524"/>
          </a:xfrm>
        </p:spPr>
        <p:txBody>
          <a:bodyPr/>
          <a:lstStyle>
            <a:lvl1pPr>
              <a:defRPr sz="201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70D477-22AF-4B43-951C-AF87134FC9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8D0BCD-BFE0-40B0-98F9-C50CFE05BE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FBB930-C421-434D-B8C3-D16EDBD097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0AEB57-1B0B-4866-BC83-070005037F1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663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86B12-3645-4FB6-B98C-2E92E6F4C8D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3E46F7-0423-4746-9A73-C0A97BF123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6541" y="2494510"/>
            <a:ext cx="2723330" cy="60980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3CF595-936F-4B05-90DA-687C6BD70A6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3498119" y="2494510"/>
            <a:ext cx="2723330" cy="60980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D8712D-85E8-4552-9E61-33777FD00D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1178D6-AC76-4F1B-B787-25E3C1073C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793D84-9FCA-430D-92BE-A15FEA9ED2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425DDC-2AB4-40A1-B736-023B68D5F05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546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8C9EF-E062-4843-A281-5DC144A61A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60" y="528020"/>
            <a:ext cx="5914704" cy="19135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70DD95-46FB-4788-A680-79A8C46A5D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2360" y="2428335"/>
            <a:ext cx="2901903" cy="1189890"/>
          </a:xfrm>
        </p:spPr>
        <p:txBody>
          <a:bodyPr anchor="b"/>
          <a:lstStyle>
            <a:lvl1pPr>
              <a:defRPr sz="2010" b="1"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0B0B6C-40A2-4194-9DC2-5C07491B438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72360" y="3618225"/>
            <a:ext cx="2901903" cy="53229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7BD76E-BAA6-4529-A47F-CE021ACB43E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3472205" y="2428335"/>
            <a:ext cx="2914869" cy="1189890"/>
          </a:xfrm>
        </p:spPr>
        <p:txBody>
          <a:bodyPr anchor="b"/>
          <a:lstStyle>
            <a:lvl1pPr>
              <a:defRPr sz="2010" b="1"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4C50E2-CF49-4957-A539-C7B8A91D335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3472205" y="3618225"/>
            <a:ext cx="2914869" cy="53229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D034676-0BE8-4DE7-905E-12842C09B2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054AA37-0EF2-4149-9EF9-A1194A7CDA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EDC36E-433C-47E0-987C-0D3F2E2773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C523F0-A2FD-4BB1-AE94-E660C12200E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23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68F1E-546B-494B-B899-DCA364CF2A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ADB128-1E0D-40A4-BA80-EBEF64F39D2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7D06E4-84D1-4BAD-BB36-254398E83F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26F2F3-4C12-41CE-8F24-2A2916768D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092FF8-B8D6-4CC3-9D03-96B2B73ED2E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20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FD17CDD-769A-46C1-BE75-5C4261C4E4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39F015-33B2-4B21-9BB5-24DF5C9106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8320D7-BEA4-4AA7-9A1C-840029412F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9C9E4E-B789-4FF6-B02E-BD1D3A99628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72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37943-CB94-4036-894E-766CD57D4D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60" y="660388"/>
            <a:ext cx="2212070" cy="2312133"/>
          </a:xfrm>
        </p:spPr>
        <p:txBody>
          <a:bodyPr anchor="b"/>
          <a:lstStyle>
            <a:lvl1pPr>
              <a:defRPr sz="268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EC73F8-1ED4-4BDA-849C-53D1ECB4C4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14869" y="1426701"/>
            <a:ext cx="3472196" cy="7039362"/>
          </a:xfrm>
        </p:spPr>
        <p:txBody>
          <a:bodyPr/>
          <a:lstStyle>
            <a:lvl1pPr>
              <a:defRPr sz="2680"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368673-6553-4AA1-B1FF-DF38F4F1BBD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60" y="2972531"/>
            <a:ext cx="2212070" cy="5505291"/>
          </a:xfrm>
        </p:spPr>
        <p:txBody>
          <a:bodyPr/>
          <a:lstStyle>
            <a:lvl1pPr>
              <a:defRPr sz="1340"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D53B3-7615-4C95-94E3-DDFDAEB898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E3F828-928A-4EDE-9F79-2BD0269335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A40FAB-1AC5-488F-9129-E3C5590F14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01CA30-E2D5-45DC-AF8A-25B56673151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96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63BF1-687A-44C3-ABAA-29CCBAE367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60" y="660388"/>
            <a:ext cx="2212070" cy="2312133"/>
          </a:xfrm>
        </p:spPr>
        <p:txBody>
          <a:bodyPr anchor="b"/>
          <a:lstStyle>
            <a:lvl1pPr>
              <a:defRPr sz="268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78AD61D-A743-4589-91DB-60101CDD577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914869" y="1426701"/>
            <a:ext cx="3472196" cy="7039362"/>
          </a:xfrm>
        </p:spPr>
        <p:txBody>
          <a:bodyPr/>
          <a:lstStyle>
            <a:lvl1pPr>
              <a:defRPr sz="2680"/>
            </a:lvl1pPr>
          </a:lstStyle>
          <a:p>
            <a:pPr lvl="0"/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D8CD5C-FC2C-4D0F-A9B4-4E2FE92F0D3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60" y="2972531"/>
            <a:ext cx="2212070" cy="5505291"/>
          </a:xfrm>
        </p:spPr>
        <p:txBody>
          <a:bodyPr/>
          <a:lstStyle>
            <a:lvl1pPr>
              <a:defRPr sz="1340"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57532A-13FB-4A43-8440-991C149CB1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F9063E-E80E-4436-8379-AD3B9A3AB86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D78B56-30F9-4979-98F6-C9A79D5C3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AB1244-C0C4-4475-9BBB-807D35A3087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98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05A17-0B17-47F6-9E28-C1DEA147D9B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539696-2535-4944-8390-4EF03F82E92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D5A57E-32C8-4CE7-A63D-009B448F984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7D0C8C-A7AC-45ED-90E1-A0367246B7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2CE59C-31BC-42E0-A3C1-1234EFAB6F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126B1C-CB62-44D6-BE00-4A14DE56011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80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CDC9969-CAAC-4C06-BBF6-C9B1DA9F382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4825947" y="701591"/>
            <a:ext cx="1395502" cy="789097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C29040-E100-4D20-90E6-D29DB1B0475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36541" y="701591"/>
            <a:ext cx="4051139" cy="789097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81A7A5-6082-41C6-AFA7-929AE7D2BC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FBA46B-D596-409E-83AA-5546C51EAF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77D7A8-6317-4BF4-B5E5-05757247F7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568F61-8659-4D5B-B9F7-F34C74C7E39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3265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95D34-9DF0-4407-B94F-C3B0206381E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4350" y="1621194"/>
            <a:ext cx="5829300" cy="3448760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71319-00F9-4902-B0C3-D71DCDBF1D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57250" y="5202945"/>
            <a:ext cx="5143499" cy="2391658"/>
          </a:xfrm>
        </p:spPr>
        <p:txBody>
          <a:bodyPr anchorCtr="1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A47A1-BD6F-4B57-A1B8-C9C4B5D8FD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6F8A3F-2084-4CEE-ADF1-504ADAB2312A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354BE-D2B8-4617-814F-BCC8B7E664A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76CD4-416F-44D5-A5F1-878D25A5A8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92519A-AAE6-486C-9068-21A1F7AC335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1917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A3CA-99ED-4A17-B343-3829C285E5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ACB92-A1FF-41AD-B567-A696D9E9AE2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67971-1E8F-4D8F-8A9F-D845E825E14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55F69C-E43B-4850-B53F-4CAC37D06507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CEEE8-1597-46E3-ADAC-4E5A178056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D0F6A-750D-4937-B27E-6CF2BFCD84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D80FE5-914D-4F39-B3D4-901A6B8D944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102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A562E-6FBC-435C-8E31-0B7E9105A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916" y="2469620"/>
            <a:ext cx="5915025" cy="4120615"/>
          </a:xfrm>
        </p:spPr>
        <p:txBody>
          <a:bodyPr anchor="b"/>
          <a:lstStyle>
            <a:lvl1pPr>
              <a:defRPr sz="45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B6ABA-44CF-4D8D-BECA-55E80BA7FF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9E104-FBCF-48AE-980C-0CBAB8B620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835126-E4BF-4455-968E-BAC01B35235D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E5AC-B87D-43E0-967D-D6228CDF9B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011F2-5368-4BC8-A4F8-EEAEC25D92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4F4858-DFBA-47A6-B986-7ABBEBA37C6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2393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AB85-2E13-4095-90A1-A7725B80E3D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0261C-90C1-4A69-A165-51BF7B26B8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1492" y="2637010"/>
            <a:ext cx="2914650" cy="628526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3FE6A3-DE1F-4F00-8363-AC7618F5077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3471867" y="2637010"/>
            <a:ext cx="2914650" cy="628526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E8C2A-C29D-42BE-839B-0A5F8F3C39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6C4E06-BE48-4BB0-84CB-C68FD79281CB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4FAAA-82D3-4083-AD17-03A260851C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CAD71-41B3-4915-BBC2-482FB249DD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2C9F72-BEB1-40BA-A286-61C36358AF6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7213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665D-13A9-4583-A065-DC71F15200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527407"/>
            <a:ext cx="5915025" cy="1914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71E05-B93D-44C0-9E3E-BEF9A3D9FB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2379" y="2428344"/>
            <a:ext cx="2901254" cy="1190091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3AD00-DCDC-45E5-AEAD-B2B5CB9A3C4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72379" y="3618445"/>
            <a:ext cx="2901254" cy="532218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90A83-17C7-47D2-9E10-38494B4D982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3471867" y="2428344"/>
            <a:ext cx="2915546" cy="1190091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12857-266A-43F2-87CB-1510514E8A6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3471867" y="3618445"/>
            <a:ext cx="2915546" cy="532218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451B7E-C95A-46A0-ADCF-4C2622CA09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6A1975-78F6-4DB0-8AE9-2FFE75AF838C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3C991-A6FB-4E12-B301-D9047434B4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4DFA4-E2A5-4199-83D7-C4DD6AD0F9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3F1C17-FF3D-4C8C-A1C2-475C9C84916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1787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17AF-C121-4B96-90DC-4C6201DD333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A7AF36-4DF5-48C4-8212-977E1E72DBD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CF892D-668B-44B6-9271-FCE5AEA5B3EE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7C4AEB-72E6-4769-B662-099991F32D2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4A99EA-2F97-4E02-B9AC-38271A7E34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246E08-6476-40B6-A990-B36AFA29BC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876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F08BD6-27FD-4B1B-AF2D-CDE367DEA7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1FE357-6568-4466-9E03-66C4D19E5159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91382-5EDA-4A36-AF15-9544F3C028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DFF55-C333-4913-B1D9-00C35B8391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703B5D-9B08-4262-8214-EF39A3560B5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0885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8121-FA2F-4884-A35F-487C8F101A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660397"/>
            <a:ext cx="2211887" cy="2311402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641CD-629D-4F93-B870-702080C11A9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15546" y="1426281"/>
            <a:ext cx="3471867" cy="703968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02F84-DA91-4340-A0E1-EE0CFF0674E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79" y="2971800"/>
            <a:ext cx="2211887" cy="5505629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80FD1-893B-429E-81AA-9E62A619A7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37B111-1B31-4B72-A884-225037F5EC5F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8B848-934C-47A7-B47E-4A572E7437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8FDD-42F4-47EF-99B1-325D1899E4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0496A4-C60B-4AD5-9AC5-98DAF594F97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27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930CD-9BF8-4D1E-9A11-BD52C72DB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660397"/>
            <a:ext cx="2211887" cy="2311402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4B7B75-A814-435C-B32F-331D324F874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915546" y="1426281"/>
            <a:ext cx="3471867" cy="70396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9E099-9D1D-40C3-B7CA-AA83D4F40A3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79" y="2971800"/>
            <a:ext cx="2211887" cy="5505629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0B7F5-5697-40B0-B60C-B63DFDDB14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89E3D7-CD57-4EC2-AB39-1119B3D30DC6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9BB25-A260-47F3-8DA1-DF08DE77B42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8F31D-9359-403A-B9FB-D3310E990E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7734B0-1E0C-4D27-98CC-288FED1EB93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552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4966-B218-4F95-9D73-5B4AEE7D4C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6CD0F1-2CAC-47AC-9F1C-FDCDC0F6ECA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1703F-411D-470C-BAB7-6F7042B887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9EFE46-DA64-42F1-9117-74ADBE4E242A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95A4A-35E1-4405-9358-5C7E549331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B733C-11E3-4BDC-B992-904ECD105E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BEF6B7-7290-4319-B0D5-A5EE8E6C6FB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735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73A9E-5F00-4676-B9E4-1559BF45784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4907758" y="527398"/>
            <a:ext cx="1478758" cy="83948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08839-9082-45D1-BBA5-4C659EAC447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71492" y="527398"/>
            <a:ext cx="4350541" cy="83948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70A2B-EC72-410E-A7E0-FDE6F32118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94906B-7AC4-4368-9789-A10E5D871A88}" type="datetime1">
              <a:rPr lang="es-ES"/>
              <a:pPr lvl="0"/>
              <a:t>5/10/20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D3F3C-535C-4DDA-BF02-5BFBC3EA8A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60D6D-E8DB-425B-8A2F-C5EDF2B58E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10F10C-686F-4343-AFC8-7ED57B55E08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660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E30ECC1-CD0F-4072-A48E-4DC9ED7F7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6843" y="701774"/>
            <a:ext cx="5584286" cy="1542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lvl="0"/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8353EF-86AD-4C64-A88D-7EBBBF0D83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6843" y="2495223"/>
            <a:ext cx="5584286" cy="60974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s-ES"/>
              <a:t>Editar los estilos de texto del patrón Segundo nivel Tercer nivel Cuarto nivel 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839EB7-C589-4E55-A543-195D5D373AF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36843" y="8750122"/>
            <a:ext cx="1445465" cy="1803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lvl1pPr marL="0" marR="0" lvl="0" indent="0" algn="l" defTabSz="76575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172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333678-5E69-4357-9E0B-0DB0BE91650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448735" y="8750122"/>
            <a:ext cx="1966700" cy="1803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spAutoFit/>
          </a:bodyPr>
          <a:lstStyle>
            <a:lvl1pPr marL="0" marR="0" lvl="0" indent="0" algn="ctr" defTabSz="76575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172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E73108-6FF5-4207-A624-A1E801A266C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775664" y="8750122"/>
            <a:ext cx="1445465" cy="1803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lvl1pPr marL="0" marR="0" lvl="0" indent="0" algn="r" defTabSz="76575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172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0FA7A5E-2B47-4832-9E10-E30BAD76E613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765755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866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Arial" pitchFamily="2"/>
        </a:defRPr>
      </a:lvl1pPr>
    </p:titleStyle>
    <p:bodyStyle>
      <a:lvl1pPr marL="0" marR="0" lvl="0" indent="0" defTabSz="765755" rtl="0" fontAlgn="auto" hangingPunct="0">
        <a:lnSpc>
          <a:spcPct val="100000"/>
        </a:lnSpc>
        <a:spcBef>
          <a:spcPts val="0"/>
        </a:spcBef>
        <a:spcAft>
          <a:spcPts val="1555"/>
        </a:spcAft>
        <a:buNone/>
        <a:tabLst/>
        <a:defRPr lang="es-ES" sz="3534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Ari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30C42D-5DB6-4728-A7EE-2760C8BEFF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492" y="527407"/>
            <a:ext cx="5915025" cy="19146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E9DE7-5C4A-4962-A4A8-C9F91B05E9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1492" y="2637010"/>
            <a:ext cx="5915025" cy="62852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6C108-7566-4237-941F-E5FE745EE86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71492" y="9181398"/>
            <a:ext cx="1543050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2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A8EA6-8AB9-4F06-BE9F-7A08894A66D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271717" y="9181398"/>
            <a:ext cx="2314574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2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75911-D0B7-4E9A-B7BA-08DBA1C238C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843467" y="9181398"/>
            <a:ext cx="1543050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2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3600ABF-FC25-4110-B17E-D2C4F638C5E2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685818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33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171459" marR="0" lvl="0" indent="-171459" algn="l" defTabSz="685818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s-ES" sz="21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514359" marR="0" lvl="1" indent="-171459" algn="l" defTabSz="68581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857268" marR="0" lvl="2" indent="-171459" algn="l" defTabSz="68581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5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200177" marR="0" lvl="3" indent="-171459" algn="l" defTabSz="68581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1543086" marR="0" lvl="4" indent="-171459" algn="l" defTabSz="685818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16">
            <a:extLst>
              <a:ext uri="{FF2B5EF4-FFF2-40B4-BE49-F238E27FC236}">
                <a16:creationId xmlns:a16="http://schemas.microsoft.com/office/drawing/2014/main" id="{A02BD1A5-CB4D-421C-A8D3-4B31395FC9DB}"/>
              </a:ext>
            </a:extLst>
          </p:cNvPr>
          <p:cNvGrpSpPr/>
          <p:nvPr/>
        </p:nvGrpSpPr>
        <p:grpSpPr>
          <a:xfrm>
            <a:off x="558976" y="1549674"/>
            <a:ext cx="5140591" cy="4294249"/>
            <a:chOff x="798819" y="2016098"/>
            <a:chExt cx="5140591" cy="4294249"/>
          </a:xfrm>
        </p:grpSpPr>
        <p:grpSp>
          <p:nvGrpSpPr>
            <p:cNvPr id="4" name="Grupo 13">
              <a:extLst>
                <a:ext uri="{FF2B5EF4-FFF2-40B4-BE49-F238E27FC236}">
                  <a16:creationId xmlns:a16="http://schemas.microsoft.com/office/drawing/2014/main" id="{31EBA8D3-10B9-4089-92D9-51C76E90A648}"/>
                </a:ext>
              </a:extLst>
            </p:cNvPr>
            <p:cNvGrpSpPr/>
            <p:nvPr/>
          </p:nvGrpSpPr>
          <p:grpSpPr>
            <a:xfrm>
              <a:off x="798819" y="2016098"/>
              <a:ext cx="5140591" cy="4294249"/>
              <a:chOff x="798819" y="2016098"/>
              <a:chExt cx="5140591" cy="4294249"/>
            </a:xfrm>
          </p:grpSpPr>
          <p:pic>
            <p:nvPicPr>
              <p:cNvPr id="5" name="Imagen 9">
                <a:extLst>
                  <a:ext uri="{FF2B5EF4-FFF2-40B4-BE49-F238E27FC236}">
                    <a16:creationId xmlns:a16="http://schemas.microsoft.com/office/drawing/2014/main" id="{AB8C3C5B-2AFA-40C8-9B6D-F4D630F342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lum/>
                <a:alphaModFix/>
              </a:blip>
              <a:srcRect l="29944" r="4426" b="10008"/>
              <a:stretch>
                <a:fillRect/>
              </a:stretch>
            </p:blipFill>
            <p:spPr>
              <a:xfrm>
                <a:off x="798819" y="2058113"/>
                <a:ext cx="5065510" cy="4252234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6" name="CuadroTexto 7">
                <a:extLst>
                  <a:ext uri="{FF2B5EF4-FFF2-40B4-BE49-F238E27FC236}">
                    <a16:creationId xmlns:a16="http://schemas.microsoft.com/office/drawing/2014/main" id="{8188D7C7-706E-4A87-9C6C-D450BD44A478}"/>
                  </a:ext>
                </a:extLst>
              </p:cNvPr>
              <p:cNvSpPr/>
              <p:nvPr/>
            </p:nvSpPr>
            <p:spPr>
              <a:xfrm>
                <a:off x="2073868" y="3866266"/>
                <a:ext cx="593857" cy="2235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none" lIns="75364" tIns="37682" rIns="75364" bIns="37682" anchor="t" anchorCtr="0" compatLnSpc="0">
                <a:spAutoFit/>
              </a:bodyPr>
              <a:lstStyle/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000" b="1" i="0" u="none" strike="noStrike" kern="0" cap="none" spc="0" baseline="0">
                    <a:solidFill>
                      <a:srgbClr val="000000"/>
                    </a:solidFill>
                    <a:uFillTx/>
                    <a:latin typeface="Arial" pitchFamily="18"/>
                    <a:ea typeface="Microsoft YaHei" pitchFamily="2"/>
                    <a:cs typeface="Arial" pitchFamily="2"/>
                  </a:rPr>
                  <a:t>CRAC1</a:t>
                </a:r>
              </a:p>
            </p:txBody>
          </p:sp>
          <p:sp>
            <p:nvSpPr>
              <p:cNvPr id="7" name="CuadroTexto 9">
                <a:extLst>
                  <a:ext uri="{FF2B5EF4-FFF2-40B4-BE49-F238E27FC236}">
                    <a16:creationId xmlns:a16="http://schemas.microsoft.com/office/drawing/2014/main" id="{27113A46-2DE8-447C-925E-0164CED0E25E}"/>
                  </a:ext>
                </a:extLst>
              </p:cNvPr>
              <p:cNvSpPr/>
              <p:nvPr/>
            </p:nvSpPr>
            <p:spPr>
              <a:xfrm>
                <a:off x="5345551" y="3542960"/>
                <a:ext cx="593859" cy="2235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none" lIns="75364" tIns="37682" rIns="75364" bIns="37682" anchor="t" anchorCtr="0" compatLnSpc="0">
                <a:spAutoFit/>
              </a:bodyPr>
              <a:lstStyle/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000" b="1" i="0" u="none" strike="noStrike" kern="0" cap="none" spc="0" baseline="0" dirty="0">
                    <a:solidFill>
                      <a:srgbClr val="000000"/>
                    </a:solidFill>
                    <a:uFillTx/>
                    <a:latin typeface="Arial" pitchFamily="18"/>
                    <a:ea typeface="Microsoft YaHei" pitchFamily="2"/>
                    <a:cs typeface="Arial" pitchFamily="2"/>
                  </a:rPr>
                  <a:t>CRAC2</a:t>
                </a:r>
              </a:p>
            </p:txBody>
          </p:sp>
          <p:sp>
            <p:nvSpPr>
              <p:cNvPr id="8" name="CuadroTexto 10">
                <a:extLst>
                  <a:ext uri="{FF2B5EF4-FFF2-40B4-BE49-F238E27FC236}">
                    <a16:creationId xmlns:a16="http://schemas.microsoft.com/office/drawing/2014/main" id="{595AC918-5DA5-4EE0-9B33-AF9493F55639}"/>
                  </a:ext>
                </a:extLst>
              </p:cNvPr>
              <p:cNvSpPr/>
              <p:nvPr/>
            </p:nvSpPr>
            <p:spPr>
              <a:xfrm>
                <a:off x="3199586" y="2058113"/>
                <a:ext cx="1071164" cy="2235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none" lIns="75364" tIns="37682" rIns="75364" bIns="37682" anchor="t" anchorCtr="0" compatLnSpc="0">
                <a:spAutoFit/>
              </a:bodyPr>
              <a:lstStyle/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000" b="1" i="0" u="none" strike="noStrike" kern="0" cap="none" spc="0" baseline="0" dirty="0">
                    <a:solidFill>
                      <a:srgbClr val="000000"/>
                    </a:solidFill>
                    <a:uFillTx/>
                    <a:latin typeface="Arial" pitchFamily="18"/>
                    <a:ea typeface="Microsoft YaHei" pitchFamily="2"/>
                    <a:cs typeface="Arial" pitchFamily="2"/>
                  </a:rPr>
                  <a:t>CRAC3/CARC4</a:t>
                </a:r>
              </a:p>
            </p:txBody>
          </p:sp>
          <p:sp>
            <p:nvSpPr>
              <p:cNvPr id="9" name="CuadroTexto 11">
                <a:extLst>
                  <a:ext uri="{FF2B5EF4-FFF2-40B4-BE49-F238E27FC236}">
                    <a16:creationId xmlns:a16="http://schemas.microsoft.com/office/drawing/2014/main" id="{834667C3-3600-401C-B22D-0B5727BC8677}"/>
                  </a:ext>
                </a:extLst>
              </p:cNvPr>
              <p:cNvSpPr/>
              <p:nvPr/>
            </p:nvSpPr>
            <p:spPr>
              <a:xfrm>
                <a:off x="4882484" y="2016098"/>
                <a:ext cx="736462" cy="5185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 cap="flat">
                <a:noFill/>
                <a:prstDash val="solid"/>
              </a:ln>
            </p:spPr>
            <p:txBody>
              <a:bodyPr vert="horz" wrap="none" lIns="75364" tIns="37682" rIns="75364" bIns="37682" anchor="t" anchorCtr="0" compatLnSpc="0">
                <a:spAutoFit/>
              </a:bodyPr>
              <a:lstStyle/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000" b="1" i="0" u="none" strike="noStrike" kern="0" cap="none" spc="0" baseline="0" dirty="0">
                    <a:solidFill>
                      <a:srgbClr val="000000"/>
                    </a:solidFill>
                    <a:uFillTx/>
                    <a:latin typeface="Arial" pitchFamily="18"/>
                    <a:ea typeface="Microsoft YaHei" pitchFamily="2"/>
                    <a:cs typeface="Arial" pitchFamily="2"/>
                  </a:rPr>
                  <a:t>CARC2</a:t>
                </a:r>
              </a:p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000" b="1" i="0" u="none" strike="noStrike" kern="0" cap="none" spc="0" baseline="0" dirty="0">
                  <a:solidFill>
                    <a:srgbClr val="000000"/>
                  </a:solidFill>
                  <a:uFillTx/>
                  <a:latin typeface="Arial" pitchFamily="18"/>
                  <a:ea typeface="Microsoft YaHei" pitchFamily="2"/>
                  <a:cs typeface="Arial" pitchFamily="2"/>
                </a:endParaRPr>
              </a:p>
              <a:p>
                <a:pPr marL="0" marR="0" lvl="0" indent="0" algn="l" defTabSz="765755" rtl="0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000" b="1" kern="0" dirty="0">
                    <a:solidFill>
                      <a:srgbClr val="000000"/>
                    </a:solidFill>
                    <a:latin typeface="Arial" pitchFamily="18"/>
                    <a:ea typeface="Microsoft YaHei" pitchFamily="2"/>
                    <a:cs typeface="Arial" pitchFamily="2"/>
                  </a:rPr>
                  <a:t>    CARC</a:t>
                </a:r>
                <a:r>
                  <a:rPr lang="es-ES" sz="1000" b="1" i="0" u="none" strike="noStrike" kern="0" cap="none" spc="0" baseline="0" dirty="0">
                    <a:solidFill>
                      <a:srgbClr val="000000"/>
                    </a:solidFill>
                    <a:uFillTx/>
                    <a:latin typeface="Arial" pitchFamily="18"/>
                    <a:ea typeface="Microsoft YaHei" pitchFamily="2"/>
                    <a:cs typeface="Arial" pitchFamily="2"/>
                  </a:rPr>
                  <a:t>3</a:t>
                </a:r>
              </a:p>
            </p:txBody>
          </p:sp>
          <p:cxnSp>
            <p:nvCxnSpPr>
              <p:cNvPr id="10" name="Conector recto 15">
                <a:extLst>
                  <a:ext uri="{FF2B5EF4-FFF2-40B4-BE49-F238E27FC236}">
                    <a16:creationId xmlns:a16="http://schemas.microsoft.com/office/drawing/2014/main" id="{0A4CF028-F417-4BEB-B43E-DBB1F8BCD50F}"/>
                  </a:ext>
                </a:extLst>
              </p:cNvPr>
              <p:cNvCxnSpPr/>
              <p:nvPr/>
            </p:nvCxnSpPr>
            <p:spPr>
              <a:xfrm>
                <a:off x="2610282" y="4020891"/>
                <a:ext cx="374228" cy="113907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  <p:cxnSp>
            <p:nvCxnSpPr>
              <p:cNvPr id="11" name="Conector recto 16">
                <a:extLst>
                  <a:ext uri="{FF2B5EF4-FFF2-40B4-BE49-F238E27FC236}">
                    <a16:creationId xmlns:a16="http://schemas.microsoft.com/office/drawing/2014/main" id="{4D9BB9AC-0713-4352-A97F-37254693B8BE}"/>
                  </a:ext>
                </a:extLst>
              </p:cNvPr>
              <p:cNvCxnSpPr/>
              <p:nvPr/>
            </p:nvCxnSpPr>
            <p:spPr>
              <a:xfrm>
                <a:off x="3811320" y="2277761"/>
                <a:ext cx="242343" cy="496565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  <p:cxnSp>
            <p:nvCxnSpPr>
              <p:cNvPr id="12" name="Conector recto 17">
                <a:extLst>
                  <a:ext uri="{FF2B5EF4-FFF2-40B4-BE49-F238E27FC236}">
                    <a16:creationId xmlns:a16="http://schemas.microsoft.com/office/drawing/2014/main" id="{091955E6-B352-4102-B6E4-30DE99BF82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18813" y="2255733"/>
                <a:ext cx="351918" cy="464902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  <p:cxnSp>
            <p:nvCxnSpPr>
              <p:cNvPr id="13" name="Conector recto 19">
                <a:extLst>
                  <a:ext uri="{FF2B5EF4-FFF2-40B4-BE49-F238E27FC236}">
                    <a16:creationId xmlns:a16="http://schemas.microsoft.com/office/drawing/2014/main" id="{30CEFE56-50D1-4FBD-829C-F6EA6C4E97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06931" y="3379533"/>
                <a:ext cx="438620" cy="247889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  <p:cxnSp>
            <p:nvCxnSpPr>
              <p:cNvPr id="14" name="Conector recto 16">
                <a:extLst>
                  <a:ext uri="{FF2B5EF4-FFF2-40B4-BE49-F238E27FC236}">
                    <a16:creationId xmlns:a16="http://schemas.microsoft.com/office/drawing/2014/main" id="{6079DDFF-EA26-43AF-8069-F153A7D1FD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9039" y="2766096"/>
                <a:ext cx="1129979" cy="427426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  <p:cxnSp>
            <p:nvCxnSpPr>
              <p:cNvPr id="17" name="Conector recto 17">
                <a:extLst>
                  <a:ext uri="{FF2B5EF4-FFF2-40B4-BE49-F238E27FC236}">
                    <a16:creationId xmlns:a16="http://schemas.microsoft.com/office/drawing/2014/main" id="{6BA3F0FE-583B-1841-A693-9AEC4F0BC8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0307" y="2499475"/>
                <a:ext cx="440628" cy="206576"/>
              </a:xfrm>
              <a:prstGeom prst="straightConnector1">
                <a:avLst/>
              </a:prstGeom>
              <a:noFill/>
              <a:ln w="12701" cap="flat">
                <a:solidFill>
                  <a:srgbClr val="7F7F7F"/>
                </a:solidFill>
                <a:prstDash val="solid"/>
                <a:miter/>
              </a:ln>
            </p:spPr>
          </p:cxnSp>
        </p:grpSp>
        <p:sp>
          <p:nvSpPr>
            <p:cNvPr id="15" name="CuadroTexto 12">
              <a:extLst>
                <a:ext uri="{FF2B5EF4-FFF2-40B4-BE49-F238E27FC236}">
                  <a16:creationId xmlns:a16="http://schemas.microsoft.com/office/drawing/2014/main" id="{0118D890-8DB6-4FED-8B1C-F6883A557B5C}"/>
                </a:ext>
              </a:extLst>
            </p:cNvPr>
            <p:cNvSpPr txBox="1"/>
            <p:nvPr/>
          </p:nvSpPr>
          <p:spPr>
            <a:xfrm>
              <a:off x="2348541" y="2391979"/>
              <a:ext cx="100879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000" b="1" i="0" u="none" strike="noStrike" kern="0" cap="none" spc="0" baseline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Heme </a:t>
              </a: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000" b="1" i="0" u="none" strike="noStrike" kern="0" cap="none" spc="0" baseline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group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71336A4-DBAD-2441-85FD-C22C79FBB732}"/>
              </a:ext>
            </a:extLst>
          </p:cNvPr>
          <p:cNvSpPr txBox="1"/>
          <p:nvPr/>
        </p:nvSpPr>
        <p:spPr>
          <a:xfrm>
            <a:off x="704132" y="7002885"/>
            <a:ext cx="5449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Figure S2: </a:t>
            </a:r>
            <a:r>
              <a:rPr lang="en-US" sz="1200" dirty="0"/>
              <a:t>Localization of potentially relevant CRAC and CARC motifs in the predicted 3D structure of tomato C22DES. The position of the heme group in the catalytic site is also shown.</a:t>
            </a:r>
            <a:r>
              <a:rPr lang="es-ES" sz="12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determin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determinado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45</Words>
  <Application>Microsoft Macintosh PowerPoint</Application>
  <PresentationFormat>A4 (210 x 297 mm)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Predeterminado</vt:lpstr>
      <vt:lpstr>Predeterminado 1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 Gutiérrez García</dc:creator>
  <cp:lastModifiedBy>Microsoft Office User</cp:lastModifiedBy>
  <cp:revision>12</cp:revision>
  <dcterms:created xsi:type="dcterms:W3CDTF">2020-05-14T17:05:21Z</dcterms:created>
  <dcterms:modified xsi:type="dcterms:W3CDTF">2020-10-05T16:34:45Z</dcterms:modified>
</cp:coreProperties>
</file>