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508" autoAdjust="0"/>
    <p:restoredTop sz="94665"/>
  </p:normalViewPr>
  <p:slideViewPr>
    <p:cSldViewPr snapToGrid="0">
      <p:cViewPr varScale="1">
        <p:scale>
          <a:sx n="90" d="100"/>
          <a:sy n="90" d="100"/>
        </p:scale>
        <p:origin x="5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109133-86DC-BE94-6A14-DE2A40D33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1F70AC7-652B-0A6E-E9DD-D0C2FD0A0E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5B51CD-1343-78EF-0C09-EDD0E721A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F6F3-77E2-4163-A1BE-BFFB99ECF78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77345D-49AA-2AF0-E586-40132345A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FE7A59-5178-63C2-9422-69A90CF8D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B41F-C4D3-4466-8C2A-A06A06A24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9788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B70B0F-3EA5-0EC6-A073-56EC58AFF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287EB48-73C1-837D-8E49-A0C5C0C3A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7E6FB7-4077-38BA-EE1B-388CB6288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F6F3-77E2-4163-A1BE-BFFB99ECF78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4F9427-C926-AD4C-40C7-17D351230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11E029-D8AD-1207-3A33-8BA0E72BC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B41F-C4D3-4466-8C2A-A06A06A24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680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1D99B7F-54F0-038A-6E8B-AE45D1C433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BC3ED6B-E586-1C14-B83E-DC61ECDDBE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DD4C33-B367-87B2-BDD1-A996BDF55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F6F3-77E2-4163-A1BE-BFFB99ECF78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2488AC-9069-2513-B8EA-92EA5FC70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7135B9-3D3D-9D66-D4DE-466C0E58D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B41F-C4D3-4466-8C2A-A06A06A24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9758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BD0E26-0896-AD7F-D8C8-961FA5F0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C42BACF-5814-2AF8-50D9-BC685EA75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0769BA3-508C-FA7A-4165-6BFCA9729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F6F3-77E2-4163-A1BE-BFFB99ECF78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4EA637E-06E3-734F-4A50-EB539438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0735A0-D7FA-481E-F9BE-61E0980B4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B41F-C4D3-4466-8C2A-A06A06A24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4350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C6FBE6-9E1A-ED18-72F0-FA25701B3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452A6AC-954E-19BC-9928-50E91C791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055F24-CAA0-21F4-500D-70DBEDA9F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F6F3-77E2-4163-A1BE-BFFB99ECF78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F904B9-7B2E-1BC6-2E80-302DA5E4C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D5BA44-D8A3-A668-7459-63C1A77F5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B41F-C4D3-4466-8C2A-A06A06A24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879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14DB55-FB4C-DFB7-EBA3-DB3208DFB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38D6DD3-C9DC-6209-1080-16884E3313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E377ED3-5BC3-9A12-8410-C67AD76953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41D9F6F-C568-9227-3B74-66A309325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F6F3-77E2-4163-A1BE-BFFB99ECF78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8E2B683-E42E-67B0-C89F-482EEEDF7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5C3D48F-AC62-AE44-0EE2-6438EDF50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B41F-C4D3-4466-8C2A-A06A06A24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552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65EC19-9CE7-B928-9016-6C02BE1AB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84A141-8501-AB67-004C-A87D3C9F1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8ACC68C-2F27-9417-B56F-0757E94E8A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BE33639-5257-7550-D251-9B1F76B53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D7EB93E-F4F7-39D5-D84C-B85CA83F57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A13785A-517B-81F2-10BB-75F233AB0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F6F3-77E2-4163-A1BE-BFFB99ECF78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60C6683-7425-7588-6BD8-19DC8A4BD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D6C7DEA-610F-DC39-D8BA-2209A8E17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B41F-C4D3-4466-8C2A-A06A06A24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69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A31507-BEFF-9B35-17BD-548F17CB6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3CD03E5-BA0F-484E-2918-1EEF48A7E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F6F3-77E2-4163-A1BE-BFFB99ECF78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ABD11B2-DD79-7CEB-8DA4-54D77C2C1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2555FFD-0EC8-AF61-A75C-5AA27184D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B41F-C4D3-4466-8C2A-A06A06A24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634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0DF5210-8F5A-0855-B0EA-C3C8A4F4C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F6F3-77E2-4163-A1BE-BFFB99ECF78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22DB6C2-C318-0379-ECB6-DD4471719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777EA0-EF3C-AE6E-A881-8F90B6B0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B41F-C4D3-4466-8C2A-A06A06A24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7503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8E9747-278B-5CF2-CEDD-D0E4D5C11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C602B6-53C1-D013-DF73-54E621A6C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A1F9444-5675-98D9-7C4A-D8547D8FAA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3A42C5-C8B9-1030-21B5-DA4B372CD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F6F3-77E2-4163-A1BE-BFFB99ECF78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BA55A9-6149-1554-01D9-D6919BD9D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CCAEF41-3EB6-C63D-7A68-2F3F4E260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B41F-C4D3-4466-8C2A-A06A06A24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3925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449E87-0E4E-BBDC-4A56-50360E294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DDBBAD7-D149-B2D5-D991-2D23801DE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1F85EA8-4CE3-CC2F-5D39-BA54D2884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FBD3F5-06E2-D019-F34C-09CA99D93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F6F3-77E2-4163-A1BE-BFFB99ECF78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96ACF1A-B50F-3DDB-9268-7C50F012D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3C71C78-9605-1E4E-D2AA-166DBE616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B41F-C4D3-4466-8C2A-A06A06A24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2096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282D1C8-5602-C003-A6EE-4EBA8217A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0766090-9F51-9AF2-7D51-C0E7617B3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00609B-6D9E-7476-6E04-82EC2B1F9C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2F6F3-77E2-4163-A1BE-BFFB99ECF78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0A7920-7D19-4C29-7A30-A4D08C09C5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8A628A0-8198-C793-5972-94225BEF2C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3B41F-C4D3-4466-8C2A-A06A06A24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0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221C39B-09AF-EBB5-9A33-06E551476F6E}"/>
              </a:ext>
            </a:extLst>
          </p:cNvPr>
          <p:cNvSpPr/>
          <p:nvPr/>
        </p:nvSpPr>
        <p:spPr>
          <a:xfrm>
            <a:off x="3037440" y="390418"/>
            <a:ext cx="6852863" cy="62672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lain" startAt="66"/>
            </a:pPr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with recurrent advanced endometrial cancer</a:t>
            </a:r>
          </a:p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December 2021 and March 2024 </a:t>
            </a:r>
            <a:endParaRPr kumimoji="1"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A70E8215-929E-4F86-AC67-62A320898A0F}"/>
              </a:ext>
            </a:extLst>
          </p:cNvPr>
          <p:cNvCxnSpPr>
            <a:cxnSpLocks/>
          </p:cNvCxnSpPr>
          <p:nvPr/>
        </p:nvCxnSpPr>
        <p:spPr>
          <a:xfrm>
            <a:off x="6397090" y="1017142"/>
            <a:ext cx="0" cy="719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DDF7BD55-71A2-8B3B-ECEF-6B83462C9DAA}"/>
              </a:ext>
            </a:extLst>
          </p:cNvPr>
          <p:cNvCxnSpPr/>
          <p:nvPr/>
        </p:nvCxnSpPr>
        <p:spPr>
          <a:xfrm>
            <a:off x="6551202" y="1366463"/>
            <a:ext cx="4212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BCA0851-1DE7-0824-FF1E-F2CC57036EEA}"/>
              </a:ext>
            </a:extLst>
          </p:cNvPr>
          <p:cNvSpPr txBox="1"/>
          <p:nvPr/>
        </p:nvSpPr>
        <p:spPr>
          <a:xfrm>
            <a:off x="7003265" y="1192071"/>
            <a:ext cx="2280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patients excluded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AC461B21-2F51-0F50-16B2-CE34321CC2A1}"/>
              </a:ext>
            </a:extLst>
          </p:cNvPr>
          <p:cNvSpPr/>
          <p:nvPr/>
        </p:nvSpPr>
        <p:spPr>
          <a:xfrm>
            <a:off x="3138471" y="1796262"/>
            <a:ext cx="6852862" cy="93666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 patients initiated treatment with intravenous infusion of pembrolizumab 200 mg every three weeks and oral administration of </a:t>
            </a:r>
            <a:r>
              <a:rPr lang="en-US" altLang="ja-JP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lenvatinib</a:t>
            </a:r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mg daily</a:t>
            </a:r>
            <a:endParaRPr kumimoji="1"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2AE15C9A-FAF1-0B49-9C69-35A5D60A5B15}"/>
              </a:ext>
            </a:extLst>
          </p:cNvPr>
          <p:cNvCxnSpPr>
            <a:cxnSpLocks/>
          </p:cNvCxnSpPr>
          <p:nvPr/>
        </p:nvCxnSpPr>
        <p:spPr>
          <a:xfrm flipH="1">
            <a:off x="3979276" y="2866060"/>
            <a:ext cx="563369" cy="697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E98199D5-68B4-C4D9-6E84-E674ED688F2D}"/>
              </a:ext>
            </a:extLst>
          </p:cNvPr>
          <p:cNvCxnSpPr>
            <a:cxnSpLocks/>
          </p:cNvCxnSpPr>
          <p:nvPr/>
        </p:nvCxnSpPr>
        <p:spPr>
          <a:xfrm>
            <a:off x="8270696" y="2844973"/>
            <a:ext cx="486307" cy="742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525B10B7-E49E-8A42-9CE8-2A2D2F8ACD23}"/>
              </a:ext>
            </a:extLst>
          </p:cNvPr>
          <p:cNvSpPr/>
          <p:nvPr/>
        </p:nvSpPr>
        <p:spPr>
          <a:xfrm>
            <a:off x="1806766" y="4092461"/>
            <a:ext cx="3390472" cy="111454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kumimoji="1"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41</a:t>
            </a:r>
          </a:p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Conventional group</a:t>
            </a:r>
          </a:p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 dosing</a:t>
            </a:r>
            <a:endParaRPr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0D05E43B-908E-3FD3-A8A9-8928F5C507D2}"/>
              </a:ext>
            </a:extLst>
          </p:cNvPr>
          <p:cNvSpPr/>
          <p:nvPr/>
        </p:nvSpPr>
        <p:spPr>
          <a:xfrm>
            <a:off x="7250366" y="4035666"/>
            <a:ext cx="3390472" cy="119396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kumimoji="1"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15</a:t>
            </a:r>
          </a:p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Weekend-off group</a:t>
            </a:r>
          </a:p>
          <a:p>
            <a:pPr algn="ctr"/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days-on, 2 days-off </a:t>
            </a:r>
            <a:endParaRPr kumimoji="1"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6E0FA61-B09D-2987-6165-59E0A713DFB7}"/>
              </a:ext>
            </a:extLst>
          </p:cNvPr>
          <p:cNvSpPr txBox="1"/>
          <p:nvPr/>
        </p:nvSpPr>
        <p:spPr>
          <a:xfrm>
            <a:off x="842480" y="6174769"/>
            <a:ext cx="3719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Fig S1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348B5F-7C17-FD69-AB5B-4609C30E3644}"/>
              </a:ext>
            </a:extLst>
          </p:cNvPr>
          <p:cNvSpPr txBox="1"/>
          <p:nvPr/>
        </p:nvSpPr>
        <p:spPr>
          <a:xfrm>
            <a:off x="2247209" y="5229627"/>
            <a:ext cx="2950029" cy="378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continued daily dosing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C65C8F3-D43F-E60D-E39A-FC735F3B09DE}"/>
              </a:ext>
            </a:extLst>
          </p:cNvPr>
          <p:cNvSpPr txBox="1"/>
          <p:nvPr/>
        </p:nvSpPr>
        <p:spPr>
          <a:xfrm>
            <a:off x="6678202" y="5239554"/>
            <a:ext cx="50980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introduced as a dose-modification strategy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7492271-52F3-50CB-FD55-7C37E44DC903}"/>
              </a:ext>
            </a:extLst>
          </p:cNvPr>
          <p:cNvSpPr txBox="1"/>
          <p:nvPr/>
        </p:nvSpPr>
        <p:spPr>
          <a:xfrm>
            <a:off x="1217344" y="3696987"/>
            <a:ext cx="4883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Between December 2021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March 2023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3286A8-D4B6-3AE9-D3D8-DD3BBDD3CAAE}"/>
              </a:ext>
            </a:extLst>
          </p:cNvPr>
          <p:cNvSpPr txBox="1"/>
          <p:nvPr/>
        </p:nvSpPr>
        <p:spPr>
          <a:xfrm>
            <a:off x="6972443" y="3676464"/>
            <a:ext cx="4362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Between April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2023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March 2024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100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64077</TotalTime>
  <Words>78</Words>
  <Application>Microsoft Office PowerPoint</Application>
  <PresentationFormat>ワイド画面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南奈子 城内</dc:creator>
  <cp:lastModifiedBy>Masahiro Kagabu</cp:lastModifiedBy>
  <cp:revision>24</cp:revision>
  <dcterms:created xsi:type="dcterms:W3CDTF">2025-10-22T21:42:15Z</dcterms:created>
  <dcterms:modified xsi:type="dcterms:W3CDTF">2026-07-22T13:00:57Z</dcterms:modified>
</cp:coreProperties>
</file>