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4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EEE080-F38A-5D14-65E0-4F953D630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63F4A94-45D1-C02E-712A-C33F93709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C4B8EB-FBDC-3497-A8B5-11E3B67D3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CE0F4A-5A12-9032-62B9-8193AC80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F90BEC-718F-5003-2CCF-76332AAB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253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7DBF8B-5A9E-5ACA-C21C-9570EABB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028A544-7FEF-4DA5-136C-BC262922F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D125DB-FD41-FA60-020E-557F330C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11CC1E-19E6-6FAB-CE1C-EC56C885B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CA9948-BF13-DC66-6C5C-94229C71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83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0EBF12-6540-A8E8-E2A2-1A2C0B68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C7EB28-7606-3A1D-8D01-FC4679304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25B66D-179F-DB25-D829-742BA592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2197FC-454D-A1E6-2105-B9437BC6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0301A8-1466-5A0D-43D1-64E8C619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95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B78526-9713-54C9-C1BE-088874FE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F9A7E2-44B3-A3A4-2F19-7F5CCA724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7B18FF-CDB7-2FD9-4622-065757E6E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80E62D-24FA-E081-A4B7-D66747F9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2949B1B-ABCC-3295-889A-AFEA4771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04FD6F-ABDE-83F5-A9D6-AF3F1E13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495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E55E9E-E300-E145-D269-9F130A20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CFB010-EEF4-8D7D-DED6-CC8B4189F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42F0936-EBB7-DE69-B332-03BD06C35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DA0A9EA-41AB-5DA4-F01D-85615CC3A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F50AEE6-422A-A7CE-49A7-6FE437904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52D00A9-9AA6-9561-9850-50BAEFB8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7952400-FC43-1A2F-809B-252918D0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CCA16D-2925-A571-93B8-5F979FC3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55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4B8C75-572D-575C-73FC-DB17835A4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931D9A5-CB88-2B20-F6BF-D4755D68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8BDBE6C-98AB-A5F6-9F0F-575D5CF8F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0E64E21-3C1E-8ADF-DCB8-74C69E45F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41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B88C543-5D37-329A-8CDC-A8DED3C04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C2C639F-9EE3-1487-BDED-09AA6CE40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F3B4EF0-5DAF-4578-9F4D-3FE790FBB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327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BE3BFD-5EE3-A200-531C-8C45EF0D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B112D-4314-DB58-F131-636B548D6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973AA42-1156-9C98-E15B-639BC09D0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5DEC16-3FEB-A435-1166-16794C5F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F41F1B-C7FD-A756-6EAC-92F0399CB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CDC493-5401-7DEC-6421-2376CFCE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60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FF85AA-5694-5517-7FB8-19F6A13BE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0F3F295-1597-307F-36DD-0632029FC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A08718-52EB-D67C-1A2A-73D10578E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52A77E3-246E-3D6E-8D54-EB0800614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116BA0-F14D-A961-F21F-F82F4458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A39E8D-1A92-5943-96D3-69C1E62AB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759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04042F-0BE7-D84D-7297-6D48F3A61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2A80C6E-D7A8-4E23-8792-578BF71C4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38887C-1012-7BB0-D3A2-F46704F03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ED0278-AD02-70D7-872E-2B55B05C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934065-1EDC-0FF7-7B29-5E1DD16A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06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6E2BEBC-675D-BFDF-EC47-B89081D55F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9DAF90-D040-17FC-459B-18C5876BE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9A7D4A-6F6C-3B51-E33C-155635AFE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E9CDA7-04AB-8CDC-F35D-B3C07031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713941-9709-0510-A402-A8A5044B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32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CCD12AE-D8F7-F90A-B521-96504682F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3E62E3-B07B-3731-5580-8B2B0196E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827CEE-BE49-4E53-A783-E8ADC67ED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49C155-95C6-4520-9D29-715114DB64CD}" type="datetimeFigureOut">
              <a:rPr lang="ko-KR" altLang="en-US" smtClean="0"/>
              <a:t>2026-07-23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02F578-2FFA-E6BF-55AD-3DC064900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C47BD9A-A37D-5D07-4E2C-C94A3D1F5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EC9EA1-FB99-467C-90AC-46A506F9E0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17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3CA32D22-79F9-8F37-3BCE-DB3856EE4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87" y="1152654"/>
            <a:ext cx="2860954" cy="393258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515119B-6A48-AA16-447F-1DB9438FE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24" y="1152655"/>
            <a:ext cx="2860952" cy="393258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9373CA2-74CA-6B04-7FA9-ABA00B4AE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528" y="1152654"/>
            <a:ext cx="2860953" cy="393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D13648E-07BD-0B12-29C9-A6C041E9F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65" y="887729"/>
            <a:ext cx="2897108" cy="39822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52CA32B-10C6-AF35-7B64-D9FA3B688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563" y="887729"/>
            <a:ext cx="2897109" cy="39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75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한연호</dc:creator>
  <cp:lastModifiedBy>한연호</cp:lastModifiedBy>
  <cp:revision>1</cp:revision>
  <dcterms:created xsi:type="dcterms:W3CDTF">2026-07-23T01:45:19Z</dcterms:created>
  <dcterms:modified xsi:type="dcterms:W3CDTF">2026-07-23T01:49:20Z</dcterms:modified>
</cp:coreProperties>
</file>