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24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5381B-4043-58B2-73A5-8D6455BE03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D4A9FA-9FCA-287A-E999-854757541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6C84E-30B6-7198-EC22-6F0ECE570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86A2D-75F7-EFAA-5343-398567C5A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C8A1-998E-B60E-380E-68EE3D88F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493474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2A969-0F44-0836-1AB7-409FDF6AA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087A94-4AD5-8A86-F0A4-9818875BB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B21502-13E2-5DD2-F218-C300988AD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D68BB-A1A8-20CB-4A65-B4975DCBE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9F730-643F-D5A2-5489-DB99B5B9F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46569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50F096-C188-BA6F-E22F-75F9228717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89831E-B2A6-C46A-CDDC-ED02B7510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720148-F6F3-62B4-32C8-B66AD19FF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127BF-20A8-8937-98B1-0FD32C8D7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9977D-7D53-9731-09DF-C2316BEC7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1583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5EFFA-8AF2-2AC5-9209-83A596EB9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128B8-5F0B-9AC4-7FCF-384E7BFC9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7E220-CEB7-21BC-974A-693FB32E9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42B0A-5BD8-3CA7-5234-E4E09D2AD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406AF-B6B3-645D-F07D-BCDC59DF9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4631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CC556-43BD-1C16-19B6-0D3BE56BB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D0BC9-06F6-16B6-866F-164639521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B7E05-09A6-7D39-C842-A9C9B3205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CE24A-BA70-4911-17A1-8DED30E7F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7650A-7C2F-E12C-A137-4C35CAAED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381023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34197-DA77-25D6-7962-159F245D1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AA808-AC62-8367-41BB-7A7808534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878A0D-4BBB-E103-C96A-6D1EDE674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E0A51-B59B-D1EA-F61F-3CFC0405A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48CDEE-3E35-2DED-041C-E9ECE34A5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9EEF9C-6F0E-33D9-7D39-D13879C6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43814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0B6A9-3624-BA97-985D-02FA8765A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E8BF8-3E02-5476-9B72-3A708AB22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03EAD-BD97-9DF7-5388-43B8B2D7DF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4CE488-60FD-2222-CC55-11BE4B094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F3AF1C-3E3D-C1DF-9BCA-AF7F01704E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D010CB-D2A8-91A4-3D95-1EF5231B9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C027B5-9D1A-42E5-83EB-17FD0636A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5E17DA-7EF6-23E1-E7CE-141D92773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109115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8959B-80E2-9D83-39E3-65F2B63B4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120E85-33EC-2DB9-6822-A7AD1C779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B66348-2F90-6E42-2E10-C52923F66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AE5051-5966-C0C0-E09B-17164CFFA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7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9BD35E-DB2D-8CBE-DC52-7A7DBD8C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E5AA60-F792-32A8-7CEC-E9C315FD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57C7B-ECF0-EEB8-9F5B-B7DA2B428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76278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CBB3C-2DD1-F577-35B6-E9631285D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FF947-EEE6-F0F1-CFBF-CF4D4F0EE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BF31D-F211-FE05-7728-B85739443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A0D02D-B4AF-DA66-3AF2-5C15F3B12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B1B494-6FB7-2062-9C93-04231F210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B0F6B-30C2-31EE-0B54-5106A8351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93176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DB188-81A9-E2A2-20F7-D99C3CB26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26FE90-2898-DA23-6AB1-4C5CD77372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F4805-597E-1F91-2121-BA2C39C34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D42803-5037-AEBA-2543-003DCD317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27B8B4-9B32-1146-6B8A-0E5F7FDF7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C45E4-F43F-179C-B22C-43929B1E8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724747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CBC2DD-6663-B935-3131-66FAAFF59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A666D-07C8-9289-8389-9C20A7CA3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CCDA9-CA2B-3E7A-DD5D-EB1223C9F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67288C-E1E3-BF48-8DA6-D730A53DFCA5}" type="datetimeFigureOut">
              <a:rPr lang="en-IT" smtClean="0"/>
              <a:t>21/07/2026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64F39-79BB-8248-837C-AD3A5E5F3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5E4AC-AFBC-18D0-F0ED-B5CEFC823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6C9718-B655-D447-8478-96E7BAF8CC0D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9672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8DC6FCD-811B-436E-9FEE-FC957486C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F59AA2-B459-5AE5-C939-BF752CC246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03" r="1" b="30366"/>
          <a:stretch>
            <a:fillRect/>
          </a:stretch>
        </p:blipFill>
        <p:spPr>
          <a:xfrm>
            <a:off x="110169" y="1956167"/>
            <a:ext cx="4319348" cy="23571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30644E-A7BB-4013-649F-9AD10C701A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125" b="29395"/>
          <a:stretch>
            <a:fillRect/>
          </a:stretch>
        </p:blipFill>
        <p:spPr>
          <a:xfrm>
            <a:off x="6096000" y="1956167"/>
            <a:ext cx="4314719" cy="23571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356F8C-CF33-F969-CDF9-CDA78BAD8A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165" r="1" b="32818"/>
          <a:stretch>
            <a:fillRect/>
          </a:stretch>
        </p:blipFill>
        <p:spPr>
          <a:xfrm>
            <a:off x="25946" y="4548086"/>
            <a:ext cx="4492141" cy="21593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7C036F-9D45-0E94-B100-6BB2B1FEA29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7551" b="32389"/>
          <a:stretch>
            <a:fillRect/>
          </a:stretch>
        </p:blipFill>
        <p:spPr>
          <a:xfrm>
            <a:off x="6096000" y="4560156"/>
            <a:ext cx="4262288" cy="20510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8B1807-4D14-5C5D-2F5A-3C09E1452DC5}"/>
              </a:ext>
            </a:extLst>
          </p:cNvPr>
          <p:cNvSpPr txBox="1"/>
          <p:nvPr/>
        </p:nvSpPr>
        <p:spPr>
          <a:xfrm>
            <a:off x="0" y="0"/>
            <a:ext cx="1180181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Online </a:t>
            </a:r>
            <a:r>
              <a:rPr lang="en-GB" sz="1200"/>
              <a:t>Resource 7</a:t>
            </a:r>
            <a:r>
              <a:rPr lang="en-GB" sz="1200" dirty="0"/>
              <a:t>						</a:t>
            </a:r>
          </a:p>
          <a:p>
            <a:r>
              <a:rPr lang="en-GB" sz="1200" dirty="0"/>
              <a:t>Article title	Effects of PGPB Colonization on Ancient and Recent Rice Varieties 					</a:t>
            </a:r>
          </a:p>
          <a:p>
            <a:r>
              <a:rPr lang="en-GB" sz="1200" dirty="0"/>
              <a:t>Journal	Plant biosystems					</a:t>
            </a:r>
          </a:p>
          <a:p>
            <a:r>
              <a:rPr lang="en-GB" sz="1200" dirty="0"/>
              <a:t>Authors	Giorgia Siviero1, Francesca Juretich1, Francesca Grolla1, Cristina Teruzzi2, Ignacio Ezquer3, Fabrizio Araniti2, Giampiero Valè1, Erica Mica1		</a:t>
            </a:r>
          </a:p>
          <a:p>
            <a:r>
              <a:rPr lang="en-GB" sz="1200" dirty="0"/>
              <a:t>Affiliations	1 University of Piemonte Orientale “Amedeo Avogadro”, Department for Sustainable Development and Ecological Transition (</a:t>
            </a:r>
            <a:r>
              <a:rPr lang="en-GB" sz="1200" dirty="0" err="1"/>
              <a:t>DiSSTE</a:t>
            </a:r>
            <a:r>
              <a:rPr lang="en-GB" sz="1200" dirty="0"/>
              <a:t>), Vercelli 13100 (VC), Italy </a:t>
            </a:r>
          </a:p>
          <a:p>
            <a:r>
              <a:rPr lang="en-GB" sz="1200" dirty="0"/>
              <a:t>Affiliations	2 University of Milan, Department of Agricultural and Environmental Sciences – Production, Landscape, </a:t>
            </a:r>
            <a:r>
              <a:rPr lang="en-GB" sz="1200" dirty="0" err="1"/>
              <a:t>Agroenergy</a:t>
            </a:r>
            <a:r>
              <a:rPr lang="en-GB" sz="1200" dirty="0"/>
              <a:t>, Milan 20133 (Mi), Italy		</a:t>
            </a:r>
          </a:p>
          <a:p>
            <a:r>
              <a:rPr lang="en-GB" sz="1200" dirty="0"/>
              <a:t>Affiliations	3 University of Milan, Department of Biosciences, Milan 20133 (MI), Italy					</a:t>
            </a:r>
          </a:p>
          <a:p>
            <a:r>
              <a:rPr lang="en-GB" sz="1200" dirty="0" err="1"/>
              <a:t>Correspondance</a:t>
            </a:r>
            <a:r>
              <a:rPr lang="en-GB" sz="1200" dirty="0"/>
              <a:t>	</a:t>
            </a:r>
            <a:r>
              <a:rPr lang="en-GB" sz="1200" dirty="0" err="1"/>
              <a:t>erica.mica@uniupo.it</a:t>
            </a:r>
            <a:r>
              <a:rPr lang="en-GB" sz="1200" dirty="0"/>
              <a:t>					</a:t>
            </a:r>
            <a:endParaRPr lang="en-IT" sz="1200" dirty="0"/>
          </a:p>
        </p:txBody>
      </p:sp>
    </p:spTree>
    <p:extLst>
      <p:ext uri="{BB962C8B-B14F-4D97-AF65-F5344CB8AC3E}">
        <p14:creationId xmlns:p14="http://schemas.microsoft.com/office/powerpoint/2010/main" val="4101831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154</Words>
  <Application>Microsoft Macintosh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Mica (CREA-GB)</dc:creator>
  <cp:lastModifiedBy>Erica Mica (CREA-GB)</cp:lastModifiedBy>
  <cp:revision>4</cp:revision>
  <dcterms:created xsi:type="dcterms:W3CDTF">2026-07-15T17:20:13Z</dcterms:created>
  <dcterms:modified xsi:type="dcterms:W3CDTF">2026-07-21T09:09:27Z</dcterms:modified>
</cp:coreProperties>
</file>