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85" r:id="rId3"/>
    <p:sldId id="286" r:id="rId4"/>
    <p:sldId id="287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8850F-DD52-406E-B2D5-F64FD6B907E7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0A3AC-E2C4-4672-BA18-73FF380E3A0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047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35BE4A-3BE9-6FA0-8B6E-3F16C90BE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74F71A1-F42C-E31B-F216-0922D9960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CC006B0-2D31-8279-15F4-C624ADDA2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D4812E5-1BD8-CDEB-4154-D7267D68A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D486691-03E4-854B-3753-58614016A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367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A158D8-063F-433A-EA36-88A618A0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164596-E930-F9A0-2521-5E44DCA78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08635E-1936-8B93-61C0-EA51E84B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0D45A2D-336F-9DCF-C5B7-53AD8677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5CB399D-186A-058A-E01A-2183D668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7495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3688B8-7478-9971-A863-D36DA8E56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D4DD090-ED27-018E-2894-3EEE9B272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C135CD7-E926-A1BF-26A3-E3276BA5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32288BE-BF5E-47B4-242B-336705FA1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5BDE59D-DE24-C8BB-B633-59424CF8C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9525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5EDADA-8916-A940-E62B-84BEEF74F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27417B4-B78F-F1FB-2CBC-D6275D656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0D4C3E-94E6-FAB1-CC59-F54677A2A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A603C7E-BBD5-7AD0-29B8-D7CC3B1F8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90B8B10-A93A-332D-E0AE-785FD38B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6D5AED3-0615-EDE2-EB6D-4D33DBB3C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688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F2987C-7B6E-5E9B-F640-2E517F8AE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B75ECBE-76E0-CDFB-C71A-69A29D5C2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6E8C296-4F78-B39C-C631-ACA6A956B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656E8D5-4680-EF4F-603B-2C388628FE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0712E39-DC6C-FBD1-ED91-C9D5CD3FC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865F0FD-5321-8F5C-D790-1D983F95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532D3C4-DDAC-10F0-0F96-3C8CEBFC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A427B258-0619-FB11-1B19-0FC213209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855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142FBD-064A-5C1D-63AD-708160ED0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CA2DD5A-1584-D16A-DC7E-6DEAAF64D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14B5C082-D83D-4423-4FA2-BC2A83CD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21B1132-1E18-BED2-1BC7-F64142983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870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C35F94C-CA9B-9B09-B191-5A85E7C78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DD96895-DF31-A4C3-E58A-3C11F0F80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874689A-F1F4-1F46-176D-9DA58373D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364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DFDC95-E8E6-6FDD-3354-349670132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0515BE-1368-2152-46A3-EEC82A8AF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1460BBC-8195-250E-2E9C-1DFC19B52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353EE4B-9E29-5B78-31E2-E6C1706DF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9258867-182B-C828-1176-A8CD4E90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D45844F-362B-B3FD-64D5-354700D66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8905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45132A-B973-3522-C31B-DF9FBC003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24109F29-B9AD-02E0-721A-2E4737E55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6BBB900-6966-94D7-B89C-5E8259037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ECC2479-2F9D-456C-3BDD-8DFD07A6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6F15CF0-6A91-44D3-59C7-41EC0EEE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5D5882F-9F4D-DFC7-5B7A-1D380B8C9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941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E74E43-2FA9-C0A3-BE39-D061CF251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987F184-C5EC-2646-098C-7D74A21E9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8DB7679-052C-8BE1-AB15-00528ED0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82BCD40-CDC9-4021-D962-5801DBF28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F4BF5D9-BF32-7024-7B2C-D7369E096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78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5E79C32-C7A9-E56F-70B7-135A161BF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D199598-8EB3-2D5B-C239-638E5ED97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4CC867F-2A47-3042-4A17-0A84DF571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004AC9-206C-0C49-FA33-9438EB90F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CDE3DCC-8177-A8BD-ABBB-A4B815196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5429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2572EEE-DFD9-E028-C562-97653CEE4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87EA114-B7E8-6FAD-11DB-7650DC3F9D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D23EA05-F70F-4B77-864E-00E9DD5E8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7017E-1ED5-45FC-81F4-7F3242BE5A69}" type="datetimeFigureOut">
              <a:rPr lang="hu-HU" smtClean="0"/>
              <a:t>2026. 07. 17.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A3959F-7B45-CDC3-692A-C68D4BFD1F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ED9FE14-47F4-EFA4-6055-49CC8F756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9E84E-D318-4EBF-B617-E83D4A7FEF5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499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jpg"/><Relationship Id="rId10" Type="http://schemas.openxmlformats.org/officeDocument/2006/relationships/image" Target="../media/image19.jp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jpg"/><Relationship Id="rId10" Type="http://schemas.openxmlformats.org/officeDocument/2006/relationships/image" Target="../media/image29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11" Type="http://schemas.openxmlformats.org/officeDocument/2006/relationships/image" Target="../media/image40.jpg"/><Relationship Id="rId5" Type="http://schemas.openxmlformats.org/officeDocument/2006/relationships/image" Target="../media/image34.jpg"/><Relationship Id="rId10" Type="http://schemas.openxmlformats.org/officeDocument/2006/relationships/image" Target="../media/image39.jp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A8011-F27C-ABF0-F5EC-4311E2232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AACA6CD-09AC-E388-3976-5B998481C5A2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1" t="15356" r="24163" b="13743"/>
          <a:stretch>
            <a:fillRect/>
          </a:stretch>
        </p:blipFill>
        <p:spPr>
          <a:xfrm>
            <a:off x="4467035" y="491314"/>
            <a:ext cx="2340000" cy="1980000"/>
          </a:xfrm>
          <a:prstGeom prst="rect">
            <a:avLst/>
          </a:prstGeom>
        </p:spPr>
      </p:pic>
      <p:pic>
        <p:nvPicPr>
          <p:cNvPr id="33" name="Kép 32">
            <a:extLst>
              <a:ext uri="{FF2B5EF4-FFF2-40B4-BE49-F238E27FC236}">
                <a16:creationId xmlns:a16="http://schemas.microsoft.com/office/drawing/2014/main" id="{96CC1044-168E-D4FD-2C8A-0E330BBD2F8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93" t="7764" r="24428" b="16979"/>
          <a:stretch>
            <a:fillRect/>
          </a:stretch>
        </p:blipFill>
        <p:spPr>
          <a:xfrm>
            <a:off x="61771" y="491314"/>
            <a:ext cx="2160000" cy="1980000"/>
          </a:xfrm>
          <a:prstGeom prst="rect">
            <a:avLst/>
          </a:prstGeom>
        </p:spPr>
      </p:pic>
      <p:pic>
        <p:nvPicPr>
          <p:cNvPr id="35" name="Kép 34">
            <a:extLst>
              <a:ext uri="{FF2B5EF4-FFF2-40B4-BE49-F238E27FC236}">
                <a16:creationId xmlns:a16="http://schemas.microsoft.com/office/drawing/2014/main" id="{1B8F30E9-8C47-8DD1-46E8-E8D98BC04FD2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6" t="9504" r="23905" b="15239"/>
          <a:stretch>
            <a:fillRect/>
          </a:stretch>
        </p:blipFill>
        <p:spPr>
          <a:xfrm>
            <a:off x="2264403" y="485048"/>
            <a:ext cx="2160000" cy="1980000"/>
          </a:xfrm>
          <a:prstGeom prst="rect">
            <a:avLst/>
          </a:prstGeom>
        </p:spPr>
      </p:pic>
      <p:pic>
        <p:nvPicPr>
          <p:cNvPr id="37" name="Kép 36">
            <a:extLst>
              <a:ext uri="{FF2B5EF4-FFF2-40B4-BE49-F238E27FC236}">
                <a16:creationId xmlns:a16="http://schemas.microsoft.com/office/drawing/2014/main" id="{AD4AF10C-795D-7A6F-5BD7-6A82E514E60C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6" t="20706" r="15561" b="4036"/>
          <a:stretch>
            <a:fillRect/>
          </a:stretch>
        </p:blipFill>
        <p:spPr>
          <a:xfrm>
            <a:off x="9412299" y="485048"/>
            <a:ext cx="2700000" cy="1980000"/>
          </a:xfrm>
          <a:prstGeom prst="rect">
            <a:avLst/>
          </a:prstGeom>
        </p:spPr>
      </p:pic>
      <p:pic>
        <p:nvPicPr>
          <p:cNvPr id="39" name="Kép 38">
            <a:extLst>
              <a:ext uri="{FF2B5EF4-FFF2-40B4-BE49-F238E27FC236}">
                <a16:creationId xmlns:a16="http://schemas.microsoft.com/office/drawing/2014/main" id="{D37CA2D4-8447-8F82-37D6-FB7FFA7CF409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9" t="16490" r="21639" b="8252"/>
          <a:stretch>
            <a:fillRect/>
          </a:stretch>
        </p:blipFill>
        <p:spPr>
          <a:xfrm>
            <a:off x="6849667" y="485048"/>
            <a:ext cx="2520000" cy="1980000"/>
          </a:xfrm>
          <a:prstGeom prst="rect">
            <a:avLst/>
          </a:prstGeom>
        </p:spPr>
      </p:pic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446EF074-B085-21E1-A1D7-4B95D68BD0FC}"/>
              </a:ext>
            </a:extLst>
          </p:cNvPr>
          <p:cNvGrpSpPr/>
          <p:nvPr/>
        </p:nvGrpSpPr>
        <p:grpSpPr>
          <a:xfrm>
            <a:off x="2784916" y="839072"/>
            <a:ext cx="1530821" cy="1711010"/>
            <a:chOff x="2985782" y="1041335"/>
            <a:chExt cx="1530821" cy="1711010"/>
          </a:xfrm>
        </p:grpSpPr>
        <p:cxnSp>
          <p:nvCxnSpPr>
            <p:cNvPr id="40" name="Egyenes összekötő 39">
              <a:extLst>
                <a:ext uri="{FF2B5EF4-FFF2-40B4-BE49-F238E27FC236}">
                  <a16:creationId xmlns:a16="http://schemas.microsoft.com/office/drawing/2014/main" id="{3AE11841-8AA0-B0FD-039B-32905EC1CD23}"/>
                </a:ext>
              </a:extLst>
            </p:cNvPr>
            <p:cNvCxnSpPr>
              <a:cxnSpLocks/>
            </p:cNvCxnSpPr>
            <p:nvPr/>
          </p:nvCxnSpPr>
          <p:spPr>
            <a:xfrm>
              <a:off x="2993902" y="1041335"/>
              <a:ext cx="1195041" cy="119940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Egyenes összekötő 40">
              <a:extLst>
                <a:ext uri="{FF2B5EF4-FFF2-40B4-BE49-F238E27FC236}">
                  <a16:creationId xmlns:a16="http://schemas.microsoft.com/office/drawing/2014/main" id="{5FB2F69F-388B-73E1-DD45-FC43F0DC1F9F}"/>
                </a:ext>
              </a:extLst>
            </p:cNvPr>
            <p:cNvCxnSpPr>
              <a:cxnSpLocks/>
            </p:cNvCxnSpPr>
            <p:nvPr/>
          </p:nvCxnSpPr>
          <p:spPr>
            <a:xfrm>
              <a:off x="2985782" y="2240738"/>
              <a:ext cx="1203161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Ív 41">
              <a:extLst>
                <a:ext uri="{FF2B5EF4-FFF2-40B4-BE49-F238E27FC236}">
                  <a16:creationId xmlns:a16="http://schemas.microsoft.com/office/drawing/2014/main" id="{7A143454-BC4D-85AE-D9B9-A6533DECBD38}"/>
                </a:ext>
              </a:extLst>
            </p:cNvPr>
            <p:cNvSpPr/>
            <p:nvPr/>
          </p:nvSpPr>
          <p:spPr>
            <a:xfrm rot="16200000">
              <a:off x="3602203" y="1837945"/>
              <a:ext cx="914400" cy="914400"/>
            </a:xfrm>
            <a:prstGeom prst="arc">
              <a:avLst>
                <a:gd name="adj1" fmla="val 16542636"/>
                <a:gd name="adj2" fmla="val 19882566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chemeClr val="bg1"/>
                </a:solidFill>
              </a:endParaRPr>
            </a:p>
          </p:txBody>
        </p:sp>
        <p:sp>
          <p:nvSpPr>
            <p:cNvPr id="43" name="Szövegdoboz 42">
              <a:extLst>
                <a:ext uri="{FF2B5EF4-FFF2-40B4-BE49-F238E27FC236}">
                  <a16:creationId xmlns:a16="http://schemas.microsoft.com/office/drawing/2014/main" id="{1E57AE30-7B7E-D727-C5F2-44ECA70EFF14}"/>
                </a:ext>
              </a:extLst>
            </p:cNvPr>
            <p:cNvSpPr txBox="1"/>
            <p:nvPr/>
          </p:nvSpPr>
          <p:spPr>
            <a:xfrm>
              <a:off x="3601204" y="2001772"/>
              <a:ext cx="780743" cy="2616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hu-HU" sz="1100" dirty="0">
                  <a:solidFill>
                    <a:schemeClr val="bg1"/>
                  </a:solidFill>
                </a:rPr>
                <a:t>~45°</a:t>
              </a:r>
            </a:p>
          </p:txBody>
        </p:sp>
      </p:grp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EBED4F4A-838F-1CA0-E136-C6B3A44D8854}"/>
              </a:ext>
            </a:extLst>
          </p:cNvPr>
          <p:cNvSpPr txBox="1"/>
          <p:nvPr/>
        </p:nvSpPr>
        <p:spPr>
          <a:xfrm>
            <a:off x="89226" y="529880"/>
            <a:ext cx="329249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200" dirty="0"/>
              <a:t>a)</a:t>
            </a:r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438830FD-4FEF-8C89-A6E3-2EC4C635D380}"/>
              </a:ext>
            </a:extLst>
          </p:cNvPr>
          <p:cNvSpPr txBox="1"/>
          <p:nvPr/>
        </p:nvSpPr>
        <p:spPr>
          <a:xfrm>
            <a:off x="4504078" y="514382"/>
            <a:ext cx="329249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200" dirty="0"/>
              <a:t>c)</a:t>
            </a:r>
          </a:p>
        </p:txBody>
      </p:sp>
      <p:sp>
        <p:nvSpPr>
          <p:cNvPr id="47" name="Szövegdoboz 46">
            <a:extLst>
              <a:ext uri="{FF2B5EF4-FFF2-40B4-BE49-F238E27FC236}">
                <a16:creationId xmlns:a16="http://schemas.microsoft.com/office/drawing/2014/main" id="{484691F7-7C87-FFBE-AE86-329DCFB9D365}"/>
              </a:ext>
            </a:extLst>
          </p:cNvPr>
          <p:cNvSpPr txBox="1"/>
          <p:nvPr/>
        </p:nvSpPr>
        <p:spPr>
          <a:xfrm>
            <a:off x="2308150" y="529880"/>
            <a:ext cx="329249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200" dirty="0"/>
              <a:t>b)</a:t>
            </a:r>
          </a:p>
        </p:txBody>
      </p:sp>
      <p:sp>
        <p:nvSpPr>
          <p:cNvPr id="48" name="Szövegdoboz 47">
            <a:extLst>
              <a:ext uri="{FF2B5EF4-FFF2-40B4-BE49-F238E27FC236}">
                <a16:creationId xmlns:a16="http://schemas.microsoft.com/office/drawing/2014/main" id="{AC056670-EE22-95BC-9629-939651588750}"/>
              </a:ext>
            </a:extLst>
          </p:cNvPr>
          <p:cNvSpPr txBox="1"/>
          <p:nvPr/>
        </p:nvSpPr>
        <p:spPr>
          <a:xfrm>
            <a:off x="6872653" y="513208"/>
            <a:ext cx="329249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200" dirty="0"/>
              <a:t>d)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A6C7C43F-ED1E-A488-3834-5DF384076AC4}"/>
              </a:ext>
            </a:extLst>
          </p:cNvPr>
          <p:cNvSpPr/>
          <p:nvPr/>
        </p:nvSpPr>
        <p:spPr>
          <a:xfrm>
            <a:off x="3627615" y="2143328"/>
            <a:ext cx="742455" cy="268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tx1"/>
                </a:solidFill>
              </a:rPr>
              <a:t>20 mm</a:t>
            </a:r>
          </a:p>
        </p:txBody>
      </p:sp>
      <p:cxnSp>
        <p:nvCxnSpPr>
          <p:cNvPr id="50" name="Egyenes összekötő 49">
            <a:extLst>
              <a:ext uri="{FF2B5EF4-FFF2-40B4-BE49-F238E27FC236}">
                <a16:creationId xmlns:a16="http://schemas.microsoft.com/office/drawing/2014/main" id="{16E61EEF-F0D7-DE48-43DB-133692550F60}"/>
              </a:ext>
            </a:extLst>
          </p:cNvPr>
          <p:cNvCxnSpPr>
            <a:cxnSpLocks/>
          </p:cNvCxnSpPr>
          <p:nvPr/>
        </p:nvCxnSpPr>
        <p:spPr>
          <a:xfrm>
            <a:off x="3673356" y="2200478"/>
            <a:ext cx="64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églalap 50">
            <a:extLst>
              <a:ext uri="{FF2B5EF4-FFF2-40B4-BE49-F238E27FC236}">
                <a16:creationId xmlns:a16="http://schemas.microsoft.com/office/drawing/2014/main" id="{6A8C611F-1064-52F8-E6BE-88717B475D91}"/>
              </a:ext>
            </a:extLst>
          </p:cNvPr>
          <p:cNvSpPr/>
          <p:nvPr/>
        </p:nvSpPr>
        <p:spPr>
          <a:xfrm>
            <a:off x="11326554" y="2143685"/>
            <a:ext cx="742455" cy="268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tx1"/>
                </a:solidFill>
              </a:rPr>
              <a:t>20 mm</a:t>
            </a:r>
          </a:p>
        </p:txBody>
      </p:sp>
      <p:cxnSp>
        <p:nvCxnSpPr>
          <p:cNvPr id="52" name="Egyenes összekötő 51">
            <a:extLst>
              <a:ext uri="{FF2B5EF4-FFF2-40B4-BE49-F238E27FC236}">
                <a16:creationId xmlns:a16="http://schemas.microsoft.com/office/drawing/2014/main" id="{CFECDA26-C7E9-AE77-1BB1-D4EE356ED6FA}"/>
              </a:ext>
            </a:extLst>
          </p:cNvPr>
          <p:cNvCxnSpPr>
            <a:cxnSpLocks/>
          </p:cNvCxnSpPr>
          <p:nvPr/>
        </p:nvCxnSpPr>
        <p:spPr>
          <a:xfrm>
            <a:off x="11372295" y="2200835"/>
            <a:ext cx="64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églalap 52">
            <a:extLst>
              <a:ext uri="{FF2B5EF4-FFF2-40B4-BE49-F238E27FC236}">
                <a16:creationId xmlns:a16="http://schemas.microsoft.com/office/drawing/2014/main" id="{8BC386DB-0382-F3B2-249E-E30D95B35AFD}"/>
              </a:ext>
            </a:extLst>
          </p:cNvPr>
          <p:cNvSpPr/>
          <p:nvPr/>
        </p:nvSpPr>
        <p:spPr>
          <a:xfrm>
            <a:off x="6009978" y="2143685"/>
            <a:ext cx="742455" cy="268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tx1"/>
                </a:solidFill>
              </a:rPr>
              <a:t>20 mm</a:t>
            </a:r>
          </a:p>
        </p:txBody>
      </p:sp>
      <p:cxnSp>
        <p:nvCxnSpPr>
          <p:cNvPr id="54" name="Egyenes összekötő 53">
            <a:extLst>
              <a:ext uri="{FF2B5EF4-FFF2-40B4-BE49-F238E27FC236}">
                <a16:creationId xmlns:a16="http://schemas.microsoft.com/office/drawing/2014/main" id="{32330F84-0333-6F57-392F-A3833DB55E0C}"/>
              </a:ext>
            </a:extLst>
          </p:cNvPr>
          <p:cNvCxnSpPr>
            <a:cxnSpLocks/>
          </p:cNvCxnSpPr>
          <p:nvPr/>
        </p:nvCxnSpPr>
        <p:spPr>
          <a:xfrm>
            <a:off x="6055719" y="2200835"/>
            <a:ext cx="64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églalap 3">
            <a:extLst>
              <a:ext uri="{FF2B5EF4-FFF2-40B4-BE49-F238E27FC236}">
                <a16:creationId xmlns:a16="http://schemas.microsoft.com/office/drawing/2014/main" id="{3A04FF95-6DBF-9DF1-4430-405A174D7511}"/>
              </a:ext>
            </a:extLst>
          </p:cNvPr>
          <p:cNvSpPr/>
          <p:nvPr/>
        </p:nvSpPr>
        <p:spPr>
          <a:xfrm>
            <a:off x="8584677" y="2143685"/>
            <a:ext cx="742455" cy="268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tx1"/>
                </a:solidFill>
              </a:rPr>
              <a:t>20 mm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55E0BEC6-B1CE-CFE1-FB01-EC3CE0FCE18D}"/>
              </a:ext>
            </a:extLst>
          </p:cNvPr>
          <p:cNvCxnSpPr>
            <a:cxnSpLocks/>
          </p:cNvCxnSpPr>
          <p:nvPr/>
        </p:nvCxnSpPr>
        <p:spPr>
          <a:xfrm>
            <a:off x="8630418" y="2200835"/>
            <a:ext cx="64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zövegdoboz 5">
            <a:extLst>
              <a:ext uri="{FF2B5EF4-FFF2-40B4-BE49-F238E27FC236}">
                <a16:creationId xmlns:a16="http://schemas.microsoft.com/office/drawing/2014/main" id="{B14A7A8F-B488-2245-9356-15EAD17A94E7}"/>
              </a:ext>
            </a:extLst>
          </p:cNvPr>
          <p:cNvSpPr txBox="1"/>
          <p:nvPr/>
        </p:nvSpPr>
        <p:spPr>
          <a:xfrm>
            <a:off x="9450399" y="513207"/>
            <a:ext cx="329249" cy="27699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hu-HU" sz="1200" dirty="0"/>
              <a:t>e)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E76BFE64-4018-9091-6A8B-D5555DAD6AC6}"/>
              </a:ext>
            </a:extLst>
          </p:cNvPr>
          <p:cNvSpPr txBox="1"/>
          <p:nvPr/>
        </p:nvSpPr>
        <p:spPr>
          <a:xfrm>
            <a:off x="403792" y="499693"/>
            <a:ext cx="1802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0 </a:t>
            </a:r>
            <a:r>
              <a:rPr lang="en-US" noProof="0" dirty="0">
                <a:solidFill>
                  <a:schemeClr val="bg1"/>
                </a:solidFill>
              </a:rPr>
              <a:t>MPa</a:t>
            </a:r>
            <a:r>
              <a:rPr lang="hu-HU" dirty="0">
                <a:solidFill>
                  <a:schemeClr val="bg1"/>
                </a:solidFill>
              </a:rPr>
              <a:t> (0 bar)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B8DC47AA-D60D-832F-6ACF-908972CBE4AE}"/>
              </a:ext>
            </a:extLst>
          </p:cNvPr>
          <p:cNvSpPr/>
          <p:nvPr/>
        </p:nvSpPr>
        <p:spPr>
          <a:xfrm>
            <a:off x="1420150" y="2143328"/>
            <a:ext cx="742455" cy="2682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dirty="0">
                <a:solidFill>
                  <a:schemeClr val="tx1"/>
                </a:solidFill>
              </a:rPr>
              <a:t>20 mm</a:t>
            </a:r>
          </a:p>
        </p:txBody>
      </p: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49BFD136-9454-117C-A9CF-55E16B6AF31D}"/>
              </a:ext>
            </a:extLst>
          </p:cNvPr>
          <p:cNvCxnSpPr>
            <a:cxnSpLocks/>
          </p:cNvCxnSpPr>
          <p:nvPr/>
        </p:nvCxnSpPr>
        <p:spPr>
          <a:xfrm>
            <a:off x="1465891" y="2200478"/>
            <a:ext cx="648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48CC4FEC-5724-0E4C-F125-92496B0A9A66}"/>
              </a:ext>
            </a:extLst>
          </p:cNvPr>
          <p:cNvSpPr txBox="1"/>
          <p:nvPr/>
        </p:nvSpPr>
        <p:spPr>
          <a:xfrm>
            <a:off x="54093" y="2084857"/>
            <a:ext cx="8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hu-HU" dirty="0">
                <a:solidFill>
                  <a:schemeClr val="bg1"/>
                </a:solidFill>
              </a:rPr>
              <a:t>=0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BD604FC-6EAB-B8FE-3C72-681EC0946719}"/>
              </a:ext>
            </a:extLst>
          </p:cNvPr>
          <p:cNvSpPr txBox="1"/>
          <p:nvPr/>
        </p:nvSpPr>
        <p:spPr>
          <a:xfrm>
            <a:off x="2273841" y="2097022"/>
            <a:ext cx="8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hu-HU" dirty="0">
                <a:solidFill>
                  <a:schemeClr val="bg1"/>
                </a:solidFill>
              </a:rPr>
              <a:t>=0.12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FC8CD4DF-6EE7-93E4-09EF-231307768FFD}"/>
              </a:ext>
            </a:extLst>
          </p:cNvPr>
          <p:cNvSpPr txBox="1"/>
          <p:nvPr/>
        </p:nvSpPr>
        <p:spPr>
          <a:xfrm>
            <a:off x="4463896" y="2096475"/>
            <a:ext cx="8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hu-HU" dirty="0">
                <a:solidFill>
                  <a:schemeClr val="bg1"/>
                </a:solidFill>
              </a:rPr>
              <a:t>=0.24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B964890F-EB7C-2ACB-0CD2-4840CC275229}"/>
              </a:ext>
            </a:extLst>
          </p:cNvPr>
          <p:cNvSpPr txBox="1"/>
          <p:nvPr/>
        </p:nvSpPr>
        <p:spPr>
          <a:xfrm>
            <a:off x="6859977" y="2084857"/>
            <a:ext cx="8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hu-HU" dirty="0">
                <a:solidFill>
                  <a:schemeClr val="bg1"/>
                </a:solidFill>
              </a:rPr>
              <a:t>=0.36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075A1DF2-5554-1760-448E-F0B3A0C78DB4}"/>
              </a:ext>
            </a:extLst>
          </p:cNvPr>
          <p:cNvSpPr txBox="1"/>
          <p:nvPr/>
        </p:nvSpPr>
        <p:spPr>
          <a:xfrm>
            <a:off x="9423591" y="2084431"/>
            <a:ext cx="81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</a:t>
            </a:r>
            <a:r>
              <a:rPr lang="hu-HU" dirty="0">
                <a:solidFill>
                  <a:schemeClr val="bg1"/>
                </a:solidFill>
              </a:rPr>
              <a:t>=0.5</a:t>
            </a:r>
          </a:p>
        </p:txBody>
      </p:sp>
      <p:grpSp>
        <p:nvGrpSpPr>
          <p:cNvPr id="90" name="Csoportba foglalás 89">
            <a:extLst>
              <a:ext uri="{FF2B5EF4-FFF2-40B4-BE49-F238E27FC236}">
                <a16:creationId xmlns:a16="http://schemas.microsoft.com/office/drawing/2014/main" id="{C8684568-6208-B202-04FD-C6015C1993F9}"/>
              </a:ext>
            </a:extLst>
          </p:cNvPr>
          <p:cNvGrpSpPr/>
          <p:nvPr/>
        </p:nvGrpSpPr>
        <p:grpSpPr>
          <a:xfrm>
            <a:off x="69073" y="3824385"/>
            <a:ext cx="12043226" cy="1995982"/>
            <a:chOff x="57078" y="3797373"/>
            <a:chExt cx="12043226" cy="1995982"/>
          </a:xfrm>
        </p:grpSpPr>
        <p:pic>
          <p:nvPicPr>
            <p:cNvPr id="59" name="Kép 58">
              <a:extLst>
                <a:ext uri="{FF2B5EF4-FFF2-40B4-BE49-F238E27FC236}">
                  <a16:creationId xmlns:a16="http://schemas.microsoft.com/office/drawing/2014/main" id="{863DE193-8209-D5D2-F714-8ABE74A12F2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53" t="4414" r="26611" b="17752"/>
            <a:stretch>
              <a:fillRect/>
            </a:stretch>
          </p:blipFill>
          <p:spPr>
            <a:xfrm>
              <a:off x="57078" y="3797373"/>
              <a:ext cx="2160000" cy="1980000"/>
            </a:xfrm>
            <a:prstGeom prst="rect">
              <a:avLst/>
            </a:prstGeom>
          </p:spPr>
        </p:pic>
        <p:pic>
          <p:nvPicPr>
            <p:cNvPr id="60" name="Kép 59">
              <a:extLst>
                <a:ext uri="{FF2B5EF4-FFF2-40B4-BE49-F238E27FC236}">
                  <a16:creationId xmlns:a16="http://schemas.microsoft.com/office/drawing/2014/main" id="{5137E7AA-FE3C-0FD7-2EAD-A199D88819C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15" t="9566" r="25849" b="12599"/>
            <a:stretch>
              <a:fillRect/>
            </a:stretch>
          </p:blipFill>
          <p:spPr>
            <a:xfrm>
              <a:off x="2273841" y="3797373"/>
              <a:ext cx="2160000" cy="1980000"/>
            </a:xfrm>
            <a:prstGeom prst="rect">
              <a:avLst/>
            </a:prstGeom>
          </p:spPr>
        </p:pic>
        <p:pic>
          <p:nvPicPr>
            <p:cNvPr id="61" name="Kép 60">
              <a:extLst>
                <a:ext uri="{FF2B5EF4-FFF2-40B4-BE49-F238E27FC236}">
                  <a16:creationId xmlns:a16="http://schemas.microsoft.com/office/drawing/2014/main" id="{71EFA106-59D8-FA65-D15B-1D245F894F1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06" t="12145" r="20836" b="10020"/>
            <a:stretch>
              <a:fillRect/>
            </a:stretch>
          </p:blipFill>
          <p:spPr>
            <a:xfrm>
              <a:off x="9400304" y="3813355"/>
              <a:ext cx="2700000" cy="1980000"/>
            </a:xfrm>
            <a:prstGeom prst="rect">
              <a:avLst/>
            </a:prstGeom>
          </p:spPr>
        </p:pic>
        <p:pic>
          <p:nvPicPr>
            <p:cNvPr id="62" name="Kép 61">
              <a:extLst>
                <a:ext uri="{FF2B5EF4-FFF2-40B4-BE49-F238E27FC236}">
                  <a16:creationId xmlns:a16="http://schemas.microsoft.com/office/drawing/2014/main" id="{BE05B0A1-2422-8C94-5853-EC423D4AA4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49" t="8535" r="23183" b="13630"/>
            <a:stretch>
              <a:fillRect/>
            </a:stretch>
          </p:blipFill>
          <p:spPr>
            <a:xfrm>
              <a:off x="6844731" y="3797373"/>
              <a:ext cx="2520000" cy="1980000"/>
            </a:xfrm>
            <a:prstGeom prst="rect">
              <a:avLst/>
            </a:prstGeom>
          </p:spPr>
        </p:pic>
        <p:grpSp>
          <p:nvGrpSpPr>
            <p:cNvPr id="20" name="Csoportba foglalás 19">
              <a:extLst>
                <a:ext uri="{FF2B5EF4-FFF2-40B4-BE49-F238E27FC236}">
                  <a16:creationId xmlns:a16="http://schemas.microsoft.com/office/drawing/2014/main" id="{143EFF59-E900-E388-CFE6-AC5F8E2D9845}"/>
                </a:ext>
              </a:extLst>
            </p:cNvPr>
            <p:cNvGrpSpPr/>
            <p:nvPr/>
          </p:nvGrpSpPr>
          <p:grpSpPr>
            <a:xfrm>
              <a:off x="2976267" y="4453643"/>
              <a:ext cx="1297319" cy="1339712"/>
              <a:chOff x="3979891" y="4905150"/>
              <a:chExt cx="1297319" cy="1339712"/>
            </a:xfrm>
          </p:grpSpPr>
          <p:cxnSp>
            <p:nvCxnSpPr>
              <p:cNvPr id="63" name="Egyenes összekötő 62">
                <a:extLst>
                  <a:ext uri="{FF2B5EF4-FFF2-40B4-BE49-F238E27FC236}">
                    <a16:creationId xmlns:a16="http://schemas.microsoft.com/office/drawing/2014/main" id="{5B7D16EB-A205-7296-BADE-4CC6CEE860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315737" y="4905150"/>
                <a:ext cx="899258" cy="90996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Egyenes összekötő 63">
                <a:extLst>
                  <a:ext uri="{FF2B5EF4-FFF2-40B4-BE49-F238E27FC236}">
                    <a16:creationId xmlns:a16="http://schemas.microsoft.com/office/drawing/2014/main" id="{AD9E8B22-CC98-7386-0DD9-8A10A28966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06212" y="5822386"/>
                <a:ext cx="970998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6" name="Szövegdoboz 65">
                <a:extLst>
                  <a:ext uri="{FF2B5EF4-FFF2-40B4-BE49-F238E27FC236}">
                    <a16:creationId xmlns:a16="http://schemas.microsoft.com/office/drawing/2014/main" id="{5FCAD663-FF64-DC66-ED04-9BD20C11F93D}"/>
                  </a:ext>
                </a:extLst>
              </p:cNvPr>
              <p:cNvSpPr txBox="1"/>
              <p:nvPr/>
            </p:nvSpPr>
            <p:spPr>
              <a:xfrm flipH="1">
                <a:off x="4530695" y="5533892"/>
                <a:ext cx="600747" cy="2616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sz="1100" dirty="0">
                    <a:solidFill>
                      <a:schemeClr val="bg1"/>
                    </a:solidFill>
                  </a:rPr>
                  <a:t>~45°</a:t>
                </a:r>
              </a:p>
            </p:txBody>
          </p:sp>
          <p:sp>
            <p:nvSpPr>
              <p:cNvPr id="67" name="Ív 66">
                <a:extLst>
                  <a:ext uri="{FF2B5EF4-FFF2-40B4-BE49-F238E27FC236}">
                    <a16:creationId xmlns:a16="http://schemas.microsoft.com/office/drawing/2014/main" id="{64154DCC-6BE1-9844-5E82-C6B08AACE563}"/>
                  </a:ext>
                </a:extLst>
              </p:cNvPr>
              <p:cNvSpPr/>
              <p:nvPr/>
            </p:nvSpPr>
            <p:spPr>
              <a:xfrm rot="16200000" flipV="1">
                <a:off x="4059784" y="5250569"/>
                <a:ext cx="914400" cy="1074186"/>
              </a:xfrm>
              <a:prstGeom prst="arc">
                <a:avLst>
                  <a:gd name="adj1" fmla="val 15935186"/>
                  <a:gd name="adj2" fmla="val 19882566"/>
                </a:avLst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4" name="Szövegdoboz 23">
              <a:extLst>
                <a:ext uri="{FF2B5EF4-FFF2-40B4-BE49-F238E27FC236}">
                  <a16:creationId xmlns:a16="http://schemas.microsoft.com/office/drawing/2014/main" id="{9F094524-32A0-FBAD-A895-01B787452332}"/>
                </a:ext>
              </a:extLst>
            </p:cNvPr>
            <p:cNvSpPr txBox="1"/>
            <p:nvPr/>
          </p:nvSpPr>
          <p:spPr>
            <a:xfrm>
              <a:off x="410636" y="3813355"/>
              <a:ext cx="180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/>
                  </a:solidFill>
                </a:rPr>
                <a:t>14 </a:t>
              </a:r>
              <a:r>
                <a:rPr lang="en-US" noProof="0" dirty="0">
                  <a:solidFill>
                    <a:schemeClr val="bg1"/>
                  </a:solidFill>
                </a:rPr>
                <a:t>MPa</a:t>
              </a:r>
              <a:r>
                <a:rPr lang="hu-HU" dirty="0">
                  <a:solidFill>
                    <a:schemeClr val="bg1"/>
                  </a:solidFill>
                </a:rPr>
                <a:t> (140 bar)</a:t>
              </a:r>
            </a:p>
          </p:txBody>
        </p:sp>
        <p:pic>
          <p:nvPicPr>
            <p:cNvPr id="26" name="Kép 25">
              <a:extLst>
                <a:ext uri="{FF2B5EF4-FFF2-40B4-BE49-F238E27FC236}">
                  <a16:creationId xmlns:a16="http://schemas.microsoft.com/office/drawing/2014/main" id="{E777DE74-FE18-130F-CECF-71D726DB16E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78" t="10228" r="23125" b="13008"/>
            <a:stretch>
              <a:fillRect/>
            </a:stretch>
          </p:blipFill>
          <p:spPr>
            <a:xfrm>
              <a:off x="4467035" y="3797373"/>
              <a:ext cx="2340000" cy="1980000"/>
            </a:xfrm>
            <a:prstGeom prst="rect">
              <a:avLst/>
            </a:prstGeom>
          </p:spPr>
        </p:pic>
        <p:sp>
          <p:nvSpPr>
            <p:cNvPr id="27" name="Téglalap 26">
              <a:extLst>
                <a:ext uri="{FF2B5EF4-FFF2-40B4-BE49-F238E27FC236}">
                  <a16:creationId xmlns:a16="http://schemas.microsoft.com/office/drawing/2014/main" id="{8AB5D5AC-A9CA-176A-993E-4A9C647682B2}"/>
                </a:ext>
              </a:extLst>
            </p:cNvPr>
            <p:cNvSpPr/>
            <p:nvPr/>
          </p:nvSpPr>
          <p:spPr>
            <a:xfrm>
              <a:off x="3631304" y="5470310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28" name="Egyenes összekötő 27">
              <a:extLst>
                <a:ext uri="{FF2B5EF4-FFF2-40B4-BE49-F238E27FC236}">
                  <a16:creationId xmlns:a16="http://schemas.microsoft.com/office/drawing/2014/main" id="{2FB8F054-F046-1935-9A6D-31CC7EBCD856}"/>
                </a:ext>
              </a:extLst>
            </p:cNvPr>
            <p:cNvCxnSpPr>
              <a:cxnSpLocks/>
            </p:cNvCxnSpPr>
            <p:nvPr/>
          </p:nvCxnSpPr>
          <p:spPr>
            <a:xfrm>
              <a:off x="3677045" y="5527460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églalap 28">
              <a:extLst>
                <a:ext uri="{FF2B5EF4-FFF2-40B4-BE49-F238E27FC236}">
                  <a16:creationId xmlns:a16="http://schemas.microsoft.com/office/drawing/2014/main" id="{644E64BE-5238-1448-107F-185D4B3D5850}"/>
                </a:ext>
              </a:extLst>
            </p:cNvPr>
            <p:cNvSpPr/>
            <p:nvPr/>
          </p:nvSpPr>
          <p:spPr>
            <a:xfrm>
              <a:off x="11330243" y="547066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0" name="Egyenes összekötő 29">
              <a:extLst>
                <a:ext uri="{FF2B5EF4-FFF2-40B4-BE49-F238E27FC236}">
                  <a16:creationId xmlns:a16="http://schemas.microsoft.com/office/drawing/2014/main" id="{ADD09904-34F8-19B5-6F80-ECF84F895E13}"/>
                </a:ext>
              </a:extLst>
            </p:cNvPr>
            <p:cNvCxnSpPr>
              <a:cxnSpLocks/>
            </p:cNvCxnSpPr>
            <p:nvPr/>
          </p:nvCxnSpPr>
          <p:spPr>
            <a:xfrm>
              <a:off x="11375984" y="552781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églalap 30">
              <a:extLst>
                <a:ext uri="{FF2B5EF4-FFF2-40B4-BE49-F238E27FC236}">
                  <a16:creationId xmlns:a16="http://schemas.microsoft.com/office/drawing/2014/main" id="{63846AE1-F4F7-8214-9BB4-5A38F0CC28F3}"/>
                </a:ext>
              </a:extLst>
            </p:cNvPr>
            <p:cNvSpPr/>
            <p:nvPr/>
          </p:nvSpPr>
          <p:spPr>
            <a:xfrm>
              <a:off x="6013667" y="547066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2" name="Egyenes összekötő 31">
              <a:extLst>
                <a:ext uri="{FF2B5EF4-FFF2-40B4-BE49-F238E27FC236}">
                  <a16:creationId xmlns:a16="http://schemas.microsoft.com/office/drawing/2014/main" id="{567EE59D-3451-0775-C4DE-2F9D33750174}"/>
                </a:ext>
              </a:extLst>
            </p:cNvPr>
            <p:cNvCxnSpPr>
              <a:cxnSpLocks/>
            </p:cNvCxnSpPr>
            <p:nvPr/>
          </p:nvCxnSpPr>
          <p:spPr>
            <a:xfrm>
              <a:off x="6059408" y="552781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églalap 33">
              <a:extLst>
                <a:ext uri="{FF2B5EF4-FFF2-40B4-BE49-F238E27FC236}">
                  <a16:creationId xmlns:a16="http://schemas.microsoft.com/office/drawing/2014/main" id="{B528F3C2-389C-623F-0D4D-E6D2FD4FA0BD}"/>
                </a:ext>
              </a:extLst>
            </p:cNvPr>
            <p:cNvSpPr/>
            <p:nvPr/>
          </p:nvSpPr>
          <p:spPr>
            <a:xfrm>
              <a:off x="8588366" y="547066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6" name="Egyenes összekötő 35">
              <a:extLst>
                <a:ext uri="{FF2B5EF4-FFF2-40B4-BE49-F238E27FC236}">
                  <a16:creationId xmlns:a16="http://schemas.microsoft.com/office/drawing/2014/main" id="{FF9E03CC-53E0-9A09-6CD7-0130AE455B34}"/>
                </a:ext>
              </a:extLst>
            </p:cNvPr>
            <p:cNvCxnSpPr>
              <a:cxnSpLocks/>
            </p:cNvCxnSpPr>
            <p:nvPr/>
          </p:nvCxnSpPr>
          <p:spPr>
            <a:xfrm>
              <a:off x="8634107" y="552781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églalap 37">
              <a:extLst>
                <a:ext uri="{FF2B5EF4-FFF2-40B4-BE49-F238E27FC236}">
                  <a16:creationId xmlns:a16="http://schemas.microsoft.com/office/drawing/2014/main" id="{DB9C8C14-367B-5358-5746-DE450ADB1EC5}"/>
                </a:ext>
              </a:extLst>
            </p:cNvPr>
            <p:cNvSpPr/>
            <p:nvPr/>
          </p:nvSpPr>
          <p:spPr>
            <a:xfrm>
              <a:off x="1423839" y="5470310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44" name="Egyenes összekötő 43">
              <a:extLst>
                <a:ext uri="{FF2B5EF4-FFF2-40B4-BE49-F238E27FC236}">
                  <a16:creationId xmlns:a16="http://schemas.microsoft.com/office/drawing/2014/main" id="{CC1D13D6-9BC0-FE1D-6132-ABAD5B00928A}"/>
                </a:ext>
              </a:extLst>
            </p:cNvPr>
            <p:cNvCxnSpPr>
              <a:cxnSpLocks/>
            </p:cNvCxnSpPr>
            <p:nvPr/>
          </p:nvCxnSpPr>
          <p:spPr>
            <a:xfrm>
              <a:off x="1469580" y="5527460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Szövegdoboz 79">
              <a:extLst>
                <a:ext uri="{FF2B5EF4-FFF2-40B4-BE49-F238E27FC236}">
                  <a16:creationId xmlns:a16="http://schemas.microsoft.com/office/drawing/2014/main" id="{D30A0698-925C-D622-D041-085A855E5690}"/>
                </a:ext>
              </a:extLst>
            </p:cNvPr>
            <p:cNvSpPr txBox="1"/>
            <p:nvPr/>
          </p:nvSpPr>
          <p:spPr>
            <a:xfrm>
              <a:off x="57782" y="541183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</a:t>
              </a:r>
            </a:p>
          </p:txBody>
        </p:sp>
        <p:sp>
          <p:nvSpPr>
            <p:cNvPr id="81" name="Szövegdoboz 80">
              <a:extLst>
                <a:ext uri="{FF2B5EF4-FFF2-40B4-BE49-F238E27FC236}">
                  <a16:creationId xmlns:a16="http://schemas.microsoft.com/office/drawing/2014/main" id="{DFDFAD3F-FF52-245B-77FB-2BEFD4026AEF}"/>
                </a:ext>
              </a:extLst>
            </p:cNvPr>
            <p:cNvSpPr txBox="1"/>
            <p:nvPr/>
          </p:nvSpPr>
          <p:spPr>
            <a:xfrm>
              <a:off x="2277530" y="5424004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=0.12</a:t>
              </a:r>
            </a:p>
          </p:txBody>
        </p:sp>
        <p:sp>
          <p:nvSpPr>
            <p:cNvPr id="82" name="Szövegdoboz 81">
              <a:extLst>
                <a:ext uri="{FF2B5EF4-FFF2-40B4-BE49-F238E27FC236}">
                  <a16:creationId xmlns:a16="http://schemas.microsoft.com/office/drawing/2014/main" id="{259A97BC-77DC-D740-6E62-F961E518815F}"/>
                </a:ext>
              </a:extLst>
            </p:cNvPr>
            <p:cNvSpPr txBox="1"/>
            <p:nvPr/>
          </p:nvSpPr>
          <p:spPr>
            <a:xfrm>
              <a:off x="4467585" y="5423457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=0.24</a:t>
              </a:r>
            </a:p>
          </p:txBody>
        </p:sp>
        <p:sp>
          <p:nvSpPr>
            <p:cNvPr id="83" name="Szövegdoboz 82">
              <a:extLst>
                <a:ext uri="{FF2B5EF4-FFF2-40B4-BE49-F238E27FC236}">
                  <a16:creationId xmlns:a16="http://schemas.microsoft.com/office/drawing/2014/main" id="{212C715B-73C5-AE6A-7F5E-B61D37F3D5AD}"/>
                </a:ext>
              </a:extLst>
            </p:cNvPr>
            <p:cNvSpPr txBox="1"/>
            <p:nvPr/>
          </p:nvSpPr>
          <p:spPr>
            <a:xfrm>
              <a:off x="6863666" y="541183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=0.36</a:t>
              </a:r>
            </a:p>
          </p:txBody>
        </p:sp>
        <p:sp>
          <p:nvSpPr>
            <p:cNvPr id="84" name="Szövegdoboz 83">
              <a:extLst>
                <a:ext uri="{FF2B5EF4-FFF2-40B4-BE49-F238E27FC236}">
                  <a16:creationId xmlns:a16="http://schemas.microsoft.com/office/drawing/2014/main" id="{33A8285E-864F-99D1-D0AF-18433AF00020}"/>
                </a:ext>
              </a:extLst>
            </p:cNvPr>
            <p:cNvSpPr txBox="1"/>
            <p:nvPr/>
          </p:nvSpPr>
          <p:spPr>
            <a:xfrm>
              <a:off x="9427280" y="5411413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=0.5</a:t>
              </a:r>
            </a:p>
          </p:txBody>
        </p:sp>
        <p:sp>
          <p:nvSpPr>
            <p:cNvPr id="85" name="Szövegdoboz 84">
              <a:extLst>
                <a:ext uri="{FF2B5EF4-FFF2-40B4-BE49-F238E27FC236}">
                  <a16:creationId xmlns:a16="http://schemas.microsoft.com/office/drawing/2014/main" id="{EFF7BE6A-15E3-9FE4-627E-F618ADFD0F82}"/>
                </a:ext>
              </a:extLst>
            </p:cNvPr>
            <p:cNvSpPr txBox="1"/>
            <p:nvPr/>
          </p:nvSpPr>
          <p:spPr>
            <a:xfrm>
              <a:off x="89226" y="3844633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a)</a:t>
              </a:r>
            </a:p>
          </p:txBody>
        </p:sp>
        <p:sp>
          <p:nvSpPr>
            <p:cNvPr id="86" name="Szövegdoboz 85">
              <a:extLst>
                <a:ext uri="{FF2B5EF4-FFF2-40B4-BE49-F238E27FC236}">
                  <a16:creationId xmlns:a16="http://schemas.microsoft.com/office/drawing/2014/main" id="{533F11AB-D31A-00E6-C06C-E54E0E31EAE7}"/>
                </a:ext>
              </a:extLst>
            </p:cNvPr>
            <p:cNvSpPr txBox="1"/>
            <p:nvPr/>
          </p:nvSpPr>
          <p:spPr>
            <a:xfrm>
              <a:off x="4504078" y="3829135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c)</a:t>
              </a:r>
            </a:p>
          </p:txBody>
        </p:sp>
        <p:sp>
          <p:nvSpPr>
            <p:cNvPr id="87" name="Szövegdoboz 86">
              <a:extLst>
                <a:ext uri="{FF2B5EF4-FFF2-40B4-BE49-F238E27FC236}">
                  <a16:creationId xmlns:a16="http://schemas.microsoft.com/office/drawing/2014/main" id="{B7FA662B-B157-59B8-2DCD-6B89058FB7D1}"/>
                </a:ext>
              </a:extLst>
            </p:cNvPr>
            <p:cNvSpPr txBox="1"/>
            <p:nvPr/>
          </p:nvSpPr>
          <p:spPr>
            <a:xfrm>
              <a:off x="2308150" y="3844633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b)</a:t>
              </a:r>
            </a:p>
          </p:txBody>
        </p:sp>
        <p:sp>
          <p:nvSpPr>
            <p:cNvPr id="88" name="Szövegdoboz 87">
              <a:extLst>
                <a:ext uri="{FF2B5EF4-FFF2-40B4-BE49-F238E27FC236}">
                  <a16:creationId xmlns:a16="http://schemas.microsoft.com/office/drawing/2014/main" id="{95114EF4-77C3-DD0A-DBAF-C113917B565C}"/>
                </a:ext>
              </a:extLst>
            </p:cNvPr>
            <p:cNvSpPr txBox="1"/>
            <p:nvPr/>
          </p:nvSpPr>
          <p:spPr>
            <a:xfrm>
              <a:off x="6872653" y="3827961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d)</a:t>
              </a:r>
            </a:p>
          </p:txBody>
        </p:sp>
        <p:sp>
          <p:nvSpPr>
            <p:cNvPr id="89" name="Szövegdoboz 88">
              <a:extLst>
                <a:ext uri="{FF2B5EF4-FFF2-40B4-BE49-F238E27FC236}">
                  <a16:creationId xmlns:a16="http://schemas.microsoft.com/office/drawing/2014/main" id="{6F0B291F-FBAC-81BC-E902-E157E5D455E8}"/>
                </a:ext>
              </a:extLst>
            </p:cNvPr>
            <p:cNvSpPr txBox="1"/>
            <p:nvPr/>
          </p:nvSpPr>
          <p:spPr>
            <a:xfrm>
              <a:off x="9450399" y="382796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e)</a:t>
              </a:r>
            </a:p>
          </p:txBody>
        </p:sp>
      </p:grpSp>
      <p:sp>
        <p:nvSpPr>
          <p:cNvPr id="91" name="Szövegdoboz 90">
            <a:extLst>
              <a:ext uri="{FF2B5EF4-FFF2-40B4-BE49-F238E27FC236}">
                <a16:creationId xmlns:a16="http://schemas.microsoft.com/office/drawing/2014/main" id="{D105C222-7E16-C3D4-577B-A8E9D2B15A2A}"/>
              </a:ext>
            </a:extLst>
          </p:cNvPr>
          <p:cNvSpPr txBox="1"/>
          <p:nvPr/>
        </p:nvSpPr>
        <p:spPr>
          <a:xfrm>
            <a:off x="61601" y="70317"/>
            <a:ext cx="120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0_0</a:t>
            </a:r>
          </a:p>
        </p:txBody>
      </p:sp>
      <p:sp>
        <p:nvSpPr>
          <p:cNvPr id="92" name="Szövegdoboz 91">
            <a:extLst>
              <a:ext uri="{FF2B5EF4-FFF2-40B4-BE49-F238E27FC236}">
                <a16:creationId xmlns:a16="http://schemas.microsoft.com/office/drawing/2014/main" id="{18ABEDFB-D6A1-8DCB-7E5D-5EC1B4D4D5D0}"/>
              </a:ext>
            </a:extLst>
          </p:cNvPr>
          <p:cNvSpPr txBox="1"/>
          <p:nvPr/>
        </p:nvSpPr>
        <p:spPr>
          <a:xfrm>
            <a:off x="11456" y="3244214"/>
            <a:ext cx="1330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A_140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554C23EC-C53F-5F79-09C6-9589E2656132}"/>
              </a:ext>
            </a:extLst>
          </p:cNvPr>
          <p:cNvSpPr txBox="1"/>
          <p:nvPr/>
        </p:nvSpPr>
        <p:spPr>
          <a:xfrm>
            <a:off x="4778248" y="50450"/>
            <a:ext cx="2554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/>
              <a:t>Supporting</a:t>
            </a:r>
            <a:r>
              <a:rPr lang="hu-HU" dirty="0"/>
              <a:t> </a:t>
            </a:r>
            <a:r>
              <a:rPr lang="hu-HU" dirty="0" err="1"/>
              <a:t>material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7220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Csoportba foglalás 97">
            <a:extLst>
              <a:ext uri="{FF2B5EF4-FFF2-40B4-BE49-F238E27FC236}">
                <a16:creationId xmlns:a16="http://schemas.microsoft.com/office/drawing/2014/main" id="{3E350E0F-A3F4-1B75-05E9-97865D7C3281}"/>
              </a:ext>
            </a:extLst>
          </p:cNvPr>
          <p:cNvGrpSpPr/>
          <p:nvPr/>
        </p:nvGrpSpPr>
        <p:grpSpPr>
          <a:xfrm>
            <a:off x="70612" y="566152"/>
            <a:ext cx="12050776" cy="2010765"/>
            <a:chOff x="88159" y="563853"/>
            <a:chExt cx="12050776" cy="2010765"/>
          </a:xfrm>
        </p:grpSpPr>
        <p:pic>
          <p:nvPicPr>
            <p:cNvPr id="9" name="Kép 8">
              <a:extLst>
                <a:ext uri="{FF2B5EF4-FFF2-40B4-BE49-F238E27FC236}">
                  <a16:creationId xmlns:a16="http://schemas.microsoft.com/office/drawing/2014/main" id="{D86C2FDF-973A-65C5-EEAC-A21D73FF09E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53" t="5154" r="25976" b="18041"/>
            <a:stretch>
              <a:fillRect/>
            </a:stretch>
          </p:blipFill>
          <p:spPr>
            <a:xfrm>
              <a:off x="88925" y="563853"/>
              <a:ext cx="2160000" cy="1980000"/>
            </a:xfrm>
            <a:prstGeom prst="rect">
              <a:avLst/>
            </a:prstGeom>
          </p:spPr>
        </p:pic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9105B6A3-285E-EB29-73F5-A97DB1D6F55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10" t="9467" r="24581" b="13729"/>
            <a:stretch>
              <a:fillRect/>
            </a:stretch>
          </p:blipFill>
          <p:spPr>
            <a:xfrm>
              <a:off x="2286826" y="563853"/>
              <a:ext cx="2160000" cy="1980000"/>
            </a:xfrm>
            <a:prstGeom prst="rect">
              <a:avLst/>
            </a:prstGeom>
          </p:spPr>
        </p:pic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6771683B-F499-088F-C181-5DBC0E2B53F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09" t="15980" r="18932" b="7216"/>
            <a:stretch>
              <a:fillRect/>
            </a:stretch>
          </p:blipFill>
          <p:spPr>
            <a:xfrm>
              <a:off x="9438935" y="563853"/>
              <a:ext cx="2700000" cy="1980000"/>
            </a:xfrm>
            <a:prstGeom prst="rect">
              <a:avLst/>
            </a:prstGeom>
          </p:spPr>
        </p:pic>
        <p:pic>
          <p:nvPicPr>
            <p:cNvPr id="15" name="Kép 14">
              <a:extLst>
                <a:ext uri="{FF2B5EF4-FFF2-40B4-BE49-F238E27FC236}">
                  <a16:creationId xmlns:a16="http://schemas.microsoft.com/office/drawing/2014/main" id="{DFBC036F-C0C6-A43D-D4EE-E01A1E70E56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87" t="15980" r="20645" b="7216"/>
            <a:stretch>
              <a:fillRect/>
            </a:stretch>
          </p:blipFill>
          <p:spPr>
            <a:xfrm>
              <a:off x="6862628" y="563853"/>
              <a:ext cx="2520000" cy="1980000"/>
            </a:xfrm>
            <a:prstGeom prst="rect">
              <a:avLst/>
            </a:prstGeom>
          </p:spPr>
        </p:pic>
        <p:grpSp>
          <p:nvGrpSpPr>
            <p:cNvPr id="7" name="Csoportba foglalás 6">
              <a:extLst>
                <a:ext uri="{FF2B5EF4-FFF2-40B4-BE49-F238E27FC236}">
                  <a16:creationId xmlns:a16="http://schemas.microsoft.com/office/drawing/2014/main" id="{55A9A594-090A-2043-BD2F-EEA7A883B16C}"/>
                </a:ext>
              </a:extLst>
            </p:cNvPr>
            <p:cNvGrpSpPr/>
            <p:nvPr/>
          </p:nvGrpSpPr>
          <p:grpSpPr>
            <a:xfrm>
              <a:off x="2981693" y="892964"/>
              <a:ext cx="1541828" cy="1681654"/>
              <a:chOff x="4094480" y="1319399"/>
              <a:chExt cx="1541828" cy="1681654"/>
            </a:xfrm>
          </p:grpSpPr>
          <p:cxnSp>
            <p:nvCxnSpPr>
              <p:cNvPr id="18" name="Egyenes összekötő 17">
                <a:extLst>
                  <a:ext uri="{FF2B5EF4-FFF2-40B4-BE49-F238E27FC236}">
                    <a16:creationId xmlns:a16="http://schemas.microsoft.com/office/drawing/2014/main" id="{215179A9-E624-9BC3-B2E4-43BD09F973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4480" y="1319399"/>
                <a:ext cx="1214168" cy="117004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Egyenes összekötő 18">
                <a:extLst>
                  <a:ext uri="{FF2B5EF4-FFF2-40B4-BE49-F238E27FC236}">
                    <a16:creationId xmlns:a16="http://schemas.microsoft.com/office/drawing/2014/main" id="{CCD345F2-5740-835E-BF71-2CBC29BDB3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4480" y="2489446"/>
                <a:ext cx="1214168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Ív 19">
                <a:extLst>
                  <a:ext uri="{FF2B5EF4-FFF2-40B4-BE49-F238E27FC236}">
                    <a16:creationId xmlns:a16="http://schemas.microsoft.com/office/drawing/2014/main" id="{BC0A9286-311C-5FD7-97F2-DF86E671F750}"/>
                  </a:ext>
                </a:extLst>
              </p:cNvPr>
              <p:cNvSpPr/>
              <p:nvPr/>
            </p:nvSpPr>
            <p:spPr>
              <a:xfrm rot="16200000">
                <a:off x="4721908" y="2086653"/>
                <a:ext cx="914400" cy="914400"/>
              </a:xfrm>
              <a:prstGeom prst="arc">
                <a:avLst>
                  <a:gd name="adj1" fmla="val 16542636"/>
                  <a:gd name="adj2" fmla="val 19882566"/>
                </a:avLst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Szövegdoboz 20">
                <a:extLst>
                  <a:ext uri="{FF2B5EF4-FFF2-40B4-BE49-F238E27FC236}">
                    <a16:creationId xmlns:a16="http://schemas.microsoft.com/office/drawing/2014/main" id="{B25A1940-D827-0F98-FDF2-FF788A915BD2}"/>
                  </a:ext>
                </a:extLst>
              </p:cNvPr>
              <p:cNvSpPr txBox="1"/>
              <p:nvPr/>
            </p:nvSpPr>
            <p:spPr>
              <a:xfrm>
                <a:off x="4720909" y="2250480"/>
                <a:ext cx="780743" cy="2616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sz="1100" dirty="0">
                    <a:solidFill>
                      <a:schemeClr val="bg1"/>
                    </a:solidFill>
                  </a:rPr>
                  <a:t>~45°</a:t>
                </a:r>
              </a:p>
            </p:txBody>
          </p:sp>
        </p:grpSp>
        <p:pic>
          <p:nvPicPr>
            <p:cNvPr id="10" name="Kép 9">
              <a:extLst>
                <a:ext uri="{FF2B5EF4-FFF2-40B4-BE49-F238E27FC236}">
                  <a16:creationId xmlns:a16="http://schemas.microsoft.com/office/drawing/2014/main" id="{546378AE-CD24-7E16-11BA-833BFC72F62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76" t="13678" r="23276" b="13735"/>
            <a:stretch>
              <a:fillRect/>
            </a:stretch>
          </p:blipFill>
          <p:spPr>
            <a:xfrm>
              <a:off x="4484727" y="569243"/>
              <a:ext cx="2340000" cy="1980000"/>
            </a:xfrm>
            <a:prstGeom prst="rect">
              <a:avLst/>
            </a:prstGeom>
          </p:spPr>
        </p:pic>
        <p:sp>
          <p:nvSpPr>
            <p:cNvPr id="16" name="Szövegdoboz 15">
              <a:extLst>
                <a:ext uri="{FF2B5EF4-FFF2-40B4-BE49-F238E27FC236}">
                  <a16:creationId xmlns:a16="http://schemas.microsoft.com/office/drawing/2014/main" id="{CF559883-E6E0-70C6-2A50-DB9AE66F30B5}"/>
                </a:ext>
              </a:extLst>
            </p:cNvPr>
            <p:cNvSpPr txBox="1"/>
            <p:nvPr/>
          </p:nvSpPr>
          <p:spPr>
            <a:xfrm>
              <a:off x="131493" y="60174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a)</a:t>
              </a:r>
            </a:p>
          </p:txBody>
        </p:sp>
        <p:sp>
          <p:nvSpPr>
            <p:cNvPr id="17" name="Szövegdoboz 16">
              <a:extLst>
                <a:ext uri="{FF2B5EF4-FFF2-40B4-BE49-F238E27FC236}">
                  <a16:creationId xmlns:a16="http://schemas.microsoft.com/office/drawing/2014/main" id="{7A8931C4-5055-54C3-1DB6-0A5F1755AD56}"/>
                </a:ext>
              </a:extLst>
            </p:cNvPr>
            <p:cNvSpPr txBox="1"/>
            <p:nvPr/>
          </p:nvSpPr>
          <p:spPr>
            <a:xfrm>
              <a:off x="4546345" y="586242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c)</a:t>
              </a:r>
            </a:p>
          </p:txBody>
        </p:sp>
        <p:sp>
          <p:nvSpPr>
            <p:cNvPr id="22" name="Szövegdoboz 21">
              <a:extLst>
                <a:ext uri="{FF2B5EF4-FFF2-40B4-BE49-F238E27FC236}">
                  <a16:creationId xmlns:a16="http://schemas.microsoft.com/office/drawing/2014/main" id="{71CF0A41-E02A-DE8D-8CBB-2A0C89E03FEF}"/>
                </a:ext>
              </a:extLst>
            </p:cNvPr>
            <p:cNvSpPr txBox="1"/>
            <p:nvPr/>
          </p:nvSpPr>
          <p:spPr>
            <a:xfrm>
              <a:off x="2350417" y="60174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b)</a:t>
              </a:r>
            </a:p>
          </p:txBody>
        </p:sp>
        <p:sp>
          <p:nvSpPr>
            <p:cNvPr id="23" name="Szövegdoboz 22">
              <a:extLst>
                <a:ext uri="{FF2B5EF4-FFF2-40B4-BE49-F238E27FC236}">
                  <a16:creationId xmlns:a16="http://schemas.microsoft.com/office/drawing/2014/main" id="{7840FB3B-DB00-DCE4-7654-D3051DD58896}"/>
                </a:ext>
              </a:extLst>
            </p:cNvPr>
            <p:cNvSpPr txBox="1"/>
            <p:nvPr/>
          </p:nvSpPr>
          <p:spPr>
            <a:xfrm>
              <a:off x="6914920" y="585068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d)</a:t>
              </a:r>
            </a:p>
          </p:txBody>
        </p:sp>
        <p:sp>
          <p:nvSpPr>
            <p:cNvPr id="25" name="Szövegdoboz 24">
              <a:extLst>
                <a:ext uri="{FF2B5EF4-FFF2-40B4-BE49-F238E27FC236}">
                  <a16:creationId xmlns:a16="http://schemas.microsoft.com/office/drawing/2014/main" id="{E804374D-6372-F5B6-A434-B36D6EA43163}"/>
                </a:ext>
              </a:extLst>
            </p:cNvPr>
            <p:cNvSpPr txBox="1"/>
            <p:nvPr/>
          </p:nvSpPr>
          <p:spPr>
            <a:xfrm>
              <a:off x="9492666" y="585067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e)</a:t>
              </a:r>
            </a:p>
          </p:txBody>
        </p:sp>
        <p:sp>
          <p:nvSpPr>
            <p:cNvPr id="26" name="Szövegdoboz 25">
              <a:extLst>
                <a:ext uri="{FF2B5EF4-FFF2-40B4-BE49-F238E27FC236}">
                  <a16:creationId xmlns:a16="http://schemas.microsoft.com/office/drawing/2014/main" id="{4D0F0C61-4BCA-BE72-EA80-D4B7E8D524F3}"/>
                </a:ext>
              </a:extLst>
            </p:cNvPr>
            <p:cNvSpPr txBox="1"/>
            <p:nvPr/>
          </p:nvSpPr>
          <p:spPr>
            <a:xfrm>
              <a:off x="446059" y="571553"/>
              <a:ext cx="180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/>
                  </a:solidFill>
                </a:rPr>
                <a:t>18 </a:t>
              </a:r>
              <a:r>
                <a:rPr lang="en-US" noProof="0" dirty="0">
                  <a:solidFill>
                    <a:schemeClr val="bg1"/>
                  </a:solidFill>
                </a:rPr>
                <a:t>MPa</a:t>
              </a:r>
              <a:r>
                <a:rPr lang="hu-HU" dirty="0">
                  <a:solidFill>
                    <a:schemeClr val="bg1"/>
                  </a:solidFill>
                </a:rPr>
                <a:t> (180 bar)</a:t>
              </a:r>
            </a:p>
          </p:txBody>
        </p:sp>
        <p:sp>
          <p:nvSpPr>
            <p:cNvPr id="33" name="Téglalap 32">
              <a:extLst>
                <a:ext uri="{FF2B5EF4-FFF2-40B4-BE49-F238E27FC236}">
                  <a16:creationId xmlns:a16="http://schemas.microsoft.com/office/drawing/2014/main" id="{D2AF7069-4E3F-FFB0-33ED-F72EAA470232}"/>
                </a:ext>
              </a:extLst>
            </p:cNvPr>
            <p:cNvSpPr/>
            <p:nvPr/>
          </p:nvSpPr>
          <p:spPr>
            <a:xfrm>
              <a:off x="3661681" y="222306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4" name="Egyenes összekötő 33">
              <a:extLst>
                <a:ext uri="{FF2B5EF4-FFF2-40B4-BE49-F238E27FC236}">
                  <a16:creationId xmlns:a16="http://schemas.microsoft.com/office/drawing/2014/main" id="{ED1ACF7D-0997-D9E5-52EF-0C2E5E70ED55}"/>
                </a:ext>
              </a:extLst>
            </p:cNvPr>
            <p:cNvCxnSpPr>
              <a:cxnSpLocks/>
            </p:cNvCxnSpPr>
            <p:nvPr/>
          </p:nvCxnSpPr>
          <p:spPr>
            <a:xfrm>
              <a:off x="3707422" y="228021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églalap 34">
              <a:extLst>
                <a:ext uri="{FF2B5EF4-FFF2-40B4-BE49-F238E27FC236}">
                  <a16:creationId xmlns:a16="http://schemas.microsoft.com/office/drawing/2014/main" id="{428C6A51-1138-97E9-FEEC-7927247E7C7F}"/>
                </a:ext>
              </a:extLst>
            </p:cNvPr>
            <p:cNvSpPr/>
            <p:nvPr/>
          </p:nvSpPr>
          <p:spPr>
            <a:xfrm>
              <a:off x="11360620" y="2223424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6" name="Egyenes összekötő 35">
              <a:extLst>
                <a:ext uri="{FF2B5EF4-FFF2-40B4-BE49-F238E27FC236}">
                  <a16:creationId xmlns:a16="http://schemas.microsoft.com/office/drawing/2014/main" id="{146D95E4-9269-BFE7-6D43-849969D05631}"/>
                </a:ext>
              </a:extLst>
            </p:cNvPr>
            <p:cNvCxnSpPr>
              <a:cxnSpLocks/>
            </p:cNvCxnSpPr>
            <p:nvPr/>
          </p:nvCxnSpPr>
          <p:spPr>
            <a:xfrm>
              <a:off x="11406361" y="228057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églalap 36">
              <a:extLst>
                <a:ext uri="{FF2B5EF4-FFF2-40B4-BE49-F238E27FC236}">
                  <a16:creationId xmlns:a16="http://schemas.microsoft.com/office/drawing/2014/main" id="{56828DDB-451C-4DAC-8981-1CFCC241FB0C}"/>
                </a:ext>
              </a:extLst>
            </p:cNvPr>
            <p:cNvSpPr/>
            <p:nvPr/>
          </p:nvSpPr>
          <p:spPr>
            <a:xfrm>
              <a:off x="6044044" y="2223424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8" name="Egyenes összekötő 37">
              <a:extLst>
                <a:ext uri="{FF2B5EF4-FFF2-40B4-BE49-F238E27FC236}">
                  <a16:creationId xmlns:a16="http://schemas.microsoft.com/office/drawing/2014/main" id="{3FC17316-EC8F-52C2-6D52-E26474BF8C33}"/>
                </a:ext>
              </a:extLst>
            </p:cNvPr>
            <p:cNvCxnSpPr>
              <a:cxnSpLocks/>
            </p:cNvCxnSpPr>
            <p:nvPr/>
          </p:nvCxnSpPr>
          <p:spPr>
            <a:xfrm>
              <a:off x="6089785" y="228057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églalap 38">
              <a:extLst>
                <a:ext uri="{FF2B5EF4-FFF2-40B4-BE49-F238E27FC236}">
                  <a16:creationId xmlns:a16="http://schemas.microsoft.com/office/drawing/2014/main" id="{5A19E8F3-6BD2-BF2B-F3B0-7C239CD1998B}"/>
                </a:ext>
              </a:extLst>
            </p:cNvPr>
            <p:cNvSpPr/>
            <p:nvPr/>
          </p:nvSpPr>
          <p:spPr>
            <a:xfrm>
              <a:off x="8618743" y="2223424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40" name="Egyenes összekötő 39">
              <a:extLst>
                <a:ext uri="{FF2B5EF4-FFF2-40B4-BE49-F238E27FC236}">
                  <a16:creationId xmlns:a16="http://schemas.microsoft.com/office/drawing/2014/main" id="{6A5C21B5-F9B9-8E39-1A8A-5EDCD5C7DCBB}"/>
                </a:ext>
              </a:extLst>
            </p:cNvPr>
            <p:cNvCxnSpPr>
              <a:cxnSpLocks/>
            </p:cNvCxnSpPr>
            <p:nvPr/>
          </p:nvCxnSpPr>
          <p:spPr>
            <a:xfrm>
              <a:off x="8664484" y="228057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églalap 40">
              <a:extLst>
                <a:ext uri="{FF2B5EF4-FFF2-40B4-BE49-F238E27FC236}">
                  <a16:creationId xmlns:a16="http://schemas.microsoft.com/office/drawing/2014/main" id="{182B234D-DC49-C895-603E-BE614F81A6A2}"/>
                </a:ext>
              </a:extLst>
            </p:cNvPr>
            <p:cNvSpPr/>
            <p:nvPr/>
          </p:nvSpPr>
          <p:spPr>
            <a:xfrm>
              <a:off x="1454216" y="222306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42" name="Egyenes összekötő 41">
              <a:extLst>
                <a:ext uri="{FF2B5EF4-FFF2-40B4-BE49-F238E27FC236}">
                  <a16:creationId xmlns:a16="http://schemas.microsoft.com/office/drawing/2014/main" id="{C1EB6C13-8B4E-64CD-B681-09C84CA05CEE}"/>
                </a:ext>
              </a:extLst>
            </p:cNvPr>
            <p:cNvCxnSpPr>
              <a:cxnSpLocks/>
            </p:cNvCxnSpPr>
            <p:nvPr/>
          </p:nvCxnSpPr>
          <p:spPr>
            <a:xfrm>
              <a:off x="1499957" y="228021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zövegdoboz 42">
              <a:extLst>
                <a:ext uri="{FF2B5EF4-FFF2-40B4-BE49-F238E27FC236}">
                  <a16:creationId xmlns:a16="http://schemas.microsoft.com/office/drawing/2014/main" id="{E1738943-4EB4-8CFF-5533-0AF63D2EF61A}"/>
                </a:ext>
              </a:extLst>
            </p:cNvPr>
            <p:cNvSpPr txBox="1"/>
            <p:nvPr/>
          </p:nvSpPr>
          <p:spPr>
            <a:xfrm>
              <a:off x="88159" y="2164596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</a:t>
              </a:r>
            </a:p>
          </p:txBody>
        </p:sp>
        <p:sp>
          <p:nvSpPr>
            <p:cNvPr id="44" name="Szövegdoboz 43">
              <a:extLst>
                <a:ext uri="{FF2B5EF4-FFF2-40B4-BE49-F238E27FC236}">
                  <a16:creationId xmlns:a16="http://schemas.microsoft.com/office/drawing/2014/main" id="{A8507057-4142-65B1-063A-54AE688D7C07}"/>
                </a:ext>
              </a:extLst>
            </p:cNvPr>
            <p:cNvSpPr txBox="1"/>
            <p:nvPr/>
          </p:nvSpPr>
          <p:spPr>
            <a:xfrm>
              <a:off x="2307907" y="2176761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=0.12</a:t>
              </a:r>
            </a:p>
          </p:txBody>
        </p:sp>
        <p:sp>
          <p:nvSpPr>
            <p:cNvPr id="57" name="Szövegdoboz 56">
              <a:extLst>
                <a:ext uri="{FF2B5EF4-FFF2-40B4-BE49-F238E27FC236}">
                  <a16:creationId xmlns:a16="http://schemas.microsoft.com/office/drawing/2014/main" id="{DDE6CF77-B487-57F8-2C36-095F4CEC33A5}"/>
                </a:ext>
              </a:extLst>
            </p:cNvPr>
            <p:cNvSpPr txBox="1"/>
            <p:nvPr/>
          </p:nvSpPr>
          <p:spPr>
            <a:xfrm>
              <a:off x="4497962" y="2176214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=0.24</a:t>
              </a:r>
            </a:p>
          </p:txBody>
        </p:sp>
        <p:sp>
          <p:nvSpPr>
            <p:cNvPr id="58" name="Szövegdoboz 57">
              <a:extLst>
                <a:ext uri="{FF2B5EF4-FFF2-40B4-BE49-F238E27FC236}">
                  <a16:creationId xmlns:a16="http://schemas.microsoft.com/office/drawing/2014/main" id="{28C0683F-24EB-7C90-011B-FE4BD62F3900}"/>
                </a:ext>
              </a:extLst>
            </p:cNvPr>
            <p:cNvSpPr txBox="1"/>
            <p:nvPr/>
          </p:nvSpPr>
          <p:spPr>
            <a:xfrm>
              <a:off x="6894043" y="2164596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=0.36</a:t>
              </a:r>
            </a:p>
          </p:txBody>
        </p:sp>
        <p:sp>
          <p:nvSpPr>
            <p:cNvPr id="59" name="Szövegdoboz 58">
              <a:extLst>
                <a:ext uri="{FF2B5EF4-FFF2-40B4-BE49-F238E27FC236}">
                  <a16:creationId xmlns:a16="http://schemas.microsoft.com/office/drawing/2014/main" id="{CB7AA995-DD42-A569-03DF-ECABD39FDD7E}"/>
                </a:ext>
              </a:extLst>
            </p:cNvPr>
            <p:cNvSpPr txBox="1"/>
            <p:nvPr/>
          </p:nvSpPr>
          <p:spPr>
            <a:xfrm>
              <a:off x="9457657" y="2164170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=0.5</a:t>
              </a:r>
            </a:p>
          </p:txBody>
        </p:sp>
      </p:grpSp>
      <p:grpSp>
        <p:nvGrpSpPr>
          <p:cNvPr id="99" name="Csoportba foglalás 98">
            <a:extLst>
              <a:ext uri="{FF2B5EF4-FFF2-40B4-BE49-F238E27FC236}">
                <a16:creationId xmlns:a16="http://schemas.microsoft.com/office/drawing/2014/main" id="{5389D593-477F-ABEA-3CAF-C7F9AE810456}"/>
              </a:ext>
            </a:extLst>
          </p:cNvPr>
          <p:cNvGrpSpPr/>
          <p:nvPr/>
        </p:nvGrpSpPr>
        <p:grpSpPr>
          <a:xfrm>
            <a:off x="70612" y="3866981"/>
            <a:ext cx="12050010" cy="1991393"/>
            <a:chOff x="88925" y="3959863"/>
            <a:chExt cx="12050010" cy="1991393"/>
          </a:xfrm>
        </p:grpSpPr>
        <p:pic>
          <p:nvPicPr>
            <p:cNvPr id="69" name="Kép 68">
              <a:extLst>
                <a:ext uri="{FF2B5EF4-FFF2-40B4-BE49-F238E27FC236}">
                  <a16:creationId xmlns:a16="http://schemas.microsoft.com/office/drawing/2014/main" id="{D44B654C-749B-3001-D476-5E80712042A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3" t="7217" r="26206" b="17526"/>
            <a:stretch>
              <a:fillRect/>
            </a:stretch>
          </p:blipFill>
          <p:spPr>
            <a:xfrm>
              <a:off x="2286826" y="3959863"/>
              <a:ext cx="2160000" cy="1980000"/>
            </a:xfrm>
            <a:prstGeom prst="rect">
              <a:avLst/>
            </a:prstGeom>
          </p:spPr>
        </p:pic>
        <p:pic>
          <p:nvPicPr>
            <p:cNvPr id="70" name="Kép 69">
              <a:extLst>
                <a:ext uri="{FF2B5EF4-FFF2-40B4-BE49-F238E27FC236}">
                  <a16:creationId xmlns:a16="http://schemas.microsoft.com/office/drawing/2014/main" id="{9FE6C28B-FB97-8F08-341B-CC95723DE3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73" t="7217" r="26455" b="17526"/>
            <a:stretch>
              <a:fillRect/>
            </a:stretch>
          </p:blipFill>
          <p:spPr>
            <a:xfrm>
              <a:off x="88925" y="3959863"/>
              <a:ext cx="2160000" cy="1980000"/>
            </a:xfrm>
            <a:prstGeom prst="rect">
              <a:avLst/>
            </a:prstGeom>
          </p:spPr>
        </p:pic>
        <p:pic>
          <p:nvPicPr>
            <p:cNvPr id="71" name="Kép 70">
              <a:extLst>
                <a:ext uri="{FF2B5EF4-FFF2-40B4-BE49-F238E27FC236}">
                  <a16:creationId xmlns:a16="http://schemas.microsoft.com/office/drawing/2014/main" id="{F23831ED-AC78-6C85-5A7C-0611F3E8CAF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63" t="15979" r="25072" b="8763"/>
            <a:stretch>
              <a:fillRect/>
            </a:stretch>
          </p:blipFill>
          <p:spPr>
            <a:xfrm>
              <a:off x="9438935" y="3959863"/>
              <a:ext cx="2700000" cy="1980000"/>
            </a:xfrm>
            <a:prstGeom prst="rect">
              <a:avLst/>
            </a:prstGeom>
          </p:spPr>
        </p:pic>
        <p:pic>
          <p:nvPicPr>
            <p:cNvPr id="72" name="Kép 71">
              <a:extLst>
                <a:ext uri="{FF2B5EF4-FFF2-40B4-BE49-F238E27FC236}">
                  <a16:creationId xmlns:a16="http://schemas.microsoft.com/office/drawing/2014/main" id="{FF512EA9-9465-BA1F-A88C-83612E95991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917" t="13402" r="23417" b="11340"/>
            <a:stretch>
              <a:fillRect/>
            </a:stretch>
          </p:blipFill>
          <p:spPr>
            <a:xfrm>
              <a:off x="6862628" y="3959863"/>
              <a:ext cx="2520000" cy="1980000"/>
            </a:xfrm>
            <a:prstGeom prst="rect">
              <a:avLst/>
            </a:prstGeom>
          </p:spPr>
        </p:pic>
        <p:grpSp>
          <p:nvGrpSpPr>
            <p:cNvPr id="4" name="Csoportba foglalás 3">
              <a:extLst>
                <a:ext uri="{FF2B5EF4-FFF2-40B4-BE49-F238E27FC236}">
                  <a16:creationId xmlns:a16="http://schemas.microsoft.com/office/drawing/2014/main" id="{3759A559-4D74-E9A7-E968-8AC1F993F142}"/>
                </a:ext>
              </a:extLst>
            </p:cNvPr>
            <p:cNvGrpSpPr/>
            <p:nvPr/>
          </p:nvGrpSpPr>
          <p:grpSpPr>
            <a:xfrm>
              <a:off x="2793885" y="4466541"/>
              <a:ext cx="1441036" cy="1484168"/>
              <a:chOff x="3561270" y="5029200"/>
              <a:chExt cx="1441036" cy="1484168"/>
            </a:xfrm>
          </p:grpSpPr>
          <p:cxnSp>
            <p:nvCxnSpPr>
              <p:cNvPr id="73" name="Egyenes összekötő 72">
                <a:extLst>
                  <a:ext uri="{FF2B5EF4-FFF2-40B4-BE49-F238E27FC236}">
                    <a16:creationId xmlns:a16="http://schemas.microsoft.com/office/drawing/2014/main" id="{F5396CD8-B916-0B21-A955-FF32C963B4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79522" y="5029200"/>
                <a:ext cx="1057633" cy="104658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Egyenes összekötő 73">
                <a:extLst>
                  <a:ext uri="{FF2B5EF4-FFF2-40B4-BE49-F238E27FC236}">
                    <a16:creationId xmlns:a16="http://schemas.microsoft.com/office/drawing/2014/main" id="{EE81DF5D-FC1D-3888-2F4B-EC4D0786ED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9997" y="6083052"/>
                <a:ext cx="1132309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5" name="Ív 74">
                <a:extLst>
                  <a:ext uri="{FF2B5EF4-FFF2-40B4-BE49-F238E27FC236}">
                    <a16:creationId xmlns:a16="http://schemas.microsoft.com/office/drawing/2014/main" id="{233DC083-C072-2FE0-0706-899F5F7BB1F5}"/>
                  </a:ext>
                </a:extLst>
              </p:cNvPr>
              <p:cNvSpPr/>
              <p:nvPr/>
            </p:nvSpPr>
            <p:spPr>
              <a:xfrm rot="16200000" flipV="1">
                <a:off x="3641163" y="5519075"/>
                <a:ext cx="914400" cy="1074186"/>
              </a:xfrm>
              <a:prstGeom prst="arc">
                <a:avLst>
                  <a:gd name="adj1" fmla="val 15935186"/>
                  <a:gd name="adj2" fmla="val 19882566"/>
                </a:avLst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Szövegdoboz 75">
                <a:extLst>
                  <a:ext uri="{FF2B5EF4-FFF2-40B4-BE49-F238E27FC236}">
                    <a16:creationId xmlns:a16="http://schemas.microsoft.com/office/drawing/2014/main" id="{D2D0F6B8-9B19-8F56-C899-07A8969C2D50}"/>
                  </a:ext>
                </a:extLst>
              </p:cNvPr>
              <p:cNvSpPr txBox="1"/>
              <p:nvPr/>
            </p:nvSpPr>
            <p:spPr>
              <a:xfrm flipH="1">
                <a:off x="4094480" y="5794558"/>
                <a:ext cx="600747" cy="2616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sz="1100" dirty="0">
                    <a:solidFill>
                      <a:schemeClr val="bg1"/>
                    </a:solidFill>
                  </a:rPr>
                  <a:t>~45°</a:t>
                </a:r>
              </a:p>
            </p:txBody>
          </p:sp>
        </p:grpSp>
        <p:pic>
          <p:nvPicPr>
            <p:cNvPr id="14" name="Kép 13">
              <a:extLst>
                <a:ext uri="{FF2B5EF4-FFF2-40B4-BE49-F238E27FC236}">
                  <a16:creationId xmlns:a16="http://schemas.microsoft.com/office/drawing/2014/main" id="{3D30B31C-4E8D-3F42-8DD7-DC34D4EFB6C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1" t="11655" r="23007" b="15759"/>
            <a:stretch>
              <a:fillRect/>
            </a:stretch>
          </p:blipFill>
          <p:spPr>
            <a:xfrm>
              <a:off x="4484727" y="3959863"/>
              <a:ext cx="2340000" cy="1980000"/>
            </a:xfrm>
            <a:prstGeom prst="rect">
              <a:avLst/>
            </a:prstGeom>
          </p:spPr>
        </p:pic>
        <p:sp>
          <p:nvSpPr>
            <p:cNvPr id="27" name="Szövegdoboz 26">
              <a:extLst>
                <a:ext uri="{FF2B5EF4-FFF2-40B4-BE49-F238E27FC236}">
                  <a16:creationId xmlns:a16="http://schemas.microsoft.com/office/drawing/2014/main" id="{5A218BEA-E8A5-7A24-0C2A-6C8DFBE9A6DE}"/>
                </a:ext>
              </a:extLst>
            </p:cNvPr>
            <p:cNvSpPr txBox="1"/>
            <p:nvPr/>
          </p:nvSpPr>
          <p:spPr>
            <a:xfrm>
              <a:off x="120606" y="4011093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a)</a:t>
              </a:r>
            </a:p>
          </p:txBody>
        </p:sp>
        <p:sp>
          <p:nvSpPr>
            <p:cNvPr id="28" name="Szövegdoboz 27">
              <a:extLst>
                <a:ext uri="{FF2B5EF4-FFF2-40B4-BE49-F238E27FC236}">
                  <a16:creationId xmlns:a16="http://schemas.microsoft.com/office/drawing/2014/main" id="{B4B88965-979C-EFC2-967E-3D2CA385A367}"/>
                </a:ext>
              </a:extLst>
            </p:cNvPr>
            <p:cNvSpPr txBox="1"/>
            <p:nvPr/>
          </p:nvSpPr>
          <p:spPr>
            <a:xfrm>
              <a:off x="4535458" y="3995595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c)</a:t>
              </a:r>
            </a:p>
          </p:txBody>
        </p:sp>
        <p:sp>
          <p:nvSpPr>
            <p:cNvPr id="29" name="Szövegdoboz 28">
              <a:extLst>
                <a:ext uri="{FF2B5EF4-FFF2-40B4-BE49-F238E27FC236}">
                  <a16:creationId xmlns:a16="http://schemas.microsoft.com/office/drawing/2014/main" id="{143F06DB-7978-FED3-0563-455728AB74EE}"/>
                </a:ext>
              </a:extLst>
            </p:cNvPr>
            <p:cNvSpPr txBox="1"/>
            <p:nvPr/>
          </p:nvSpPr>
          <p:spPr>
            <a:xfrm>
              <a:off x="2339530" y="4011093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b)</a:t>
              </a:r>
            </a:p>
          </p:txBody>
        </p:sp>
        <p:sp>
          <p:nvSpPr>
            <p:cNvPr id="30" name="Szövegdoboz 29">
              <a:extLst>
                <a:ext uri="{FF2B5EF4-FFF2-40B4-BE49-F238E27FC236}">
                  <a16:creationId xmlns:a16="http://schemas.microsoft.com/office/drawing/2014/main" id="{328BE7A6-E87C-1D41-243E-B274A9434A79}"/>
                </a:ext>
              </a:extLst>
            </p:cNvPr>
            <p:cNvSpPr txBox="1"/>
            <p:nvPr/>
          </p:nvSpPr>
          <p:spPr>
            <a:xfrm>
              <a:off x="6904033" y="3994421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d)</a:t>
              </a:r>
            </a:p>
          </p:txBody>
        </p:sp>
        <p:sp>
          <p:nvSpPr>
            <p:cNvPr id="31" name="Szövegdoboz 30">
              <a:extLst>
                <a:ext uri="{FF2B5EF4-FFF2-40B4-BE49-F238E27FC236}">
                  <a16:creationId xmlns:a16="http://schemas.microsoft.com/office/drawing/2014/main" id="{30FBED64-E471-B290-97F5-7C7EAD231790}"/>
                </a:ext>
              </a:extLst>
            </p:cNvPr>
            <p:cNvSpPr txBox="1"/>
            <p:nvPr/>
          </p:nvSpPr>
          <p:spPr>
            <a:xfrm>
              <a:off x="9481779" y="399442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e)</a:t>
              </a:r>
            </a:p>
          </p:txBody>
        </p:sp>
        <p:sp>
          <p:nvSpPr>
            <p:cNvPr id="32" name="Szövegdoboz 31">
              <a:extLst>
                <a:ext uri="{FF2B5EF4-FFF2-40B4-BE49-F238E27FC236}">
                  <a16:creationId xmlns:a16="http://schemas.microsoft.com/office/drawing/2014/main" id="{25DD9655-E815-1646-86A6-D21408ADE835}"/>
                </a:ext>
              </a:extLst>
            </p:cNvPr>
            <p:cNvSpPr txBox="1"/>
            <p:nvPr/>
          </p:nvSpPr>
          <p:spPr>
            <a:xfrm>
              <a:off x="435172" y="3980906"/>
              <a:ext cx="180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/>
                  </a:solidFill>
                </a:rPr>
                <a:t>20 </a:t>
              </a:r>
              <a:r>
                <a:rPr lang="en-US" noProof="0" dirty="0">
                  <a:solidFill>
                    <a:schemeClr val="bg1"/>
                  </a:solidFill>
                </a:rPr>
                <a:t>MPa</a:t>
              </a:r>
              <a:r>
                <a:rPr lang="hu-HU" dirty="0">
                  <a:solidFill>
                    <a:schemeClr val="bg1"/>
                  </a:solidFill>
                </a:rPr>
                <a:t> (200 bar)</a:t>
              </a:r>
            </a:p>
          </p:txBody>
        </p:sp>
        <p:sp>
          <p:nvSpPr>
            <p:cNvPr id="60" name="Téglalap 59">
              <a:extLst>
                <a:ext uri="{FF2B5EF4-FFF2-40B4-BE49-F238E27FC236}">
                  <a16:creationId xmlns:a16="http://schemas.microsoft.com/office/drawing/2014/main" id="{F69AB1C5-057F-295F-7AFD-D07126ED795B}"/>
                </a:ext>
              </a:extLst>
            </p:cNvPr>
            <p:cNvSpPr/>
            <p:nvPr/>
          </p:nvSpPr>
          <p:spPr>
            <a:xfrm>
              <a:off x="3674516" y="5628230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61" name="Egyenes összekötő 60">
              <a:extLst>
                <a:ext uri="{FF2B5EF4-FFF2-40B4-BE49-F238E27FC236}">
                  <a16:creationId xmlns:a16="http://schemas.microsoft.com/office/drawing/2014/main" id="{AC5E430A-42D7-D69B-A9DA-E206325A5416}"/>
                </a:ext>
              </a:extLst>
            </p:cNvPr>
            <p:cNvCxnSpPr>
              <a:cxnSpLocks/>
            </p:cNvCxnSpPr>
            <p:nvPr/>
          </p:nvCxnSpPr>
          <p:spPr>
            <a:xfrm>
              <a:off x="3720257" y="5685380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églalap 61">
              <a:extLst>
                <a:ext uri="{FF2B5EF4-FFF2-40B4-BE49-F238E27FC236}">
                  <a16:creationId xmlns:a16="http://schemas.microsoft.com/office/drawing/2014/main" id="{59121E94-2F45-E8A1-B91C-7F0A5E96CC5B}"/>
                </a:ext>
              </a:extLst>
            </p:cNvPr>
            <p:cNvSpPr/>
            <p:nvPr/>
          </p:nvSpPr>
          <p:spPr>
            <a:xfrm>
              <a:off x="11373455" y="562858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63" name="Egyenes összekötő 62">
              <a:extLst>
                <a:ext uri="{FF2B5EF4-FFF2-40B4-BE49-F238E27FC236}">
                  <a16:creationId xmlns:a16="http://schemas.microsoft.com/office/drawing/2014/main" id="{5B328907-FE56-6FF5-E0C0-B1A17433FE14}"/>
                </a:ext>
              </a:extLst>
            </p:cNvPr>
            <p:cNvCxnSpPr>
              <a:cxnSpLocks/>
            </p:cNvCxnSpPr>
            <p:nvPr/>
          </p:nvCxnSpPr>
          <p:spPr>
            <a:xfrm>
              <a:off x="11419196" y="568573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églalap 63">
              <a:extLst>
                <a:ext uri="{FF2B5EF4-FFF2-40B4-BE49-F238E27FC236}">
                  <a16:creationId xmlns:a16="http://schemas.microsoft.com/office/drawing/2014/main" id="{6E7FAD75-BCD4-D6F0-5A1E-C1FA50B40AF7}"/>
                </a:ext>
              </a:extLst>
            </p:cNvPr>
            <p:cNvSpPr/>
            <p:nvPr/>
          </p:nvSpPr>
          <p:spPr>
            <a:xfrm>
              <a:off x="6056879" y="562858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65" name="Egyenes összekötő 64">
              <a:extLst>
                <a:ext uri="{FF2B5EF4-FFF2-40B4-BE49-F238E27FC236}">
                  <a16:creationId xmlns:a16="http://schemas.microsoft.com/office/drawing/2014/main" id="{43ADBA99-80EE-0978-E8D3-73B400C42CBD}"/>
                </a:ext>
              </a:extLst>
            </p:cNvPr>
            <p:cNvCxnSpPr>
              <a:cxnSpLocks/>
            </p:cNvCxnSpPr>
            <p:nvPr/>
          </p:nvCxnSpPr>
          <p:spPr>
            <a:xfrm>
              <a:off x="6102620" y="568573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églalap 88">
              <a:extLst>
                <a:ext uri="{FF2B5EF4-FFF2-40B4-BE49-F238E27FC236}">
                  <a16:creationId xmlns:a16="http://schemas.microsoft.com/office/drawing/2014/main" id="{C4228A84-B77A-CA83-DE8C-34A4E3422521}"/>
                </a:ext>
              </a:extLst>
            </p:cNvPr>
            <p:cNvSpPr/>
            <p:nvPr/>
          </p:nvSpPr>
          <p:spPr>
            <a:xfrm>
              <a:off x="8631578" y="562858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90" name="Egyenes összekötő 89">
              <a:extLst>
                <a:ext uri="{FF2B5EF4-FFF2-40B4-BE49-F238E27FC236}">
                  <a16:creationId xmlns:a16="http://schemas.microsoft.com/office/drawing/2014/main" id="{3C1A566F-3E5B-8515-D5CB-590D5D57B5D8}"/>
                </a:ext>
              </a:extLst>
            </p:cNvPr>
            <p:cNvCxnSpPr>
              <a:cxnSpLocks/>
            </p:cNvCxnSpPr>
            <p:nvPr/>
          </p:nvCxnSpPr>
          <p:spPr>
            <a:xfrm>
              <a:off x="8677319" y="568573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églalap 90">
              <a:extLst>
                <a:ext uri="{FF2B5EF4-FFF2-40B4-BE49-F238E27FC236}">
                  <a16:creationId xmlns:a16="http://schemas.microsoft.com/office/drawing/2014/main" id="{BB4E670F-2E30-E0D4-F542-75C923991EE3}"/>
                </a:ext>
              </a:extLst>
            </p:cNvPr>
            <p:cNvSpPr/>
            <p:nvPr/>
          </p:nvSpPr>
          <p:spPr>
            <a:xfrm>
              <a:off x="1467051" y="5628230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92" name="Egyenes összekötő 91">
              <a:extLst>
                <a:ext uri="{FF2B5EF4-FFF2-40B4-BE49-F238E27FC236}">
                  <a16:creationId xmlns:a16="http://schemas.microsoft.com/office/drawing/2014/main" id="{B72EEC79-A858-43AF-9F93-13341AD5BAA3}"/>
                </a:ext>
              </a:extLst>
            </p:cNvPr>
            <p:cNvCxnSpPr>
              <a:cxnSpLocks/>
            </p:cNvCxnSpPr>
            <p:nvPr/>
          </p:nvCxnSpPr>
          <p:spPr>
            <a:xfrm>
              <a:off x="1512792" y="5685380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Szövegdoboz 92">
              <a:extLst>
                <a:ext uri="{FF2B5EF4-FFF2-40B4-BE49-F238E27FC236}">
                  <a16:creationId xmlns:a16="http://schemas.microsoft.com/office/drawing/2014/main" id="{39B570D6-625A-EBC3-8C34-81D3C08D45A6}"/>
                </a:ext>
              </a:extLst>
            </p:cNvPr>
            <p:cNvSpPr txBox="1"/>
            <p:nvPr/>
          </p:nvSpPr>
          <p:spPr>
            <a:xfrm>
              <a:off x="100994" y="556975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</a:t>
              </a:r>
            </a:p>
          </p:txBody>
        </p:sp>
        <p:sp>
          <p:nvSpPr>
            <p:cNvPr id="94" name="Szövegdoboz 93">
              <a:extLst>
                <a:ext uri="{FF2B5EF4-FFF2-40B4-BE49-F238E27FC236}">
                  <a16:creationId xmlns:a16="http://schemas.microsoft.com/office/drawing/2014/main" id="{11CB97FB-2E6B-2990-4DE8-C2F1C2D24010}"/>
                </a:ext>
              </a:extLst>
            </p:cNvPr>
            <p:cNvSpPr txBox="1"/>
            <p:nvPr/>
          </p:nvSpPr>
          <p:spPr>
            <a:xfrm>
              <a:off x="2320742" y="5581924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=0.12</a:t>
              </a:r>
            </a:p>
          </p:txBody>
        </p:sp>
        <p:sp>
          <p:nvSpPr>
            <p:cNvPr id="95" name="Szövegdoboz 94">
              <a:extLst>
                <a:ext uri="{FF2B5EF4-FFF2-40B4-BE49-F238E27FC236}">
                  <a16:creationId xmlns:a16="http://schemas.microsoft.com/office/drawing/2014/main" id="{44096F88-6787-D213-D239-25432F3867AA}"/>
                </a:ext>
              </a:extLst>
            </p:cNvPr>
            <p:cNvSpPr txBox="1"/>
            <p:nvPr/>
          </p:nvSpPr>
          <p:spPr>
            <a:xfrm>
              <a:off x="4510797" y="5581377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=0.24</a:t>
              </a:r>
            </a:p>
          </p:txBody>
        </p:sp>
        <p:sp>
          <p:nvSpPr>
            <p:cNvPr id="96" name="Szövegdoboz 95">
              <a:extLst>
                <a:ext uri="{FF2B5EF4-FFF2-40B4-BE49-F238E27FC236}">
                  <a16:creationId xmlns:a16="http://schemas.microsoft.com/office/drawing/2014/main" id="{6229B506-56DF-5E11-11F0-1CADCB21A8A2}"/>
                </a:ext>
              </a:extLst>
            </p:cNvPr>
            <p:cNvSpPr txBox="1"/>
            <p:nvPr/>
          </p:nvSpPr>
          <p:spPr>
            <a:xfrm>
              <a:off x="6906878" y="556975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=0.36</a:t>
              </a:r>
            </a:p>
          </p:txBody>
        </p:sp>
        <p:sp>
          <p:nvSpPr>
            <p:cNvPr id="97" name="Szövegdoboz 96">
              <a:extLst>
                <a:ext uri="{FF2B5EF4-FFF2-40B4-BE49-F238E27FC236}">
                  <a16:creationId xmlns:a16="http://schemas.microsoft.com/office/drawing/2014/main" id="{F4CF2316-09A9-0FD2-884E-7C98C5F02050}"/>
                </a:ext>
              </a:extLst>
            </p:cNvPr>
            <p:cNvSpPr txBox="1"/>
            <p:nvPr/>
          </p:nvSpPr>
          <p:spPr>
            <a:xfrm>
              <a:off x="9470492" y="5569333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=0.5</a:t>
              </a:r>
            </a:p>
          </p:txBody>
        </p:sp>
      </p:grpSp>
      <p:sp>
        <p:nvSpPr>
          <p:cNvPr id="100" name="Szövegdoboz 99">
            <a:extLst>
              <a:ext uri="{FF2B5EF4-FFF2-40B4-BE49-F238E27FC236}">
                <a16:creationId xmlns:a16="http://schemas.microsoft.com/office/drawing/2014/main" id="{4609C3AA-2169-E196-8B7A-01B111AF0F5D}"/>
              </a:ext>
            </a:extLst>
          </p:cNvPr>
          <p:cNvSpPr txBox="1"/>
          <p:nvPr/>
        </p:nvSpPr>
        <p:spPr>
          <a:xfrm>
            <a:off x="61601" y="70317"/>
            <a:ext cx="120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B_180</a:t>
            </a:r>
          </a:p>
        </p:txBody>
      </p:sp>
      <p:sp>
        <p:nvSpPr>
          <p:cNvPr id="101" name="Szövegdoboz 100">
            <a:extLst>
              <a:ext uri="{FF2B5EF4-FFF2-40B4-BE49-F238E27FC236}">
                <a16:creationId xmlns:a16="http://schemas.microsoft.com/office/drawing/2014/main" id="{D798A632-6404-77D4-EA08-E27FBAD9A46F}"/>
              </a:ext>
            </a:extLst>
          </p:cNvPr>
          <p:cNvSpPr txBox="1"/>
          <p:nvPr/>
        </p:nvSpPr>
        <p:spPr>
          <a:xfrm>
            <a:off x="11456" y="3244214"/>
            <a:ext cx="1330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C_(MF)_200</a:t>
            </a:r>
          </a:p>
        </p:txBody>
      </p:sp>
    </p:spTree>
    <p:extLst>
      <p:ext uri="{BB962C8B-B14F-4D97-AF65-F5344CB8AC3E}">
        <p14:creationId xmlns:p14="http://schemas.microsoft.com/office/powerpoint/2010/main" val="3683409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zövegdoboz 25">
            <a:extLst>
              <a:ext uri="{FF2B5EF4-FFF2-40B4-BE49-F238E27FC236}">
                <a16:creationId xmlns:a16="http://schemas.microsoft.com/office/drawing/2014/main" id="{280FAF89-F550-8583-B3E6-E5F4110AE576}"/>
              </a:ext>
            </a:extLst>
          </p:cNvPr>
          <p:cNvSpPr txBox="1"/>
          <p:nvPr/>
        </p:nvSpPr>
        <p:spPr>
          <a:xfrm>
            <a:off x="61601" y="70317"/>
            <a:ext cx="120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D_220</a:t>
            </a:r>
          </a:p>
        </p:txBody>
      </p:sp>
      <p:sp>
        <p:nvSpPr>
          <p:cNvPr id="66" name="Szövegdoboz 65">
            <a:extLst>
              <a:ext uri="{FF2B5EF4-FFF2-40B4-BE49-F238E27FC236}">
                <a16:creationId xmlns:a16="http://schemas.microsoft.com/office/drawing/2014/main" id="{9D4554DC-BDC4-6AA5-562B-BC3E2EDAD310}"/>
              </a:ext>
            </a:extLst>
          </p:cNvPr>
          <p:cNvSpPr txBox="1"/>
          <p:nvPr/>
        </p:nvSpPr>
        <p:spPr>
          <a:xfrm>
            <a:off x="11456" y="3244214"/>
            <a:ext cx="1330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E_(MF)_240</a:t>
            </a:r>
          </a:p>
        </p:txBody>
      </p:sp>
      <p:grpSp>
        <p:nvGrpSpPr>
          <p:cNvPr id="101" name="Csoportba foglalás 100">
            <a:extLst>
              <a:ext uri="{FF2B5EF4-FFF2-40B4-BE49-F238E27FC236}">
                <a16:creationId xmlns:a16="http://schemas.microsoft.com/office/drawing/2014/main" id="{1BB93426-7C5B-C378-C9AF-CDAD31A15AE9}"/>
              </a:ext>
            </a:extLst>
          </p:cNvPr>
          <p:cNvGrpSpPr/>
          <p:nvPr/>
        </p:nvGrpSpPr>
        <p:grpSpPr>
          <a:xfrm>
            <a:off x="48370" y="565019"/>
            <a:ext cx="12095260" cy="1989708"/>
            <a:chOff x="48370" y="565019"/>
            <a:chExt cx="12095260" cy="1989708"/>
          </a:xfrm>
        </p:grpSpPr>
        <p:pic>
          <p:nvPicPr>
            <p:cNvPr id="15" name="Kép 14">
              <a:extLst>
                <a:ext uri="{FF2B5EF4-FFF2-40B4-BE49-F238E27FC236}">
                  <a16:creationId xmlns:a16="http://schemas.microsoft.com/office/drawing/2014/main" id="{C4FA9A06-2A1B-83D0-A8E6-56F2E2C587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859" t="7216" r="28042" b="20619"/>
            <a:stretch>
              <a:fillRect/>
            </a:stretch>
          </p:blipFill>
          <p:spPr>
            <a:xfrm>
              <a:off x="48370" y="574727"/>
              <a:ext cx="2160000" cy="1980000"/>
            </a:xfrm>
            <a:prstGeom prst="rect">
              <a:avLst/>
            </a:prstGeom>
          </p:spPr>
        </p:pic>
        <p:pic>
          <p:nvPicPr>
            <p:cNvPr id="17" name="Kép 16">
              <a:extLst>
                <a:ext uri="{FF2B5EF4-FFF2-40B4-BE49-F238E27FC236}">
                  <a16:creationId xmlns:a16="http://schemas.microsoft.com/office/drawing/2014/main" id="{B30291AB-5680-F9BD-DCD1-0839BABDC09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36" t="9793" r="27792" b="18041"/>
            <a:stretch>
              <a:fillRect/>
            </a:stretch>
          </p:blipFill>
          <p:spPr>
            <a:xfrm>
              <a:off x="2264464" y="574727"/>
              <a:ext cx="2160000" cy="1980000"/>
            </a:xfrm>
            <a:prstGeom prst="rect">
              <a:avLst/>
            </a:prstGeom>
          </p:spPr>
        </p:pic>
        <p:pic>
          <p:nvPicPr>
            <p:cNvPr id="19" name="Kép 18">
              <a:extLst>
                <a:ext uri="{FF2B5EF4-FFF2-40B4-BE49-F238E27FC236}">
                  <a16:creationId xmlns:a16="http://schemas.microsoft.com/office/drawing/2014/main" id="{94FE1300-38F1-AC21-7EB2-10E6EEA2D83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80" t="20569" r="20947" b="7266"/>
            <a:stretch>
              <a:fillRect/>
            </a:stretch>
          </p:blipFill>
          <p:spPr>
            <a:xfrm>
              <a:off x="9443630" y="574727"/>
              <a:ext cx="2700000" cy="1980000"/>
            </a:xfrm>
            <a:prstGeom prst="rect">
              <a:avLst/>
            </a:prstGeom>
          </p:spPr>
        </p:pic>
        <p:pic>
          <p:nvPicPr>
            <p:cNvPr id="23" name="Kép 22">
              <a:extLst>
                <a:ext uri="{FF2B5EF4-FFF2-40B4-BE49-F238E27FC236}">
                  <a16:creationId xmlns:a16="http://schemas.microsoft.com/office/drawing/2014/main" id="{0D211692-582B-7E8E-B0A1-38BF0AFBF53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00" t="16658" r="23735" b="11176"/>
            <a:stretch>
              <a:fillRect/>
            </a:stretch>
          </p:blipFill>
          <p:spPr>
            <a:xfrm>
              <a:off x="6872094" y="565019"/>
              <a:ext cx="2520000" cy="1980000"/>
            </a:xfrm>
            <a:prstGeom prst="rect">
              <a:avLst/>
            </a:prstGeom>
          </p:spPr>
        </p:pic>
        <p:grpSp>
          <p:nvGrpSpPr>
            <p:cNvPr id="4" name="Csoportba foglalás 3">
              <a:extLst>
                <a:ext uri="{FF2B5EF4-FFF2-40B4-BE49-F238E27FC236}">
                  <a16:creationId xmlns:a16="http://schemas.microsoft.com/office/drawing/2014/main" id="{96F461C0-6471-7E2E-D64F-EA88DDD1B0A8}"/>
                </a:ext>
              </a:extLst>
            </p:cNvPr>
            <p:cNvGrpSpPr/>
            <p:nvPr/>
          </p:nvGrpSpPr>
          <p:grpSpPr>
            <a:xfrm>
              <a:off x="2219215" y="981270"/>
              <a:ext cx="1487911" cy="1570915"/>
              <a:chOff x="3030301" y="1559859"/>
              <a:chExt cx="1487911" cy="1570915"/>
            </a:xfrm>
          </p:grpSpPr>
          <p:cxnSp>
            <p:nvCxnSpPr>
              <p:cNvPr id="24" name="Egyenes összekötő 23">
                <a:extLst>
                  <a:ext uri="{FF2B5EF4-FFF2-40B4-BE49-F238E27FC236}">
                    <a16:creationId xmlns:a16="http://schemas.microsoft.com/office/drawing/2014/main" id="{BB704478-9B02-E278-4DB8-E695B5DC80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436" y="1559859"/>
                <a:ext cx="1165776" cy="113332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Egyenes összekötő 26">
                <a:extLst>
                  <a:ext uri="{FF2B5EF4-FFF2-40B4-BE49-F238E27FC236}">
                    <a16:creationId xmlns:a16="http://schemas.microsoft.com/office/drawing/2014/main" id="{EBE61D2B-5371-3A6D-590C-70D9714374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42911" y="2700458"/>
                <a:ext cx="1175301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Ív 27">
                <a:extLst>
                  <a:ext uri="{FF2B5EF4-FFF2-40B4-BE49-F238E27FC236}">
                    <a16:creationId xmlns:a16="http://schemas.microsoft.com/office/drawing/2014/main" id="{D67FE461-0876-5652-0D8D-50B1D063C72F}"/>
                  </a:ext>
                </a:extLst>
              </p:cNvPr>
              <p:cNvSpPr/>
              <p:nvPr/>
            </p:nvSpPr>
            <p:spPr>
              <a:xfrm rot="16200000" flipV="1">
                <a:off x="3110194" y="2136481"/>
                <a:ext cx="914400" cy="1074186"/>
              </a:xfrm>
              <a:prstGeom prst="arc">
                <a:avLst>
                  <a:gd name="adj1" fmla="val 15935186"/>
                  <a:gd name="adj2" fmla="val 19882566"/>
                </a:avLst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Szövegdoboz 31">
                <a:extLst>
                  <a:ext uri="{FF2B5EF4-FFF2-40B4-BE49-F238E27FC236}">
                    <a16:creationId xmlns:a16="http://schemas.microsoft.com/office/drawing/2014/main" id="{73A4F64E-A64C-9D40-3A15-B81B473AC70C}"/>
                  </a:ext>
                </a:extLst>
              </p:cNvPr>
              <p:cNvSpPr txBox="1"/>
              <p:nvPr/>
            </p:nvSpPr>
            <p:spPr>
              <a:xfrm flipH="1">
                <a:off x="3567394" y="2411964"/>
                <a:ext cx="600747" cy="2616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sz="1100" dirty="0">
                    <a:solidFill>
                      <a:schemeClr val="bg1"/>
                    </a:solidFill>
                  </a:rPr>
                  <a:t>~45°</a:t>
                </a:r>
              </a:p>
            </p:txBody>
          </p:sp>
        </p:grpSp>
        <p:pic>
          <p:nvPicPr>
            <p:cNvPr id="9" name="Kép 8">
              <a:extLst>
                <a:ext uri="{FF2B5EF4-FFF2-40B4-BE49-F238E27FC236}">
                  <a16:creationId xmlns:a16="http://schemas.microsoft.com/office/drawing/2014/main" id="{E8583F64-4EE3-1947-8EAC-D6B303B5575F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87" t="13272" r="25591" b="15673"/>
            <a:stretch>
              <a:fillRect/>
            </a:stretch>
          </p:blipFill>
          <p:spPr>
            <a:xfrm>
              <a:off x="4480558" y="565019"/>
              <a:ext cx="2340000" cy="1980000"/>
            </a:xfrm>
            <a:prstGeom prst="rect">
              <a:avLst/>
            </a:prstGeom>
          </p:spPr>
        </p:pic>
        <p:sp>
          <p:nvSpPr>
            <p:cNvPr id="12" name="Szövegdoboz 11">
              <a:extLst>
                <a:ext uri="{FF2B5EF4-FFF2-40B4-BE49-F238E27FC236}">
                  <a16:creationId xmlns:a16="http://schemas.microsoft.com/office/drawing/2014/main" id="{8DD2203F-8DE6-A65B-7595-24382BD45521}"/>
                </a:ext>
              </a:extLst>
            </p:cNvPr>
            <p:cNvSpPr txBox="1"/>
            <p:nvPr/>
          </p:nvSpPr>
          <p:spPr>
            <a:xfrm>
              <a:off x="120833" y="61453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a)</a:t>
              </a:r>
            </a:p>
          </p:txBody>
        </p:sp>
        <p:sp>
          <p:nvSpPr>
            <p:cNvPr id="13" name="Szövegdoboz 12">
              <a:extLst>
                <a:ext uri="{FF2B5EF4-FFF2-40B4-BE49-F238E27FC236}">
                  <a16:creationId xmlns:a16="http://schemas.microsoft.com/office/drawing/2014/main" id="{B72D222A-7AFE-61CF-0896-2903E440FCB0}"/>
                </a:ext>
              </a:extLst>
            </p:cNvPr>
            <p:cNvSpPr txBox="1"/>
            <p:nvPr/>
          </p:nvSpPr>
          <p:spPr>
            <a:xfrm>
              <a:off x="4535685" y="599032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c)</a:t>
              </a:r>
            </a:p>
          </p:txBody>
        </p:sp>
        <p:sp>
          <p:nvSpPr>
            <p:cNvPr id="14" name="Szövegdoboz 13">
              <a:extLst>
                <a:ext uri="{FF2B5EF4-FFF2-40B4-BE49-F238E27FC236}">
                  <a16:creationId xmlns:a16="http://schemas.microsoft.com/office/drawing/2014/main" id="{E2D69EAA-F684-F2FF-443C-778578E3E40A}"/>
                </a:ext>
              </a:extLst>
            </p:cNvPr>
            <p:cNvSpPr txBox="1"/>
            <p:nvPr/>
          </p:nvSpPr>
          <p:spPr>
            <a:xfrm>
              <a:off x="2339757" y="61453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b)</a:t>
              </a:r>
            </a:p>
          </p:txBody>
        </p:sp>
        <p:sp>
          <p:nvSpPr>
            <p:cNvPr id="16" name="Szövegdoboz 15">
              <a:extLst>
                <a:ext uri="{FF2B5EF4-FFF2-40B4-BE49-F238E27FC236}">
                  <a16:creationId xmlns:a16="http://schemas.microsoft.com/office/drawing/2014/main" id="{0D3BC665-37EE-737F-DCA2-54FCE579267E}"/>
                </a:ext>
              </a:extLst>
            </p:cNvPr>
            <p:cNvSpPr txBox="1"/>
            <p:nvPr/>
          </p:nvSpPr>
          <p:spPr>
            <a:xfrm>
              <a:off x="6904260" y="597858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d)</a:t>
              </a:r>
            </a:p>
          </p:txBody>
        </p:sp>
        <p:sp>
          <p:nvSpPr>
            <p:cNvPr id="18" name="Szövegdoboz 17">
              <a:extLst>
                <a:ext uri="{FF2B5EF4-FFF2-40B4-BE49-F238E27FC236}">
                  <a16:creationId xmlns:a16="http://schemas.microsoft.com/office/drawing/2014/main" id="{9E0D42C9-D469-74C9-987B-C379A7A65413}"/>
                </a:ext>
              </a:extLst>
            </p:cNvPr>
            <p:cNvSpPr txBox="1"/>
            <p:nvPr/>
          </p:nvSpPr>
          <p:spPr>
            <a:xfrm>
              <a:off x="9482006" y="597857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e)</a:t>
              </a:r>
            </a:p>
          </p:txBody>
        </p:sp>
        <p:sp>
          <p:nvSpPr>
            <p:cNvPr id="20" name="Szövegdoboz 19">
              <a:extLst>
                <a:ext uri="{FF2B5EF4-FFF2-40B4-BE49-F238E27FC236}">
                  <a16:creationId xmlns:a16="http://schemas.microsoft.com/office/drawing/2014/main" id="{F2B41D0C-F214-69D6-9E00-DA235CAF931D}"/>
                </a:ext>
              </a:extLst>
            </p:cNvPr>
            <p:cNvSpPr txBox="1"/>
            <p:nvPr/>
          </p:nvSpPr>
          <p:spPr>
            <a:xfrm>
              <a:off x="435399" y="584343"/>
              <a:ext cx="180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noProof="0" dirty="0">
                  <a:solidFill>
                    <a:schemeClr val="bg1"/>
                  </a:solidFill>
                </a:rPr>
                <a:t>22 </a:t>
              </a:r>
              <a:r>
                <a:rPr lang="en-US" noProof="0" dirty="0">
                  <a:solidFill>
                    <a:schemeClr val="bg1"/>
                  </a:solidFill>
                </a:rPr>
                <a:t>MPa</a:t>
              </a:r>
              <a:r>
                <a:rPr lang="hu-HU" noProof="0" dirty="0">
                  <a:solidFill>
                    <a:schemeClr val="bg1"/>
                  </a:solidFill>
                </a:rPr>
                <a:t> (220 bar)</a:t>
              </a:r>
            </a:p>
          </p:txBody>
        </p:sp>
        <p:sp>
          <p:nvSpPr>
            <p:cNvPr id="33" name="Téglalap 32">
              <a:extLst>
                <a:ext uri="{FF2B5EF4-FFF2-40B4-BE49-F238E27FC236}">
                  <a16:creationId xmlns:a16="http://schemas.microsoft.com/office/drawing/2014/main" id="{0C74536F-F90E-9822-B5A4-2E5B4C0F1E81}"/>
                </a:ext>
              </a:extLst>
            </p:cNvPr>
            <p:cNvSpPr/>
            <p:nvPr/>
          </p:nvSpPr>
          <p:spPr>
            <a:xfrm>
              <a:off x="3640942" y="2231196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4" name="Egyenes összekötő 33">
              <a:extLst>
                <a:ext uri="{FF2B5EF4-FFF2-40B4-BE49-F238E27FC236}">
                  <a16:creationId xmlns:a16="http://schemas.microsoft.com/office/drawing/2014/main" id="{697F8C27-6097-0679-D277-34238C907B9C}"/>
                </a:ext>
              </a:extLst>
            </p:cNvPr>
            <p:cNvCxnSpPr>
              <a:cxnSpLocks/>
            </p:cNvCxnSpPr>
            <p:nvPr/>
          </p:nvCxnSpPr>
          <p:spPr>
            <a:xfrm>
              <a:off x="3686683" y="2288346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églalap 34">
              <a:extLst>
                <a:ext uri="{FF2B5EF4-FFF2-40B4-BE49-F238E27FC236}">
                  <a16:creationId xmlns:a16="http://schemas.microsoft.com/office/drawing/2014/main" id="{0D20ED6E-86DE-CDE9-2AF1-1E00877BD6EC}"/>
                </a:ext>
              </a:extLst>
            </p:cNvPr>
            <p:cNvSpPr/>
            <p:nvPr/>
          </p:nvSpPr>
          <p:spPr>
            <a:xfrm>
              <a:off x="11339881" y="2231553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6" name="Egyenes összekötő 35">
              <a:extLst>
                <a:ext uri="{FF2B5EF4-FFF2-40B4-BE49-F238E27FC236}">
                  <a16:creationId xmlns:a16="http://schemas.microsoft.com/office/drawing/2014/main" id="{8BE7EC02-BD23-6ECE-5857-2F456FD24926}"/>
                </a:ext>
              </a:extLst>
            </p:cNvPr>
            <p:cNvCxnSpPr>
              <a:cxnSpLocks/>
            </p:cNvCxnSpPr>
            <p:nvPr/>
          </p:nvCxnSpPr>
          <p:spPr>
            <a:xfrm>
              <a:off x="11385622" y="2288703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églalap 36">
              <a:extLst>
                <a:ext uri="{FF2B5EF4-FFF2-40B4-BE49-F238E27FC236}">
                  <a16:creationId xmlns:a16="http://schemas.microsoft.com/office/drawing/2014/main" id="{98F2BD38-49C8-EF28-4D26-232252B210BC}"/>
                </a:ext>
              </a:extLst>
            </p:cNvPr>
            <p:cNvSpPr/>
            <p:nvPr/>
          </p:nvSpPr>
          <p:spPr>
            <a:xfrm>
              <a:off x="6023305" y="2231553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8" name="Egyenes összekötő 37">
              <a:extLst>
                <a:ext uri="{FF2B5EF4-FFF2-40B4-BE49-F238E27FC236}">
                  <a16:creationId xmlns:a16="http://schemas.microsoft.com/office/drawing/2014/main" id="{61F2C6AC-5477-46CE-3776-07931C052600}"/>
                </a:ext>
              </a:extLst>
            </p:cNvPr>
            <p:cNvCxnSpPr>
              <a:cxnSpLocks/>
            </p:cNvCxnSpPr>
            <p:nvPr/>
          </p:nvCxnSpPr>
          <p:spPr>
            <a:xfrm>
              <a:off x="6069046" y="2288703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églalap 38">
              <a:extLst>
                <a:ext uri="{FF2B5EF4-FFF2-40B4-BE49-F238E27FC236}">
                  <a16:creationId xmlns:a16="http://schemas.microsoft.com/office/drawing/2014/main" id="{40DD0A05-FC1D-4258-5B33-6C4D633BBA02}"/>
                </a:ext>
              </a:extLst>
            </p:cNvPr>
            <p:cNvSpPr/>
            <p:nvPr/>
          </p:nvSpPr>
          <p:spPr>
            <a:xfrm>
              <a:off x="8598004" y="2231553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40" name="Egyenes összekötő 39">
              <a:extLst>
                <a:ext uri="{FF2B5EF4-FFF2-40B4-BE49-F238E27FC236}">
                  <a16:creationId xmlns:a16="http://schemas.microsoft.com/office/drawing/2014/main" id="{83C529BA-543E-6666-69D3-375AE14C084F}"/>
                </a:ext>
              </a:extLst>
            </p:cNvPr>
            <p:cNvCxnSpPr>
              <a:cxnSpLocks/>
            </p:cNvCxnSpPr>
            <p:nvPr/>
          </p:nvCxnSpPr>
          <p:spPr>
            <a:xfrm>
              <a:off x="8643745" y="2288703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églalap 40">
              <a:extLst>
                <a:ext uri="{FF2B5EF4-FFF2-40B4-BE49-F238E27FC236}">
                  <a16:creationId xmlns:a16="http://schemas.microsoft.com/office/drawing/2014/main" id="{3F7CFC42-9284-59C7-3ABE-5475C4EF6DAC}"/>
                </a:ext>
              </a:extLst>
            </p:cNvPr>
            <p:cNvSpPr/>
            <p:nvPr/>
          </p:nvSpPr>
          <p:spPr>
            <a:xfrm>
              <a:off x="1433477" y="2231196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42" name="Egyenes összekötő 41">
              <a:extLst>
                <a:ext uri="{FF2B5EF4-FFF2-40B4-BE49-F238E27FC236}">
                  <a16:creationId xmlns:a16="http://schemas.microsoft.com/office/drawing/2014/main" id="{8DC22152-41B3-1354-E6A8-001B40D7C1D5}"/>
                </a:ext>
              </a:extLst>
            </p:cNvPr>
            <p:cNvCxnSpPr>
              <a:cxnSpLocks/>
            </p:cNvCxnSpPr>
            <p:nvPr/>
          </p:nvCxnSpPr>
          <p:spPr>
            <a:xfrm>
              <a:off x="1479218" y="2288346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zövegdoboz 42">
              <a:extLst>
                <a:ext uri="{FF2B5EF4-FFF2-40B4-BE49-F238E27FC236}">
                  <a16:creationId xmlns:a16="http://schemas.microsoft.com/office/drawing/2014/main" id="{D6C40454-0A73-1E8E-D575-9325C4884560}"/>
                </a:ext>
              </a:extLst>
            </p:cNvPr>
            <p:cNvSpPr txBox="1"/>
            <p:nvPr/>
          </p:nvSpPr>
          <p:spPr>
            <a:xfrm>
              <a:off x="67420" y="2172725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</a:t>
              </a:r>
            </a:p>
          </p:txBody>
        </p:sp>
        <p:sp>
          <p:nvSpPr>
            <p:cNvPr id="56" name="Szövegdoboz 55">
              <a:extLst>
                <a:ext uri="{FF2B5EF4-FFF2-40B4-BE49-F238E27FC236}">
                  <a16:creationId xmlns:a16="http://schemas.microsoft.com/office/drawing/2014/main" id="{FB90D3F3-2C95-BB21-0294-B1713375DC98}"/>
                </a:ext>
              </a:extLst>
            </p:cNvPr>
            <p:cNvSpPr txBox="1"/>
            <p:nvPr/>
          </p:nvSpPr>
          <p:spPr>
            <a:xfrm>
              <a:off x="2287168" y="2184890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=0.12</a:t>
              </a:r>
            </a:p>
          </p:txBody>
        </p:sp>
        <p:sp>
          <p:nvSpPr>
            <p:cNvPr id="57" name="Szövegdoboz 56">
              <a:extLst>
                <a:ext uri="{FF2B5EF4-FFF2-40B4-BE49-F238E27FC236}">
                  <a16:creationId xmlns:a16="http://schemas.microsoft.com/office/drawing/2014/main" id="{80BA82B9-139B-59C5-4AAF-6381929103C2}"/>
                </a:ext>
              </a:extLst>
            </p:cNvPr>
            <p:cNvSpPr txBox="1"/>
            <p:nvPr/>
          </p:nvSpPr>
          <p:spPr>
            <a:xfrm>
              <a:off x="4477223" y="2184343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=0.24</a:t>
              </a:r>
            </a:p>
          </p:txBody>
        </p:sp>
        <p:sp>
          <p:nvSpPr>
            <p:cNvPr id="58" name="Szövegdoboz 57">
              <a:extLst>
                <a:ext uri="{FF2B5EF4-FFF2-40B4-BE49-F238E27FC236}">
                  <a16:creationId xmlns:a16="http://schemas.microsoft.com/office/drawing/2014/main" id="{F3725860-9557-83D6-15D0-1BDA6B981E8E}"/>
                </a:ext>
              </a:extLst>
            </p:cNvPr>
            <p:cNvSpPr txBox="1"/>
            <p:nvPr/>
          </p:nvSpPr>
          <p:spPr>
            <a:xfrm>
              <a:off x="6873304" y="2172725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=0.36</a:t>
              </a:r>
            </a:p>
          </p:txBody>
        </p:sp>
        <p:sp>
          <p:nvSpPr>
            <p:cNvPr id="59" name="Szövegdoboz 58">
              <a:extLst>
                <a:ext uri="{FF2B5EF4-FFF2-40B4-BE49-F238E27FC236}">
                  <a16:creationId xmlns:a16="http://schemas.microsoft.com/office/drawing/2014/main" id="{99DA98FB-1121-AC87-5217-3866236BF369}"/>
                </a:ext>
              </a:extLst>
            </p:cNvPr>
            <p:cNvSpPr txBox="1"/>
            <p:nvPr/>
          </p:nvSpPr>
          <p:spPr>
            <a:xfrm>
              <a:off x="9436918" y="217229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=0.5</a:t>
              </a:r>
            </a:p>
          </p:txBody>
        </p:sp>
      </p:grpSp>
      <p:grpSp>
        <p:nvGrpSpPr>
          <p:cNvPr id="100" name="Csoportba foglalás 99">
            <a:extLst>
              <a:ext uri="{FF2B5EF4-FFF2-40B4-BE49-F238E27FC236}">
                <a16:creationId xmlns:a16="http://schemas.microsoft.com/office/drawing/2014/main" id="{AA63441C-649C-142F-916C-FA9A030C3FAC}"/>
              </a:ext>
            </a:extLst>
          </p:cNvPr>
          <p:cNvGrpSpPr/>
          <p:nvPr/>
        </p:nvGrpSpPr>
        <p:grpSpPr>
          <a:xfrm>
            <a:off x="32382" y="3886173"/>
            <a:ext cx="12095260" cy="1990557"/>
            <a:chOff x="32382" y="3886173"/>
            <a:chExt cx="12095260" cy="1990557"/>
          </a:xfrm>
        </p:grpSpPr>
        <p:pic>
          <p:nvPicPr>
            <p:cNvPr id="68" name="Kép 67">
              <a:extLst>
                <a:ext uri="{FF2B5EF4-FFF2-40B4-BE49-F238E27FC236}">
                  <a16:creationId xmlns:a16="http://schemas.microsoft.com/office/drawing/2014/main" id="{F686421A-F962-275B-E530-7B7E2CD48CB1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14" t="9537" r="28335" b="17268"/>
            <a:stretch>
              <a:fillRect/>
            </a:stretch>
          </p:blipFill>
          <p:spPr>
            <a:xfrm>
              <a:off x="2248476" y="3886173"/>
              <a:ext cx="2160000" cy="1980000"/>
            </a:xfrm>
            <a:prstGeom prst="rect">
              <a:avLst/>
            </a:prstGeom>
          </p:spPr>
        </p:pic>
        <p:pic>
          <p:nvPicPr>
            <p:cNvPr id="69" name="Kép 68">
              <a:extLst>
                <a:ext uri="{FF2B5EF4-FFF2-40B4-BE49-F238E27FC236}">
                  <a16:creationId xmlns:a16="http://schemas.microsoft.com/office/drawing/2014/main" id="{22BC0B40-E72E-EFFC-8110-95D5E74721B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72" t="6701" r="27277" b="20103"/>
            <a:stretch>
              <a:fillRect/>
            </a:stretch>
          </p:blipFill>
          <p:spPr>
            <a:xfrm>
              <a:off x="32382" y="3886173"/>
              <a:ext cx="2160000" cy="1980000"/>
            </a:xfrm>
            <a:prstGeom prst="rect">
              <a:avLst/>
            </a:prstGeom>
          </p:spPr>
        </p:pic>
        <p:pic>
          <p:nvPicPr>
            <p:cNvPr id="70" name="Kép 69">
              <a:extLst>
                <a:ext uri="{FF2B5EF4-FFF2-40B4-BE49-F238E27FC236}">
                  <a16:creationId xmlns:a16="http://schemas.microsoft.com/office/drawing/2014/main" id="{023547E2-A587-CF36-156D-F376FCC84E6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18" t="17931" r="18110" b="8874"/>
            <a:stretch>
              <a:fillRect/>
            </a:stretch>
          </p:blipFill>
          <p:spPr>
            <a:xfrm>
              <a:off x="9427642" y="3886173"/>
              <a:ext cx="2700000" cy="1980000"/>
            </a:xfrm>
            <a:prstGeom prst="rect">
              <a:avLst/>
            </a:prstGeom>
          </p:spPr>
        </p:pic>
        <p:pic>
          <p:nvPicPr>
            <p:cNvPr id="71" name="Kép 70">
              <a:extLst>
                <a:ext uri="{FF2B5EF4-FFF2-40B4-BE49-F238E27FC236}">
                  <a16:creationId xmlns:a16="http://schemas.microsoft.com/office/drawing/2014/main" id="{CF739F15-D04D-5EED-57AE-2E770017364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06" t="14850" r="24907" b="11953"/>
            <a:stretch>
              <a:fillRect/>
            </a:stretch>
          </p:blipFill>
          <p:spPr>
            <a:xfrm>
              <a:off x="6856106" y="3886173"/>
              <a:ext cx="2520000" cy="1980000"/>
            </a:xfrm>
            <a:prstGeom prst="rect">
              <a:avLst/>
            </a:prstGeom>
          </p:spPr>
        </p:pic>
        <p:grpSp>
          <p:nvGrpSpPr>
            <p:cNvPr id="7" name="Csoportba foglalás 6">
              <a:extLst>
                <a:ext uri="{FF2B5EF4-FFF2-40B4-BE49-F238E27FC236}">
                  <a16:creationId xmlns:a16="http://schemas.microsoft.com/office/drawing/2014/main" id="{990340A2-5D4B-A7FA-828F-D391714CB33E}"/>
                </a:ext>
              </a:extLst>
            </p:cNvPr>
            <p:cNvGrpSpPr/>
            <p:nvPr/>
          </p:nvGrpSpPr>
          <p:grpSpPr>
            <a:xfrm>
              <a:off x="2669006" y="4285581"/>
              <a:ext cx="1493314" cy="1591149"/>
              <a:chOff x="3313954" y="4746179"/>
              <a:chExt cx="1493314" cy="1591149"/>
            </a:xfrm>
          </p:grpSpPr>
          <p:cxnSp>
            <p:nvCxnSpPr>
              <p:cNvPr id="72" name="Egyenes összekötő 71">
                <a:extLst>
                  <a:ext uri="{FF2B5EF4-FFF2-40B4-BE49-F238E27FC236}">
                    <a16:creationId xmlns:a16="http://schemas.microsoft.com/office/drawing/2014/main" id="{1F9CC8A9-75AB-D7CB-4848-54B5857F7C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36089" y="4746179"/>
                <a:ext cx="1171179" cy="1166673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Egyenes összekötő 72">
                <a:extLst>
                  <a:ext uri="{FF2B5EF4-FFF2-40B4-BE49-F238E27FC236}">
                    <a16:creationId xmlns:a16="http://schemas.microsoft.com/office/drawing/2014/main" id="{8409C2D3-76A4-9837-6444-B9D55B9330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6564" y="5920124"/>
                <a:ext cx="1169554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Szövegdoboz 73">
                <a:extLst>
                  <a:ext uri="{FF2B5EF4-FFF2-40B4-BE49-F238E27FC236}">
                    <a16:creationId xmlns:a16="http://schemas.microsoft.com/office/drawing/2014/main" id="{50B1354C-1AAA-180F-23AA-80E94EF6F6C4}"/>
                  </a:ext>
                </a:extLst>
              </p:cNvPr>
              <p:cNvSpPr txBox="1"/>
              <p:nvPr/>
            </p:nvSpPr>
            <p:spPr>
              <a:xfrm flipH="1">
                <a:off x="3851047" y="5631630"/>
                <a:ext cx="600747" cy="2616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sz="1100" dirty="0">
                    <a:solidFill>
                      <a:schemeClr val="bg1"/>
                    </a:solidFill>
                  </a:rPr>
                  <a:t>~45°</a:t>
                </a:r>
              </a:p>
            </p:txBody>
          </p:sp>
          <p:sp>
            <p:nvSpPr>
              <p:cNvPr id="75" name="Ív 74">
                <a:extLst>
                  <a:ext uri="{FF2B5EF4-FFF2-40B4-BE49-F238E27FC236}">
                    <a16:creationId xmlns:a16="http://schemas.microsoft.com/office/drawing/2014/main" id="{0FC4C35B-1DF7-6415-5A42-89174E096222}"/>
                  </a:ext>
                </a:extLst>
              </p:cNvPr>
              <p:cNvSpPr/>
              <p:nvPr/>
            </p:nvSpPr>
            <p:spPr>
              <a:xfrm rot="16200000" flipV="1">
                <a:off x="3393847" y="5343035"/>
                <a:ext cx="914400" cy="1074186"/>
              </a:xfrm>
              <a:prstGeom prst="arc">
                <a:avLst>
                  <a:gd name="adj1" fmla="val 15935186"/>
                  <a:gd name="adj2" fmla="val 19882566"/>
                </a:avLst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C07D8F22-EF5A-C62B-A04F-90E527577F6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39" t="11789" r="25039" b="14445"/>
            <a:stretch>
              <a:fillRect/>
            </a:stretch>
          </p:blipFill>
          <p:spPr>
            <a:xfrm>
              <a:off x="4464570" y="3886173"/>
              <a:ext cx="2340000" cy="1980000"/>
            </a:xfrm>
            <a:prstGeom prst="rect">
              <a:avLst/>
            </a:prstGeom>
          </p:spPr>
        </p:pic>
        <p:sp>
          <p:nvSpPr>
            <p:cNvPr id="21" name="Szövegdoboz 20">
              <a:extLst>
                <a:ext uri="{FF2B5EF4-FFF2-40B4-BE49-F238E27FC236}">
                  <a16:creationId xmlns:a16="http://schemas.microsoft.com/office/drawing/2014/main" id="{C20416BA-DC1C-8B57-CFDD-1AA4C291B2D9}"/>
                </a:ext>
              </a:extLst>
            </p:cNvPr>
            <p:cNvSpPr txBox="1"/>
            <p:nvPr/>
          </p:nvSpPr>
          <p:spPr>
            <a:xfrm>
              <a:off x="88386" y="3927926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a)</a:t>
              </a:r>
            </a:p>
          </p:txBody>
        </p:sp>
        <p:sp>
          <p:nvSpPr>
            <p:cNvPr id="22" name="Szövegdoboz 21">
              <a:extLst>
                <a:ext uri="{FF2B5EF4-FFF2-40B4-BE49-F238E27FC236}">
                  <a16:creationId xmlns:a16="http://schemas.microsoft.com/office/drawing/2014/main" id="{1B3F5214-D772-5857-CAEC-3F866728AFF1}"/>
                </a:ext>
              </a:extLst>
            </p:cNvPr>
            <p:cNvSpPr txBox="1"/>
            <p:nvPr/>
          </p:nvSpPr>
          <p:spPr>
            <a:xfrm>
              <a:off x="4503238" y="3912428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c)</a:t>
              </a:r>
            </a:p>
          </p:txBody>
        </p:sp>
        <p:sp>
          <p:nvSpPr>
            <p:cNvPr id="25" name="Szövegdoboz 24">
              <a:extLst>
                <a:ext uri="{FF2B5EF4-FFF2-40B4-BE49-F238E27FC236}">
                  <a16:creationId xmlns:a16="http://schemas.microsoft.com/office/drawing/2014/main" id="{49785D82-7078-E452-743C-F3D0A5F7CA03}"/>
                </a:ext>
              </a:extLst>
            </p:cNvPr>
            <p:cNvSpPr txBox="1"/>
            <p:nvPr/>
          </p:nvSpPr>
          <p:spPr>
            <a:xfrm>
              <a:off x="2307310" y="3927926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b)</a:t>
              </a:r>
            </a:p>
          </p:txBody>
        </p:sp>
        <p:sp>
          <p:nvSpPr>
            <p:cNvPr id="29" name="Szövegdoboz 28">
              <a:extLst>
                <a:ext uri="{FF2B5EF4-FFF2-40B4-BE49-F238E27FC236}">
                  <a16:creationId xmlns:a16="http://schemas.microsoft.com/office/drawing/2014/main" id="{1B45E0D0-5EEC-0E99-8D15-EAB4B9D31793}"/>
                </a:ext>
              </a:extLst>
            </p:cNvPr>
            <p:cNvSpPr txBox="1"/>
            <p:nvPr/>
          </p:nvSpPr>
          <p:spPr>
            <a:xfrm>
              <a:off x="6871813" y="3911254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d)</a:t>
              </a:r>
            </a:p>
          </p:txBody>
        </p:sp>
        <p:sp>
          <p:nvSpPr>
            <p:cNvPr id="30" name="Szövegdoboz 29">
              <a:extLst>
                <a:ext uri="{FF2B5EF4-FFF2-40B4-BE49-F238E27FC236}">
                  <a16:creationId xmlns:a16="http://schemas.microsoft.com/office/drawing/2014/main" id="{15FADEC3-75FB-B3FD-C70D-215BB6F86FB2}"/>
                </a:ext>
              </a:extLst>
            </p:cNvPr>
            <p:cNvSpPr txBox="1"/>
            <p:nvPr/>
          </p:nvSpPr>
          <p:spPr>
            <a:xfrm>
              <a:off x="9449559" y="3911253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e)</a:t>
              </a:r>
            </a:p>
          </p:txBody>
        </p:sp>
        <p:sp>
          <p:nvSpPr>
            <p:cNvPr id="31" name="Szövegdoboz 30">
              <a:extLst>
                <a:ext uri="{FF2B5EF4-FFF2-40B4-BE49-F238E27FC236}">
                  <a16:creationId xmlns:a16="http://schemas.microsoft.com/office/drawing/2014/main" id="{048F4AB5-9CF1-E3C1-5BC0-42AE13DD26C9}"/>
                </a:ext>
              </a:extLst>
            </p:cNvPr>
            <p:cNvSpPr txBox="1"/>
            <p:nvPr/>
          </p:nvSpPr>
          <p:spPr>
            <a:xfrm>
              <a:off x="402952" y="3897739"/>
              <a:ext cx="180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/>
                  </a:solidFill>
                </a:rPr>
                <a:t>24 </a:t>
              </a:r>
              <a:r>
                <a:rPr lang="en-US" noProof="0" dirty="0">
                  <a:solidFill>
                    <a:schemeClr val="bg1"/>
                  </a:solidFill>
                </a:rPr>
                <a:t>MPa</a:t>
              </a:r>
              <a:r>
                <a:rPr lang="hu-HU" dirty="0">
                  <a:solidFill>
                    <a:schemeClr val="bg1"/>
                  </a:solidFill>
                </a:rPr>
                <a:t> (240 bar)</a:t>
              </a:r>
            </a:p>
          </p:txBody>
        </p:sp>
        <p:sp>
          <p:nvSpPr>
            <p:cNvPr id="60" name="Téglalap 59">
              <a:extLst>
                <a:ext uri="{FF2B5EF4-FFF2-40B4-BE49-F238E27FC236}">
                  <a16:creationId xmlns:a16="http://schemas.microsoft.com/office/drawing/2014/main" id="{870BE770-C4EF-0873-0525-F5AA71CFE88F}"/>
                </a:ext>
              </a:extLst>
            </p:cNvPr>
            <p:cNvSpPr/>
            <p:nvPr/>
          </p:nvSpPr>
          <p:spPr>
            <a:xfrm>
              <a:off x="3624954" y="554578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61" name="Egyenes összekötő 60">
              <a:extLst>
                <a:ext uri="{FF2B5EF4-FFF2-40B4-BE49-F238E27FC236}">
                  <a16:creationId xmlns:a16="http://schemas.microsoft.com/office/drawing/2014/main" id="{F0DAA504-1C33-AA96-8CCA-275086E271E9}"/>
                </a:ext>
              </a:extLst>
            </p:cNvPr>
            <p:cNvCxnSpPr>
              <a:cxnSpLocks/>
            </p:cNvCxnSpPr>
            <p:nvPr/>
          </p:nvCxnSpPr>
          <p:spPr>
            <a:xfrm>
              <a:off x="3670695" y="560293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églalap 61">
              <a:extLst>
                <a:ext uri="{FF2B5EF4-FFF2-40B4-BE49-F238E27FC236}">
                  <a16:creationId xmlns:a16="http://schemas.microsoft.com/office/drawing/2014/main" id="{5D7353F2-5B90-60D3-38A8-C8CFC99F2951}"/>
                </a:ext>
              </a:extLst>
            </p:cNvPr>
            <p:cNvSpPr/>
            <p:nvPr/>
          </p:nvSpPr>
          <p:spPr>
            <a:xfrm>
              <a:off x="11323893" y="5546144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63" name="Egyenes összekötő 62">
              <a:extLst>
                <a:ext uri="{FF2B5EF4-FFF2-40B4-BE49-F238E27FC236}">
                  <a16:creationId xmlns:a16="http://schemas.microsoft.com/office/drawing/2014/main" id="{3200DB04-0EB8-5B79-0426-41A01A7DB26F}"/>
                </a:ext>
              </a:extLst>
            </p:cNvPr>
            <p:cNvCxnSpPr>
              <a:cxnSpLocks/>
            </p:cNvCxnSpPr>
            <p:nvPr/>
          </p:nvCxnSpPr>
          <p:spPr>
            <a:xfrm>
              <a:off x="11369634" y="56032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églalap 63">
              <a:extLst>
                <a:ext uri="{FF2B5EF4-FFF2-40B4-BE49-F238E27FC236}">
                  <a16:creationId xmlns:a16="http://schemas.microsoft.com/office/drawing/2014/main" id="{FA6F3DFE-11C2-FD1D-C6A1-16931665D855}"/>
                </a:ext>
              </a:extLst>
            </p:cNvPr>
            <p:cNvSpPr/>
            <p:nvPr/>
          </p:nvSpPr>
          <p:spPr>
            <a:xfrm>
              <a:off x="6007317" y="5546144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88" name="Egyenes összekötő 87">
              <a:extLst>
                <a:ext uri="{FF2B5EF4-FFF2-40B4-BE49-F238E27FC236}">
                  <a16:creationId xmlns:a16="http://schemas.microsoft.com/office/drawing/2014/main" id="{349FDA5D-8E42-6E2E-B546-F450221B2BD9}"/>
                </a:ext>
              </a:extLst>
            </p:cNvPr>
            <p:cNvCxnSpPr>
              <a:cxnSpLocks/>
            </p:cNvCxnSpPr>
            <p:nvPr/>
          </p:nvCxnSpPr>
          <p:spPr>
            <a:xfrm>
              <a:off x="6053058" y="56032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églalap 88">
              <a:extLst>
                <a:ext uri="{FF2B5EF4-FFF2-40B4-BE49-F238E27FC236}">
                  <a16:creationId xmlns:a16="http://schemas.microsoft.com/office/drawing/2014/main" id="{F61C4A34-3FEC-3099-2F16-829A87818FC1}"/>
                </a:ext>
              </a:extLst>
            </p:cNvPr>
            <p:cNvSpPr/>
            <p:nvPr/>
          </p:nvSpPr>
          <p:spPr>
            <a:xfrm>
              <a:off x="8582016" y="5546144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90" name="Egyenes összekötő 89">
              <a:extLst>
                <a:ext uri="{FF2B5EF4-FFF2-40B4-BE49-F238E27FC236}">
                  <a16:creationId xmlns:a16="http://schemas.microsoft.com/office/drawing/2014/main" id="{541F320C-9517-86D3-840F-581450CF536C}"/>
                </a:ext>
              </a:extLst>
            </p:cNvPr>
            <p:cNvCxnSpPr>
              <a:cxnSpLocks/>
            </p:cNvCxnSpPr>
            <p:nvPr/>
          </p:nvCxnSpPr>
          <p:spPr>
            <a:xfrm>
              <a:off x="8627757" y="5603294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églalap 90">
              <a:extLst>
                <a:ext uri="{FF2B5EF4-FFF2-40B4-BE49-F238E27FC236}">
                  <a16:creationId xmlns:a16="http://schemas.microsoft.com/office/drawing/2014/main" id="{FECEAAD6-0C94-D080-90DE-F64A3E1A661E}"/>
                </a:ext>
              </a:extLst>
            </p:cNvPr>
            <p:cNvSpPr/>
            <p:nvPr/>
          </p:nvSpPr>
          <p:spPr>
            <a:xfrm>
              <a:off x="1417489" y="5545787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92" name="Egyenes összekötő 91">
              <a:extLst>
                <a:ext uri="{FF2B5EF4-FFF2-40B4-BE49-F238E27FC236}">
                  <a16:creationId xmlns:a16="http://schemas.microsoft.com/office/drawing/2014/main" id="{A0CE5FD4-1580-7444-71FB-83EC77EE01CD}"/>
                </a:ext>
              </a:extLst>
            </p:cNvPr>
            <p:cNvCxnSpPr>
              <a:cxnSpLocks/>
            </p:cNvCxnSpPr>
            <p:nvPr/>
          </p:nvCxnSpPr>
          <p:spPr>
            <a:xfrm>
              <a:off x="1463230" y="5602937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Szövegdoboz 92">
              <a:extLst>
                <a:ext uri="{FF2B5EF4-FFF2-40B4-BE49-F238E27FC236}">
                  <a16:creationId xmlns:a16="http://schemas.microsoft.com/office/drawing/2014/main" id="{5FD864E2-EC4C-64E6-AA9D-4A821AC45361}"/>
                </a:ext>
              </a:extLst>
            </p:cNvPr>
            <p:cNvSpPr txBox="1"/>
            <p:nvPr/>
          </p:nvSpPr>
          <p:spPr>
            <a:xfrm>
              <a:off x="51432" y="5487316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</a:t>
              </a:r>
            </a:p>
          </p:txBody>
        </p:sp>
        <p:sp>
          <p:nvSpPr>
            <p:cNvPr id="94" name="Szövegdoboz 93">
              <a:extLst>
                <a:ext uri="{FF2B5EF4-FFF2-40B4-BE49-F238E27FC236}">
                  <a16:creationId xmlns:a16="http://schemas.microsoft.com/office/drawing/2014/main" id="{F91DA023-2C56-33C6-5159-B51025B1C987}"/>
                </a:ext>
              </a:extLst>
            </p:cNvPr>
            <p:cNvSpPr txBox="1"/>
            <p:nvPr/>
          </p:nvSpPr>
          <p:spPr>
            <a:xfrm>
              <a:off x="2271180" y="5499481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=0.12</a:t>
              </a:r>
            </a:p>
          </p:txBody>
        </p:sp>
        <p:sp>
          <p:nvSpPr>
            <p:cNvPr id="95" name="Szövegdoboz 94">
              <a:extLst>
                <a:ext uri="{FF2B5EF4-FFF2-40B4-BE49-F238E27FC236}">
                  <a16:creationId xmlns:a16="http://schemas.microsoft.com/office/drawing/2014/main" id="{E0D19DFE-DFAA-E3FB-A92F-B3081F358864}"/>
                </a:ext>
              </a:extLst>
            </p:cNvPr>
            <p:cNvSpPr txBox="1"/>
            <p:nvPr/>
          </p:nvSpPr>
          <p:spPr>
            <a:xfrm>
              <a:off x="4461235" y="5498934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=0.24</a:t>
              </a:r>
            </a:p>
          </p:txBody>
        </p:sp>
        <p:sp>
          <p:nvSpPr>
            <p:cNvPr id="96" name="Szövegdoboz 95">
              <a:extLst>
                <a:ext uri="{FF2B5EF4-FFF2-40B4-BE49-F238E27FC236}">
                  <a16:creationId xmlns:a16="http://schemas.microsoft.com/office/drawing/2014/main" id="{E5EFB088-20E6-E791-DB60-4692DE701EF9}"/>
                </a:ext>
              </a:extLst>
            </p:cNvPr>
            <p:cNvSpPr txBox="1"/>
            <p:nvPr/>
          </p:nvSpPr>
          <p:spPr>
            <a:xfrm>
              <a:off x="6857316" y="5487316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=0.36</a:t>
              </a:r>
            </a:p>
          </p:txBody>
        </p:sp>
        <p:sp>
          <p:nvSpPr>
            <p:cNvPr id="97" name="Szövegdoboz 96">
              <a:extLst>
                <a:ext uri="{FF2B5EF4-FFF2-40B4-BE49-F238E27FC236}">
                  <a16:creationId xmlns:a16="http://schemas.microsoft.com/office/drawing/2014/main" id="{3E6C698E-711D-DDA1-3E4E-961C230121AA}"/>
                </a:ext>
              </a:extLst>
            </p:cNvPr>
            <p:cNvSpPr txBox="1"/>
            <p:nvPr/>
          </p:nvSpPr>
          <p:spPr>
            <a:xfrm>
              <a:off x="9420930" y="5486890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939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zövegdoboz 29">
            <a:extLst>
              <a:ext uri="{FF2B5EF4-FFF2-40B4-BE49-F238E27FC236}">
                <a16:creationId xmlns:a16="http://schemas.microsoft.com/office/drawing/2014/main" id="{894FAC7E-919F-9415-8775-451E3BBE3B10}"/>
              </a:ext>
            </a:extLst>
          </p:cNvPr>
          <p:cNvSpPr txBox="1"/>
          <p:nvPr/>
        </p:nvSpPr>
        <p:spPr>
          <a:xfrm>
            <a:off x="83018" y="123825"/>
            <a:ext cx="1207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F_260</a:t>
            </a:r>
          </a:p>
        </p:txBody>
      </p:sp>
      <p:sp>
        <p:nvSpPr>
          <p:cNvPr id="57" name="Szövegdoboz 56">
            <a:extLst>
              <a:ext uri="{FF2B5EF4-FFF2-40B4-BE49-F238E27FC236}">
                <a16:creationId xmlns:a16="http://schemas.microsoft.com/office/drawing/2014/main" id="{FA8674CF-C909-299A-980B-58A5BF9D11DD}"/>
              </a:ext>
            </a:extLst>
          </p:cNvPr>
          <p:cNvSpPr txBox="1"/>
          <p:nvPr/>
        </p:nvSpPr>
        <p:spPr>
          <a:xfrm>
            <a:off x="-57333" y="3295245"/>
            <a:ext cx="1330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G_280</a:t>
            </a:r>
          </a:p>
        </p:txBody>
      </p:sp>
      <p:grpSp>
        <p:nvGrpSpPr>
          <p:cNvPr id="98" name="Csoportba foglalás 97">
            <a:extLst>
              <a:ext uri="{FF2B5EF4-FFF2-40B4-BE49-F238E27FC236}">
                <a16:creationId xmlns:a16="http://schemas.microsoft.com/office/drawing/2014/main" id="{1A2A2C6D-D25B-9AA8-9981-724B2FE1EBD7}"/>
              </a:ext>
            </a:extLst>
          </p:cNvPr>
          <p:cNvGrpSpPr/>
          <p:nvPr/>
        </p:nvGrpSpPr>
        <p:grpSpPr>
          <a:xfrm>
            <a:off x="35178" y="646912"/>
            <a:ext cx="12103763" cy="2036219"/>
            <a:chOff x="57882" y="609521"/>
            <a:chExt cx="12103763" cy="2036219"/>
          </a:xfrm>
        </p:grpSpPr>
        <p:pic>
          <p:nvPicPr>
            <p:cNvPr id="9" name="Kép 8">
              <a:extLst>
                <a:ext uri="{FF2B5EF4-FFF2-40B4-BE49-F238E27FC236}">
                  <a16:creationId xmlns:a16="http://schemas.microsoft.com/office/drawing/2014/main" id="{EEDC191B-2ADE-23EB-66FB-8C67549DA43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90" t="9621" r="27911" b="18213"/>
            <a:stretch>
              <a:fillRect/>
            </a:stretch>
          </p:blipFill>
          <p:spPr>
            <a:xfrm>
              <a:off x="57882" y="617608"/>
              <a:ext cx="2160000" cy="1980000"/>
            </a:xfrm>
            <a:prstGeom prst="rect">
              <a:avLst/>
            </a:prstGeom>
          </p:spPr>
        </p:pic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110A6518-7A17-D147-B3DD-7D05AC0439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9" t="11368" r="27700" b="15436"/>
            <a:stretch>
              <a:fillRect/>
            </a:stretch>
          </p:blipFill>
          <p:spPr>
            <a:xfrm>
              <a:off x="2272766" y="609521"/>
              <a:ext cx="2160000" cy="1980000"/>
            </a:xfrm>
            <a:prstGeom prst="rect">
              <a:avLst/>
            </a:prstGeom>
          </p:spPr>
        </p:pic>
        <p:pic>
          <p:nvPicPr>
            <p:cNvPr id="15" name="Kép 14">
              <a:extLst>
                <a:ext uri="{FF2B5EF4-FFF2-40B4-BE49-F238E27FC236}">
                  <a16:creationId xmlns:a16="http://schemas.microsoft.com/office/drawing/2014/main" id="{090238E9-3A6D-1431-4F9F-42956277F19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11" t="17870" r="24402" b="8934"/>
            <a:stretch>
              <a:fillRect/>
            </a:stretch>
          </p:blipFill>
          <p:spPr>
            <a:xfrm>
              <a:off x="6885352" y="617608"/>
              <a:ext cx="2520000" cy="1980000"/>
            </a:xfrm>
            <a:prstGeom prst="rect">
              <a:avLst/>
            </a:prstGeom>
          </p:spPr>
        </p:pic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F53D0F62-DC79-2F74-3BE9-A02D2ACA3B20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31" t="20913" r="22297" b="5891"/>
            <a:stretch>
              <a:fillRect/>
            </a:stretch>
          </p:blipFill>
          <p:spPr>
            <a:xfrm>
              <a:off x="9461645" y="609521"/>
              <a:ext cx="2700000" cy="1980000"/>
            </a:xfrm>
            <a:prstGeom prst="rect">
              <a:avLst/>
            </a:prstGeom>
          </p:spPr>
        </p:pic>
        <p:grpSp>
          <p:nvGrpSpPr>
            <p:cNvPr id="4" name="Csoportba foglalás 3">
              <a:extLst>
                <a:ext uri="{FF2B5EF4-FFF2-40B4-BE49-F238E27FC236}">
                  <a16:creationId xmlns:a16="http://schemas.microsoft.com/office/drawing/2014/main" id="{971082D3-2ACA-1564-96A4-101F217282AF}"/>
                </a:ext>
              </a:extLst>
            </p:cNvPr>
            <p:cNvGrpSpPr/>
            <p:nvPr/>
          </p:nvGrpSpPr>
          <p:grpSpPr>
            <a:xfrm>
              <a:off x="2725949" y="1048903"/>
              <a:ext cx="1525041" cy="1596837"/>
              <a:chOff x="3109712" y="1631576"/>
              <a:chExt cx="1525041" cy="1596837"/>
            </a:xfrm>
          </p:grpSpPr>
          <p:cxnSp>
            <p:nvCxnSpPr>
              <p:cNvPr id="18" name="Egyenes összekötő 17">
                <a:extLst>
                  <a:ext uri="{FF2B5EF4-FFF2-40B4-BE49-F238E27FC236}">
                    <a16:creationId xmlns:a16="http://schemas.microsoft.com/office/drawing/2014/main" id="{F584D3B3-FA86-1C71-470B-F5520A6219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50897" y="1631576"/>
                <a:ext cx="1183856" cy="115924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Egyenes összekötő 18">
                <a:extLst>
                  <a:ext uri="{FF2B5EF4-FFF2-40B4-BE49-F238E27FC236}">
                    <a16:creationId xmlns:a16="http://schemas.microsoft.com/office/drawing/2014/main" id="{1B3EA2BF-8B1E-E006-3374-F3D77EEF01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41372" y="2798097"/>
                <a:ext cx="1193381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" name="Szövegdoboz 19">
                <a:extLst>
                  <a:ext uri="{FF2B5EF4-FFF2-40B4-BE49-F238E27FC236}">
                    <a16:creationId xmlns:a16="http://schemas.microsoft.com/office/drawing/2014/main" id="{15625E9B-A0F3-79B3-AD93-C73B984EA979}"/>
                  </a:ext>
                </a:extLst>
              </p:cNvPr>
              <p:cNvSpPr txBox="1"/>
              <p:nvPr/>
            </p:nvSpPr>
            <p:spPr>
              <a:xfrm flipH="1">
                <a:off x="3665855" y="2509603"/>
                <a:ext cx="600747" cy="2616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sz="1100" dirty="0">
                    <a:solidFill>
                      <a:schemeClr val="bg1"/>
                    </a:solidFill>
                  </a:rPr>
                  <a:t>~45°</a:t>
                </a:r>
              </a:p>
            </p:txBody>
          </p:sp>
          <p:sp>
            <p:nvSpPr>
              <p:cNvPr id="25" name="Ív 24">
                <a:extLst>
                  <a:ext uri="{FF2B5EF4-FFF2-40B4-BE49-F238E27FC236}">
                    <a16:creationId xmlns:a16="http://schemas.microsoft.com/office/drawing/2014/main" id="{AFA75A5F-FE33-A61B-52B6-24CFBF6482DB}"/>
                  </a:ext>
                </a:extLst>
              </p:cNvPr>
              <p:cNvSpPr/>
              <p:nvPr/>
            </p:nvSpPr>
            <p:spPr>
              <a:xfrm rot="16200000" flipV="1">
                <a:off x="3189605" y="2234120"/>
                <a:ext cx="914400" cy="1074186"/>
              </a:xfrm>
              <a:prstGeom prst="arc">
                <a:avLst>
                  <a:gd name="adj1" fmla="val 15935186"/>
                  <a:gd name="adj2" fmla="val 19882566"/>
                </a:avLst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0" name="Kép 9">
              <a:extLst>
                <a:ext uri="{FF2B5EF4-FFF2-40B4-BE49-F238E27FC236}">
                  <a16:creationId xmlns:a16="http://schemas.microsoft.com/office/drawing/2014/main" id="{2D1D9E51-D219-3612-7048-E7E31D0B5B8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65" t="14935" r="23250" b="12585"/>
            <a:stretch>
              <a:fillRect/>
            </a:stretch>
          </p:blipFill>
          <p:spPr>
            <a:xfrm>
              <a:off x="4489059" y="609521"/>
              <a:ext cx="2340000" cy="1980000"/>
            </a:xfrm>
            <a:prstGeom prst="rect">
              <a:avLst/>
            </a:prstGeom>
          </p:spPr>
        </p:pic>
        <p:sp>
          <p:nvSpPr>
            <p:cNvPr id="16" name="Szövegdoboz 15">
              <a:extLst>
                <a:ext uri="{FF2B5EF4-FFF2-40B4-BE49-F238E27FC236}">
                  <a16:creationId xmlns:a16="http://schemas.microsoft.com/office/drawing/2014/main" id="{532A9328-ACF1-0ECA-287C-57767AC4AECC}"/>
                </a:ext>
              </a:extLst>
            </p:cNvPr>
            <p:cNvSpPr txBox="1"/>
            <p:nvPr/>
          </p:nvSpPr>
          <p:spPr>
            <a:xfrm>
              <a:off x="123534" y="651782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a)</a:t>
              </a:r>
            </a:p>
          </p:txBody>
        </p:sp>
        <p:sp>
          <p:nvSpPr>
            <p:cNvPr id="17" name="Szövegdoboz 16">
              <a:extLst>
                <a:ext uri="{FF2B5EF4-FFF2-40B4-BE49-F238E27FC236}">
                  <a16:creationId xmlns:a16="http://schemas.microsoft.com/office/drawing/2014/main" id="{BA72BCFD-0538-881C-BBA4-EC82965616E0}"/>
                </a:ext>
              </a:extLst>
            </p:cNvPr>
            <p:cNvSpPr txBox="1"/>
            <p:nvPr/>
          </p:nvSpPr>
          <p:spPr>
            <a:xfrm>
              <a:off x="4538386" y="636284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c)</a:t>
              </a:r>
            </a:p>
          </p:txBody>
        </p:sp>
        <p:sp>
          <p:nvSpPr>
            <p:cNvPr id="21" name="Szövegdoboz 20">
              <a:extLst>
                <a:ext uri="{FF2B5EF4-FFF2-40B4-BE49-F238E27FC236}">
                  <a16:creationId xmlns:a16="http://schemas.microsoft.com/office/drawing/2014/main" id="{130A5738-CA4F-0BF9-1BB0-5C0180B80F51}"/>
                </a:ext>
              </a:extLst>
            </p:cNvPr>
            <p:cNvSpPr txBox="1"/>
            <p:nvPr/>
          </p:nvSpPr>
          <p:spPr>
            <a:xfrm>
              <a:off x="2342458" y="651782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b)</a:t>
              </a:r>
            </a:p>
          </p:txBody>
        </p:sp>
        <p:sp>
          <p:nvSpPr>
            <p:cNvPr id="22" name="Szövegdoboz 21">
              <a:extLst>
                <a:ext uri="{FF2B5EF4-FFF2-40B4-BE49-F238E27FC236}">
                  <a16:creationId xmlns:a16="http://schemas.microsoft.com/office/drawing/2014/main" id="{DAA87483-43E5-3B65-C8E2-442F94B21A03}"/>
                </a:ext>
              </a:extLst>
            </p:cNvPr>
            <p:cNvSpPr txBox="1"/>
            <p:nvPr/>
          </p:nvSpPr>
          <p:spPr>
            <a:xfrm>
              <a:off x="6906961" y="63511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d)</a:t>
              </a:r>
            </a:p>
          </p:txBody>
        </p:sp>
        <p:sp>
          <p:nvSpPr>
            <p:cNvPr id="23" name="Szövegdoboz 22">
              <a:extLst>
                <a:ext uri="{FF2B5EF4-FFF2-40B4-BE49-F238E27FC236}">
                  <a16:creationId xmlns:a16="http://schemas.microsoft.com/office/drawing/2014/main" id="{94FFC28B-CEEF-C18D-3DE0-6AFC51CE03ED}"/>
                </a:ext>
              </a:extLst>
            </p:cNvPr>
            <p:cNvSpPr txBox="1"/>
            <p:nvPr/>
          </p:nvSpPr>
          <p:spPr>
            <a:xfrm>
              <a:off x="9484707" y="635109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e)</a:t>
              </a:r>
            </a:p>
          </p:txBody>
        </p:sp>
        <p:sp>
          <p:nvSpPr>
            <p:cNvPr id="24" name="Szövegdoboz 23">
              <a:extLst>
                <a:ext uri="{FF2B5EF4-FFF2-40B4-BE49-F238E27FC236}">
                  <a16:creationId xmlns:a16="http://schemas.microsoft.com/office/drawing/2014/main" id="{7B87D2CA-1FAD-C40F-C39D-2449EFB5E379}"/>
                </a:ext>
              </a:extLst>
            </p:cNvPr>
            <p:cNvSpPr txBox="1"/>
            <p:nvPr/>
          </p:nvSpPr>
          <p:spPr>
            <a:xfrm>
              <a:off x="419050" y="621595"/>
              <a:ext cx="180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/>
                  </a:solidFill>
                </a:rPr>
                <a:t>26 </a:t>
              </a:r>
              <a:r>
                <a:rPr lang="en-US" noProof="0" dirty="0">
                  <a:solidFill>
                    <a:schemeClr val="bg1"/>
                  </a:solidFill>
                </a:rPr>
                <a:t>MPa</a:t>
              </a:r>
              <a:r>
                <a:rPr lang="hu-HU" dirty="0">
                  <a:solidFill>
                    <a:schemeClr val="bg1"/>
                  </a:solidFill>
                </a:rPr>
                <a:t> (260 bar)</a:t>
              </a:r>
            </a:p>
          </p:txBody>
        </p:sp>
        <p:sp>
          <p:nvSpPr>
            <p:cNvPr id="33" name="Téglalap 32">
              <a:extLst>
                <a:ext uri="{FF2B5EF4-FFF2-40B4-BE49-F238E27FC236}">
                  <a16:creationId xmlns:a16="http://schemas.microsoft.com/office/drawing/2014/main" id="{43F8B059-DDAC-C2F1-660F-DB43ADE28D27}"/>
                </a:ext>
              </a:extLst>
            </p:cNvPr>
            <p:cNvSpPr/>
            <p:nvPr/>
          </p:nvSpPr>
          <p:spPr>
            <a:xfrm>
              <a:off x="3644963" y="2265285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34" name="Egyenes összekötő 33">
              <a:extLst>
                <a:ext uri="{FF2B5EF4-FFF2-40B4-BE49-F238E27FC236}">
                  <a16:creationId xmlns:a16="http://schemas.microsoft.com/office/drawing/2014/main" id="{1324DAA7-3098-8F8E-08E3-37F076F4A60D}"/>
                </a:ext>
              </a:extLst>
            </p:cNvPr>
            <p:cNvCxnSpPr>
              <a:cxnSpLocks/>
            </p:cNvCxnSpPr>
            <p:nvPr/>
          </p:nvCxnSpPr>
          <p:spPr>
            <a:xfrm>
              <a:off x="3690704" y="2322435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églalap 46">
              <a:extLst>
                <a:ext uri="{FF2B5EF4-FFF2-40B4-BE49-F238E27FC236}">
                  <a16:creationId xmlns:a16="http://schemas.microsoft.com/office/drawing/2014/main" id="{F8F6E0C9-861D-4FEB-4C6E-7CD4711DF71E}"/>
                </a:ext>
              </a:extLst>
            </p:cNvPr>
            <p:cNvSpPr/>
            <p:nvPr/>
          </p:nvSpPr>
          <p:spPr>
            <a:xfrm>
              <a:off x="11343902" y="2265642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48" name="Egyenes összekötő 47">
              <a:extLst>
                <a:ext uri="{FF2B5EF4-FFF2-40B4-BE49-F238E27FC236}">
                  <a16:creationId xmlns:a16="http://schemas.microsoft.com/office/drawing/2014/main" id="{6B42720F-F4D0-805C-3B23-56F0371773A7}"/>
                </a:ext>
              </a:extLst>
            </p:cNvPr>
            <p:cNvCxnSpPr>
              <a:cxnSpLocks/>
            </p:cNvCxnSpPr>
            <p:nvPr/>
          </p:nvCxnSpPr>
          <p:spPr>
            <a:xfrm>
              <a:off x="11389643" y="2322792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églalap 48">
              <a:extLst>
                <a:ext uri="{FF2B5EF4-FFF2-40B4-BE49-F238E27FC236}">
                  <a16:creationId xmlns:a16="http://schemas.microsoft.com/office/drawing/2014/main" id="{F4F5D3DA-5007-A700-F0B3-4BA9BF61DFA6}"/>
                </a:ext>
              </a:extLst>
            </p:cNvPr>
            <p:cNvSpPr/>
            <p:nvPr/>
          </p:nvSpPr>
          <p:spPr>
            <a:xfrm>
              <a:off x="6027326" y="2265642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50" name="Egyenes összekötő 49">
              <a:extLst>
                <a:ext uri="{FF2B5EF4-FFF2-40B4-BE49-F238E27FC236}">
                  <a16:creationId xmlns:a16="http://schemas.microsoft.com/office/drawing/2014/main" id="{59F30856-FC44-E611-6447-F7AC754137DE}"/>
                </a:ext>
              </a:extLst>
            </p:cNvPr>
            <p:cNvCxnSpPr>
              <a:cxnSpLocks/>
            </p:cNvCxnSpPr>
            <p:nvPr/>
          </p:nvCxnSpPr>
          <p:spPr>
            <a:xfrm>
              <a:off x="6073067" y="2322792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églalap 50">
              <a:extLst>
                <a:ext uri="{FF2B5EF4-FFF2-40B4-BE49-F238E27FC236}">
                  <a16:creationId xmlns:a16="http://schemas.microsoft.com/office/drawing/2014/main" id="{867FB777-BCFD-1E51-C18B-F6AC0354A70F}"/>
                </a:ext>
              </a:extLst>
            </p:cNvPr>
            <p:cNvSpPr/>
            <p:nvPr/>
          </p:nvSpPr>
          <p:spPr>
            <a:xfrm>
              <a:off x="8602025" y="2265642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52" name="Egyenes összekötő 51">
              <a:extLst>
                <a:ext uri="{FF2B5EF4-FFF2-40B4-BE49-F238E27FC236}">
                  <a16:creationId xmlns:a16="http://schemas.microsoft.com/office/drawing/2014/main" id="{15F0C7E7-4E82-FC51-57D5-6BC4217A8B66}"/>
                </a:ext>
              </a:extLst>
            </p:cNvPr>
            <p:cNvCxnSpPr>
              <a:cxnSpLocks/>
            </p:cNvCxnSpPr>
            <p:nvPr/>
          </p:nvCxnSpPr>
          <p:spPr>
            <a:xfrm>
              <a:off x="8647766" y="2322792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églalap 52">
              <a:extLst>
                <a:ext uri="{FF2B5EF4-FFF2-40B4-BE49-F238E27FC236}">
                  <a16:creationId xmlns:a16="http://schemas.microsoft.com/office/drawing/2014/main" id="{88D506EC-99DD-4B2A-A109-772826097141}"/>
                </a:ext>
              </a:extLst>
            </p:cNvPr>
            <p:cNvSpPr/>
            <p:nvPr/>
          </p:nvSpPr>
          <p:spPr>
            <a:xfrm>
              <a:off x="1437498" y="2265285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54" name="Egyenes összekötő 53">
              <a:extLst>
                <a:ext uri="{FF2B5EF4-FFF2-40B4-BE49-F238E27FC236}">
                  <a16:creationId xmlns:a16="http://schemas.microsoft.com/office/drawing/2014/main" id="{A2811718-17BB-DE44-6856-8F648E4C2283}"/>
                </a:ext>
              </a:extLst>
            </p:cNvPr>
            <p:cNvCxnSpPr>
              <a:cxnSpLocks/>
            </p:cNvCxnSpPr>
            <p:nvPr/>
          </p:nvCxnSpPr>
          <p:spPr>
            <a:xfrm>
              <a:off x="1483239" y="2322435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Szövegdoboz 54">
              <a:extLst>
                <a:ext uri="{FF2B5EF4-FFF2-40B4-BE49-F238E27FC236}">
                  <a16:creationId xmlns:a16="http://schemas.microsoft.com/office/drawing/2014/main" id="{AE70E65C-0799-11ED-0E9E-88840DA63DBB}"/>
                </a:ext>
              </a:extLst>
            </p:cNvPr>
            <p:cNvSpPr txBox="1"/>
            <p:nvPr/>
          </p:nvSpPr>
          <p:spPr>
            <a:xfrm>
              <a:off x="71441" y="221633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</a:t>
              </a:r>
            </a:p>
          </p:txBody>
        </p:sp>
        <p:sp>
          <p:nvSpPr>
            <p:cNvPr id="79" name="Szövegdoboz 78">
              <a:extLst>
                <a:ext uri="{FF2B5EF4-FFF2-40B4-BE49-F238E27FC236}">
                  <a16:creationId xmlns:a16="http://schemas.microsoft.com/office/drawing/2014/main" id="{2BBBF47F-1F91-400B-6020-389B6D621C69}"/>
                </a:ext>
              </a:extLst>
            </p:cNvPr>
            <p:cNvSpPr txBox="1"/>
            <p:nvPr/>
          </p:nvSpPr>
          <p:spPr>
            <a:xfrm>
              <a:off x="2291189" y="221897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=0.12</a:t>
              </a:r>
            </a:p>
          </p:txBody>
        </p:sp>
        <p:sp>
          <p:nvSpPr>
            <p:cNvPr id="80" name="Szövegdoboz 79">
              <a:extLst>
                <a:ext uri="{FF2B5EF4-FFF2-40B4-BE49-F238E27FC236}">
                  <a16:creationId xmlns:a16="http://schemas.microsoft.com/office/drawing/2014/main" id="{E870029F-B763-6F2D-4569-D71F65DB7E20}"/>
                </a:ext>
              </a:extLst>
            </p:cNvPr>
            <p:cNvSpPr txBox="1"/>
            <p:nvPr/>
          </p:nvSpPr>
          <p:spPr>
            <a:xfrm>
              <a:off x="4481244" y="2218432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=0.24</a:t>
              </a:r>
            </a:p>
          </p:txBody>
        </p:sp>
        <p:sp>
          <p:nvSpPr>
            <p:cNvPr id="81" name="Szövegdoboz 80">
              <a:extLst>
                <a:ext uri="{FF2B5EF4-FFF2-40B4-BE49-F238E27FC236}">
                  <a16:creationId xmlns:a16="http://schemas.microsoft.com/office/drawing/2014/main" id="{4724BCA7-5AF7-2A7D-1047-0463A947D338}"/>
                </a:ext>
              </a:extLst>
            </p:cNvPr>
            <p:cNvSpPr txBox="1"/>
            <p:nvPr/>
          </p:nvSpPr>
          <p:spPr>
            <a:xfrm>
              <a:off x="6877325" y="2206814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=0.36</a:t>
              </a:r>
            </a:p>
          </p:txBody>
        </p:sp>
        <p:sp>
          <p:nvSpPr>
            <p:cNvPr id="82" name="Szövegdoboz 81">
              <a:extLst>
                <a:ext uri="{FF2B5EF4-FFF2-40B4-BE49-F238E27FC236}">
                  <a16:creationId xmlns:a16="http://schemas.microsoft.com/office/drawing/2014/main" id="{699F4D2E-49E4-7458-AD66-4BF24D60E2DD}"/>
                </a:ext>
              </a:extLst>
            </p:cNvPr>
            <p:cNvSpPr txBox="1"/>
            <p:nvPr/>
          </p:nvSpPr>
          <p:spPr>
            <a:xfrm>
              <a:off x="9440939" y="2206388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=0.5</a:t>
              </a:r>
            </a:p>
          </p:txBody>
        </p:sp>
      </p:grpSp>
      <p:grpSp>
        <p:nvGrpSpPr>
          <p:cNvPr id="99" name="Csoportba foglalás 98">
            <a:extLst>
              <a:ext uri="{FF2B5EF4-FFF2-40B4-BE49-F238E27FC236}">
                <a16:creationId xmlns:a16="http://schemas.microsoft.com/office/drawing/2014/main" id="{E64ABC6C-41A7-EBC5-1BE6-FABF677372A1}"/>
              </a:ext>
            </a:extLst>
          </p:cNvPr>
          <p:cNvGrpSpPr/>
          <p:nvPr/>
        </p:nvGrpSpPr>
        <p:grpSpPr>
          <a:xfrm>
            <a:off x="35178" y="3940148"/>
            <a:ext cx="12109254" cy="1992047"/>
            <a:chOff x="52391" y="3967931"/>
            <a:chExt cx="12109254" cy="1992047"/>
          </a:xfrm>
        </p:grpSpPr>
        <p:pic>
          <p:nvPicPr>
            <p:cNvPr id="59" name="Kép 58">
              <a:extLst>
                <a:ext uri="{FF2B5EF4-FFF2-40B4-BE49-F238E27FC236}">
                  <a16:creationId xmlns:a16="http://schemas.microsoft.com/office/drawing/2014/main" id="{F23D8327-EEB6-5802-73BF-36CCEF72EB2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92" t="7210" r="24936" b="19594"/>
            <a:stretch>
              <a:fillRect/>
            </a:stretch>
          </p:blipFill>
          <p:spPr>
            <a:xfrm>
              <a:off x="52391" y="3979978"/>
              <a:ext cx="2160000" cy="1980000"/>
            </a:xfrm>
            <a:prstGeom prst="rect">
              <a:avLst/>
            </a:prstGeom>
          </p:spPr>
        </p:pic>
        <p:pic>
          <p:nvPicPr>
            <p:cNvPr id="60" name="Kép 59">
              <a:extLst>
                <a:ext uri="{FF2B5EF4-FFF2-40B4-BE49-F238E27FC236}">
                  <a16:creationId xmlns:a16="http://schemas.microsoft.com/office/drawing/2014/main" id="{73E6A846-243F-5588-2018-4E2C851AF092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41" t="11334" r="25888" b="15471"/>
            <a:stretch>
              <a:fillRect/>
            </a:stretch>
          </p:blipFill>
          <p:spPr>
            <a:xfrm>
              <a:off x="2267008" y="3967931"/>
              <a:ext cx="2160000" cy="1980000"/>
            </a:xfrm>
            <a:prstGeom prst="rect">
              <a:avLst/>
            </a:prstGeom>
          </p:spPr>
        </p:pic>
        <p:pic>
          <p:nvPicPr>
            <p:cNvPr id="61" name="Kép 60">
              <a:extLst>
                <a:ext uri="{FF2B5EF4-FFF2-40B4-BE49-F238E27FC236}">
                  <a16:creationId xmlns:a16="http://schemas.microsoft.com/office/drawing/2014/main" id="{DD009EA2-EB0F-108E-C958-3D8D145C822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40" t="19581" r="22398" b="7224"/>
            <a:stretch>
              <a:fillRect/>
            </a:stretch>
          </p:blipFill>
          <p:spPr>
            <a:xfrm>
              <a:off x="6885352" y="3967931"/>
              <a:ext cx="2520000" cy="1980000"/>
            </a:xfrm>
            <a:prstGeom prst="rect">
              <a:avLst/>
            </a:prstGeom>
          </p:spPr>
        </p:pic>
        <p:pic>
          <p:nvPicPr>
            <p:cNvPr id="62" name="Kép 61">
              <a:extLst>
                <a:ext uri="{FF2B5EF4-FFF2-40B4-BE49-F238E27FC236}">
                  <a16:creationId xmlns:a16="http://schemas.microsoft.com/office/drawing/2014/main" id="{31468A28-53C7-9B60-0EA6-0A92F03705C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40" t="17004" r="19543" b="9800"/>
            <a:stretch>
              <a:fillRect/>
            </a:stretch>
          </p:blipFill>
          <p:spPr>
            <a:xfrm>
              <a:off x="9461645" y="3967931"/>
              <a:ext cx="2700000" cy="1980000"/>
            </a:xfrm>
            <a:prstGeom prst="rect">
              <a:avLst/>
            </a:prstGeom>
          </p:spPr>
        </p:pic>
        <p:grpSp>
          <p:nvGrpSpPr>
            <p:cNvPr id="7" name="Csoportba foglalás 6">
              <a:extLst>
                <a:ext uri="{FF2B5EF4-FFF2-40B4-BE49-F238E27FC236}">
                  <a16:creationId xmlns:a16="http://schemas.microsoft.com/office/drawing/2014/main" id="{C8F8A534-7CAC-58BD-6378-B4153A0E84ED}"/>
                </a:ext>
              </a:extLst>
            </p:cNvPr>
            <p:cNvGrpSpPr/>
            <p:nvPr/>
          </p:nvGrpSpPr>
          <p:grpSpPr>
            <a:xfrm>
              <a:off x="2955146" y="4368269"/>
              <a:ext cx="1415074" cy="1536509"/>
              <a:chOff x="4311358" y="4772519"/>
              <a:chExt cx="1415074" cy="1536509"/>
            </a:xfrm>
          </p:grpSpPr>
          <p:cxnSp>
            <p:nvCxnSpPr>
              <p:cNvPr id="63" name="Egyenes összekötő 62">
                <a:extLst>
                  <a:ext uri="{FF2B5EF4-FFF2-40B4-BE49-F238E27FC236}">
                    <a16:creationId xmlns:a16="http://schemas.microsoft.com/office/drawing/2014/main" id="{38156DEE-ED8A-820B-4A81-D18A39A442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44516" y="4772519"/>
                <a:ext cx="1101881" cy="1047546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Egyenes összekötő 63">
                <a:extLst>
                  <a:ext uri="{FF2B5EF4-FFF2-40B4-BE49-F238E27FC236}">
                    <a16:creationId xmlns:a16="http://schemas.microsoft.com/office/drawing/2014/main" id="{A0F1235B-C03C-5534-1CB0-A361F2021D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11358" y="5820065"/>
                <a:ext cx="1135039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" name="Ív 64">
                <a:extLst>
                  <a:ext uri="{FF2B5EF4-FFF2-40B4-BE49-F238E27FC236}">
                    <a16:creationId xmlns:a16="http://schemas.microsoft.com/office/drawing/2014/main" id="{F8FAE62A-1C29-C821-6F65-A3546AB69F8B}"/>
                  </a:ext>
                </a:extLst>
              </p:cNvPr>
              <p:cNvSpPr/>
              <p:nvPr/>
            </p:nvSpPr>
            <p:spPr>
              <a:xfrm rot="16200000">
                <a:off x="4812032" y="5394628"/>
                <a:ext cx="914400" cy="914400"/>
              </a:xfrm>
              <a:prstGeom prst="arc">
                <a:avLst>
                  <a:gd name="adj1" fmla="val 16542636"/>
                  <a:gd name="adj2" fmla="val 19882566"/>
                </a:avLst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Szövegdoboz 65">
                <a:extLst>
                  <a:ext uri="{FF2B5EF4-FFF2-40B4-BE49-F238E27FC236}">
                    <a16:creationId xmlns:a16="http://schemas.microsoft.com/office/drawing/2014/main" id="{62818E1B-F4D1-AEE3-ED7C-94F77BD8905D}"/>
                  </a:ext>
                </a:extLst>
              </p:cNvPr>
              <p:cNvSpPr txBox="1"/>
              <p:nvPr/>
            </p:nvSpPr>
            <p:spPr>
              <a:xfrm>
                <a:off x="4811033" y="5558455"/>
                <a:ext cx="780743" cy="2616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hu-HU" sz="1100" dirty="0">
                    <a:solidFill>
                      <a:schemeClr val="bg1"/>
                    </a:solidFill>
                  </a:rPr>
                  <a:t>~45°</a:t>
                </a:r>
              </a:p>
            </p:txBody>
          </p:sp>
        </p:grpSp>
        <p:pic>
          <p:nvPicPr>
            <p:cNvPr id="14" name="Kép 13">
              <a:extLst>
                <a:ext uri="{FF2B5EF4-FFF2-40B4-BE49-F238E27FC236}">
                  <a16:creationId xmlns:a16="http://schemas.microsoft.com/office/drawing/2014/main" id="{B916C9D6-C1E6-379B-C96F-65F63DC769B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54" t="11821" r="23381" b="14373"/>
            <a:stretch>
              <a:fillRect/>
            </a:stretch>
          </p:blipFill>
          <p:spPr>
            <a:xfrm>
              <a:off x="4489059" y="3979978"/>
              <a:ext cx="2340000" cy="1980000"/>
            </a:xfrm>
            <a:prstGeom prst="rect">
              <a:avLst/>
            </a:prstGeom>
          </p:spPr>
        </p:pic>
        <p:sp>
          <p:nvSpPr>
            <p:cNvPr id="26" name="Szövegdoboz 25">
              <a:extLst>
                <a:ext uri="{FF2B5EF4-FFF2-40B4-BE49-F238E27FC236}">
                  <a16:creationId xmlns:a16="http://schemas.microsoft.com/office/drawing/2014/main" id="{9737B4FE-E60A-1667-82EB-8399BCD2554A}"/>
                </a:ext>
              </a:extLst>
            </p:cNvPr>
            <p:cNvSpPr txBox="1"/>
            <p:nvPr/>
          </p:nvSpPr>
          <p:spPr>
            <a:xfrm>
              <a:off x="114009" y="401573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a)</a:t>
              </a:r>
            </a:p>
          </p:txBody>
        </p:sp>
        <p:sp>
          <p:nvSpPr>
            <p:cNvPr id="27" name="Szövegdoboz 26">
              <a:extLst>
                <a:ext uri="{FF2B5EF4-FFF2-40B4-BE49-F238E27FC236}">
                  <a16:creationId xmlns:a16="http://schemas.microsoft.com/office/drawing/2014/main" id="{2007CCFF-3B44-ACED-62C8-10C07DE2E002}"/>
                </a:ext>
              </a:extLst>
            </p:cNvPr>
            <p:cNvSpPr txBox="1"/>
            <p:nvPr/>
          </p:nvSpPr>
          <p:spPr>
            <a:xfrm>
              <a:off x="4528861" y="4000232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c)</a:t>
              </a:r>
            </a:p>
          </p:txBody>
        </p:sp>
        <p:sp>
          <p:nvSpPr>
            <p:cNvPr id="28" name="Szövegdoboz 27">
              <a:extLst>
                <a:ext uri="{FF2B5EF4-FFF2-40B4-BE49-F238E27FC236}">
                  <a16:creationId xmlns:a16="http://schemas.microsoft.com/office/drawing/2014/main" id="{9972F6C4-30F2-B9FA-6651-D9A68808311E}"/>
                </a:ext>
              </a:extLst>
            </p:cNvPr>
            <p:cNvSpPr txBox="1"/>
            <p:nvPr/>
          </p:nvSpPr>
          <p:spPr>
            <a:xfrm>
              <a:off x="2332933" y="4015730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b)</a:t>
              </a:r>
            </a:p>
          </p:txBody>
        </p:sp>
        <p:sp>
          <p:nvSpPr>
            <p:cNvPr id="29" name="Szövegdoboz 28">
              <a:extLst>
                <a:ext uri="{FF2B5EF4-FFF2-40B4-BE49-F238E27FC236}">
                  <a16:creationId xmlns:a16="http://schemas.microsoft.com/office/drawing/2014/main" id="{28D3F4C8-BF08-BF6F-B7E6-8FFF02E0E293}"/>
                </a:ext>
              </a:extLst>
            </p:cNvPr>
            <p:cNvSpPr txBox="1"/>
            <p:nvPr/>
          </p:nvSpPr>
          <p:spPr>
            <a:xfrm>
              <a:off x="6897436" y="3999058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d)</a:t>
              </a:r>
            </a:p>
          </p:txBody>
        </p:sp>
        <p:sp>
          <p:nvSpPr>
            <p:cNvPr id="31" name="Szövegdoboz 30">
              <a:extLst>
                <a:ext uri="{FF2B5EF4-FFF2-40B4-BE49-F238E27FC236}">
                  <a16:creationId xmlns:a16="http://schemas.microsoft.com/office/drawing/2014/main" id="{F33D0FCE-4381-9112-062A-5573D17BC1D8}"/>
                </a:ext>
              </a:extLst>
            </p:cNvPr>
            <p:cNvSpPr txBox="1"/>
            <p:nvPr/>
          </p:nvSpPr>
          <p:spPr>
            <a:xfrm>
              <a:off x="9475182" y="3999057"/>
              <a:ext cx="329249" cy="276999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1200" dirty="0"/>
                <a:t>e)</a:t>
              </a:r>
            </a:p>
          </p:txBody>
        </p:sp>
        <p:sp>
          <p:nvSpPr>
            <p:cNvPr id="32" name="Szövegdoboz 31">
              <a:extLst>
                <a:ext uri="{FF2B5EF4-FFF2-40B4-BE49-F238E27FC236}">
                  <a16:creationId xmlns:a16="http://schemas.microsoft.com/office/drawing/2014/main" id="{2A75B97F-875F-C32F-FAD5-5AB8B0DCA6A2}"/>
                </a:ext>
              </a:extLst>
            </p:cNvPr>
            <p:cNvSpPr txBox="1"/>
            <p:nvPr/>
          </p:nvSpPr>
          <p:spPr>
            <a:xfrm>
              <a:off x="409525" y="3985543"/>
              <a:ext cx="18028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/>
                  </a:solidFill>
                </a:rPr>
                <a:t>28 </a:t>
              </a:r>
              <a:r>
                <a:rPr lang="en-US" noProof="0" dirty="0">
                  <a:solidFill>
                    <a:schemeClr val="bg1"/>
                  </a:solidFill>
                </a:rPr>
                <a:t>MPa</a:t>
              </a:r>
              <a:r>
                <a:rPr lang="hu-HU" dirty="0">
                  <a:solidFill>
                    <a:schemeClr val="bg1"/>
                  </a:solidFill>
                </a:rPr>
                <a:t> (280 bar)</a:t>
              </a:r>
            </a:p>
          </p:txBody>
        </p:sp>
        <p:sp>
          <p:nvSpPr>
            <p:cNvPr id="83" name="Téglalap 82">
              <a:extLst>
                <a:ext uri="{FF2B5EF4-FFF2-40B4-BE49-F238E27FC236}">
                  <a16:creationId xmlns:a16="http://schemas.microsoft.com/office/drawing/2014/main" id="{743C9270-D130-F221-992B-722999613A96}"/>
                </a:ext>
              </a:extLst>
            </p:cNvPr>
            <p:cNvSpPr/>
            <p:nvPr/>
          </p:nvSpPr>
          <p:spPr>
            <a:xfrm>
              <a:off x="3658956" y="5626496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84" name="Egyenes összekötő 83">
              <a:extLst>
                <a:ext uri="{FF2B5EF4-FFF2-40B4-BE49-F238E27FC236}">
                  <a16:creationId xmlns:a16="http://schemas.microsoft.com/office/drawing/2014/main" id="{D4353452-E520-FD6F-F243-A26C4863A9CA}"/>
                </a:ext>
              </a:extLst>
            </p:cNvPr>
            <p:cNvCxnSpPr>
              <a:cxnSpLocks/>
            </p:cNvCxnSpPr>
            <p:nvPr/>
          </p:nvCxnSpPr>
          <p:spPr>
            <a:xfrm>
              <a:off x="3704697" y="5683646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églalap 84">
              <a:extLst>
                <a:ext uri="{FF2B5EF4-FFF2-40B4-BE49-F238E27FC236}">
                  <a16:creationId xmlns:a16="http://schemas.microsoft.com/office/drawing/2014/main" id="{09CF2052-2CC5-BADB-0F31-F24A2BDB102B}"/>
                </a:ext>
              </a:extLst>
            </p:cNvPr>
            <p:cNvSpPr/>
            <p:nvPr/>
          </p:nvSpPr>
          <p:spPr>
            <a:xfrm>
              <a:off x="11357895" y="5626853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86" name="Egyenes összekötő 85">
              <a:extLst>
                <a:ext uri="{FF2B5EF4-FFF2-40B4-BE49-F238E27FC236}">
                  <a16:creationId xmlns:a16="http://schemas.microsoft.com/office/drawing/2014/main" id="{517BCAD9-CD1A-2CF8-A991-681D49D298E6}"/>
                </a:ext>
              </a:extLst>
            </p:cNvPr>
            <p:cNvCxnSpPr>
              <a:cxnSpLocks/>
            </p:cNvCxnSpPr>
            <p:nvPr/>
          </p:nvCxnSpPr>
          <p:spPr>
            <a:xfrm>
              <a:off x="11403636" y="5684003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églalap 86">
              <a:extLst>
                <a:ext uri="{FF2B5EF4-FFF2-40B4-BE49-F238E27FC236}">
                  <a16:creationId xmlns:a16="http://schemas.microsoft.com/office/drawing/2014/main" id="{0E9D9A2F-CDD3-20FE-C620-A945FB455483}"/>
                </a:ext>
              </a:extLst>
            </p:cNvPr>
            <p:cNvSpPr/>
            <p:nvPr/>
          </p:nvSpPr>
          <p:spPr>
            <a:xfrm>
              <a:off x="6041319" y="5626853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88" name="Egyenes összekötő 87">
              <a:extLst>
                <a:ext uri="{FF2B5EF4-FFF2-40B4-BE49-F238E27FC236}">
                  <a16:creationId xmlns:a16="http://schemas.microsoft.com/office/drawing/2014/main" id="{2152FDAB-E7DF-A388-25E4-E2550107946E}"/>
                </a:ext>
              </a:extLst>
            </p:cNvPr>
            <p:cNvCxnSpPr>
              <a:cxnSpLocks/>
            </p:cNvCxnSpPr>
            <p:nvPr/>
          </p:nvCxnSpPr>
          <p:spPr>
            <a:xfrm>
              <a:off x="6087060" y="5684003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églalap 88">
              <a:extLst>
                <a:ext uri="{FF2B5EF4-FFF2-40B4-BE49-F238E27FC236}">
                  <a16:creationId xmlns:a16="http://schemas.microsoft.com/office/drawing/2014/main" id="{01E74F27-4DE3-8C95-449B-A89E0B574416}"/>
                </a:ext>
              </a:extLst>
            </p:cNvPr>
            <p:cNvSpPr/>
            <p:nvPr/>
          </p:nvSpPr>
          <p:spPr>
            <a:xfrm>
              <a:off x="8616018" y="5626853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90" name="Egyenes összekötő 89">
              <a:extLst>
                <a:ext uri="{FF2B5EF4-FFF2-40B4-BE49-F238E27FC236}">
                  <a16:creationId xmlns:a16="http://schemas.microsoft.com/office/drawing/2014/main" id="{1C915117-1FA6-287B-02C3-10A102F1734C}"/>
                </a:ext>
              </a:extLst>
            </p:cNvPr>
            <p:cNvCxnSpPr>
              <a:cxnSpLocks/>
            </p:cNvCxnSpPr>
            <p:nvPr/>
          </p:nvCxnSpPr>
          <p:spPr>
            <a:xfrm>
              <a:off x="8661759" y="5684003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églalap 90">
              <a:extLst>
                <a:ext uri="{FF2B5EF4-FFF2-40B4-BE49-F238E27FC236}">
                  <a16:creationId xmlns:a16="http://schemas.microsoft.com/office/drawing/2014/main" id="{23D82FF3-9ADD-AB09-1C02-50C96AAD4ECE}"/>
                </a:ext>
              </a:extLst>
            </p:cNvPr>
            <p:cNvSpPr/>
            <p:nvPr/>
          </p:nvSpPr>
          <p:spPr>
            <a:xfrm>
              <a:off x="1451491" y="5626496"/>
              <a:ext cx="742455" cy="2682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 sz="1200" dirty="0">
                  <a:solidFill>
                    <a:schemeClr val="tx1"/>
                  </a:solidFill>
                </a:rPr>
                <a:t>20 mm</a:t>
              </a:r>
            </a:p>
          </p:txBody>
        </p:sp>
        <p:cxnSp>
          <p:nvCxnSpPr>
            <p:cNvPr id="92" name="Egyenes összekötő 91">
              <a:extLst>
                <a:ext uri="{FF2B5EF4-FFF2-40B4-BE49-F238E27FC236}">
                  <a16:creationId xmlns:a16="http://schemas.microsoft.com/office/drawing/2014/main" id="{E1503C33-1384-F654-5329-0FCD53B3D5C8}"/>
                </a:ext>
              </a:extLst>
            </p:cNvPr>
            <p:cNvCxnSpPr>
              <a:cxnSpLocks/>
            </p:cNvCxnSpPr>
            <p:nvPr/>
          </p:nvCxnSpPr>
          <p:spPr>
            <a:xfrm>
              <a:off x="1497232" y="5683646"/>
              <a:ext cx="648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Szövegdoboz 92">
              <a:extLst>
                <a:ext uri="{FF2B5EF4-FFF2-40B4-BE49-F238E27FC236}">
                  <a16:creationId xmlns:a16="http://schemas.microsoft.com/office/drawing/2014/main" id="{102FF47C-BF07-4262-C661-F9F92DC54723}"/>
                </a:ext>
              </a:extLst>
            </p:cNvPr>
            <p:cNvSpPr txBox="1"/>
            <p:nvPr/>
          </p:nvSpPr>
          <p:spPr>
            <a:xfrm>
              <a:off x="85434" y="5587075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</a:t>
              </a:r>
            </a:p>
          </p:txBody>
        </p:sp>
        <p:sp>
          <p:nvSpPr>
            <p:cNvPr id="94" name="Szövegdoboz 93">
              <a:extLst>
                <a:ext uri="{FF2B5EF4-FFF2-40B4-BE49-F238E27FC236}">
                  <a16:creationId xmlns:a16="http://schemas.microsoft.com/office/drawing/2014/main" id="{321F462C-8069-D79D-0771-DF87B59E8BBA}"/>
                </a:ext>
              </a:extLst>
            </p:cNvPr>
            <p:cNvSpPr txBox="1"/>
            <p:nvPr/>
          </p:nvSpPr>
          <p:spPr>
            <a:xfrm>
              <a:off x="2305182" y="5580190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=0.12</a:t>
              </a:r>
            </a:p>
          </p:txBody>
        </p:sp>
        <p:sp>
          <p:nvSpPr>
            <p:cNvPr id="95" name="Szövegdoboz 94">
              <a:extLst>
                <a:ext uri="{FF2B5EF4-FFF2-40B4-BE49-F238E27FC236}">
                  <a16:creationId xmlns:a16="http://schemas.microsoft.com/office/drawing/2014/main" id="{AA35C2B3-81F7-E93A-F7F7-DDA8E78E5E08}"/>
                </a:ext>
              </a:extLst>
            </p:cNvPr>
            <p:cNvSpPr txBox="1"/>
            <p:nvPr/>
          </p:nvSpPr>
          <p:spPr>
            <a:xfrm>
              <a:off x="4495237" y="5579643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=0.24</a:t>
              </a:r>
            </a:p>
          </p:txBody>
        </p:sp>
        <p:sp>
          <p:nvSpPr>
            <p:cNvPr id="96" name="Szövegdoboz 95">
              <a:extLst>
                <a:ext uri="{FF2B5EF4-FFF2-40B4-BE49-F238E27FC236}">
                  <a16:creationId xmlns:a16="http://schemas.microsoft.com/office/drawing/2014/main" id="{DC44EA06-3802-53A5-653D-886F874A4ECF}"/>
                </a:ext>
              </a:extLst>
            </p:cNvPr>
            <p:cNvSpPr txBox="1"/>
            <p:nvPr/>
          </p:nvSpPr>
          <p:spPr>
            <a:xfrm>
              <a:off x="6891318" y="5568025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=0.36</a:t>
              </a:r>
            </a:p>
          </p:txBody>
        </p:sp>
        <p:sp>
          <p:nvSpPr>
            <p:cNvPr id="97" name="Szövegdoboz 96">
              <a:extLst>
                <a:ext uri="{FF2B5EF4-FFF2-40B4-BE49-F238E27FC236}">
                  <a16:creationId xmlns:a16="http://schemas.microsoft.com/office/drawing/2014/main" id="{A7AD3C10-A8FB-8E40-6AE7-B36A3094C427}"/>
                </a:ext>
              </a:extLst>
            </p:cNvPr>
            <p:cNvSpPr txBox="1"/>
            <p:nvPr/>
          </p:nvSpPr>
          <p:spPr>
            <a:xfrm>
              <a:off x="9454932" y="5567599"/>
              <a:ext cx="813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</a:rPr>
                <a:t>ε</a:t>
              </a:r>
              <a:r>
                <a:rPr lang="hu-HU" dirty="0">
                  <a:solidFill>
                    <a:schemeClr val="bg1"/>
                  </a:solidFill>
                </a:rPr>
                <a:t>=0.5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8720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15722</TotalTime>
  <Words>380</Words>
  <Application>Microsoft Office PowerPoint</Application>
  <PresentationFormat>Szélesvásznú</PresentationFormat>
  <Paragraphs>145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Office-téma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Szalva Péter</dc:creator>
  <cp:lastModifiedBy>Szalva Péter</cp:lastModifiedBy>
  <cp:revision>62</cp:revision>
  <dcterms:created xsi:type="dcterms:W3CDTF">2026-01-12T10:26:34Z</dcterms:created>
  <dcterms:modified xsi:type="dcterms:W3CDTF">2026-07-17T08:38:27Z</dcterms:modified>
</cp:coreProperties>
</file>