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6"/>
  </p:notes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17A638-F25F-877D-4507-040298131E8E}" name="Holly Jain" initials="HJ" userId="S::Holly.Jain@petauri.com::1293c6ef-cc93-457b-82de-cecc176eef64" providerId="AD"/>
  <p188:author id="{EECB7BB2-0902-F4BF-33CD-329F35B3C79B}" name="Cecilia McAlear" initials="" userId="S::cecilia.mcAlear@petauri.com::f29ebfa5-0d98-4e0f-87ce-0b6b795323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EEBCC8-0169-4C3F-98A2-B15CFCF54B9F}" v="54" dt="2026-06-29T16:27:09.619"/>
    <p1510:client id="{F110DB7F-2E1B-437E-FEF1-4FB8B37F6B8D}" v="1" dt="2026-06-29T17:08:31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McAlear" userId="f29ebfa5-0d98-4e0f-87ce-0b6b7953238e" providerId="ADAL" clId="{9C5E638F-80A0-43D9-8ADB-8B74369D2F62}"/>
    <pc:docChg chg="undo custSel addSld delSld modSld sldOrd delMainMaster modMainMaster">
      <pc:chgData name="Cecilia McAlear" userId="f29ebfa5-0d98-4e0f-87ce-0b6b7953238e" providerId="ADAL" clId="{9C5E638F-80A0-43D9-8ADB-8B74369D2F62}" dt="2026-06-29T16:30:16.778" v="1654"/>
      <pc:docMkLst>
        <pc:docMk/>
      </pc:docMkLst>
      <pc:sldChg chg="addSp delSp modSp add mod ord">
        <pc:chgData name="Cecilia McAlear" userId="f29ebfa5-0d98-4e0f-87ce-0b6b7953238e" providerId="ADAL" clId="{9C5E638F-80A0-43D9-8ADB-8B74369D2F62}" dt="2026-06-29T16:30:16.778" v="1654"/>
        <pc:sldMkLst>
          <pc:docMk/>
          <pc:sldMk cId="1608059464" sldId="267"/>
        </pc:sldMkLst>
        <pc:spChg chg="add mod">
          <ac:chgData name="Cecilia McAlear" userId="f29ebfa5-0d98-4e0f-87ce-0b6b7953238e" providerId="ADAL" clId="{9C5E638F-80A0-43D9-8ADB-8B74369D2F62}" dt="2026-06-26T16:22:24.134" v="1576"/>
          <ac:spMkLst>
            <pc:docMk/>
            <pc:sldMk cId="1608059464" sldId="267"/>
            <ac:spMk id="2" creationId="{C13B913D-FA58-7C48-6373-B0670B631DEB}"/>
          </ac:spMkLst>
        </pc:spChg>
        <pc:spChg chg="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4" creationId="{AED4DFBF-4CDE-2F39-3C0E-C686E245E846}"/>
          </ac:spMkLst>
        </pc:spChg>
        <pc:spChg chg="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5" creationId="{DBF3F322-2A9C-A552-C2FE-897865C1041A}"/>
          </ac:spMkLst>
        </pc:spChg>
        <pc:spChg chg="mod">
          <ac:chgData name="Cecilia McAlear" userId="f29ebfa5-0d98-4e0f-87ce-0b6b7953238e" providerId="ADAL" clId="{9C5E638F-80A0-43D9-8ADB-8B74369D2F62}" dt="2026-06-26T16:22:24.134" v="1576"/>
          <ac:spMkLst>
            <pc:docMk/>
            <pc:sldMk cId="1608059464" sldId="267"/>
            <ac:spMk id="7" creationId="{A67D63B4-BF67-477B-FED9-65E7086C1A58}"/>
          </ac:spMkLst>
        </pc:spChg>
        <pc:spChg chg="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8" creationId="{71768D78-AE56-DC60-E720-902FE285EA06}"/>
          </ac:spMkLst>
        </pc:spChg>
        <pc:spChg chg="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14" creationId="{D4F3F1E1-A4F3-F451-221F-4C9FF4F2BAAE}"/>
          </ac:spMkLst>
        </pc:spChg>
        <pc:spChg chg="add mod ord">
          <ac:chgData name="Cecilia McAlear" userId="f29ebfa5-0d98-4e0f-87ce-0b6b7953238e" providerId="ADAL" clId="{9C5E638F-80A0-43D9-8ADB-8B74369D2F62}" dt="2026-06-26T14:08:14.750" v="1284" actId="14100"/>
          <ac:spMkLst>
            <pc:docMk/>
            <pc:sldMk cId="1608059464" sldId="267"/>
            <ac:spMk id="21" creationId="{3DBE0E12-9481-11DB-93C4-EEC2E92E7D53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22" creationId="{E6754DAA-45B4-90CC-D0EF-A4F6F9542755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23" creationId="{5EEAA152-2594-D365-25C0-BA0C2AAC2F72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24" creationId="{224E422A-349D-EF37-0AD1-F1DE54D53568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25" creationId="{36514404-2F50-C0EB-1C43-A035B98C5168}"/>
          </ac:spMkLst>
        </pc:spChg>
        <pc:spChg chg="add mod">
          <ac:chgData name="Cecilia McAlear" userId="f29ebfa5-0d98-4e0f-87ce-0b6b7953238e" providerId="ADAL" clId="{9C5E638F-80A0-43D9-8ADB-8B74369D2F62}" dt="2026-06-26T18:20:40.247" v="1586" actId="113"/>
          <ac:spMkLst>
            <pc:docMk/>
            <pc:sldMk cId="1608059464" sldId="267"/>
            <ac:spMk id="26" creationId="{B8267D0F-5461-04A3-53D7-3B306E89D9F9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29" creationId="{A9606BFA-4D29-ABB2-0518-E47B2853D617}"/>
          </ac:spMkLst>
        </pc:spChg>
        <pc:spChg chg="add mod">
          <ac:chgData name="Cecilia McAlear" userId="f29ebfa5-0d98-4e0f-87ce-0b6b7953238e" providerId="ADAL" clId="{9C5E638F-80A0-43D9-8ADB-8B74369D2F62}" dt="2026-06-26T18:21:17.197" v="1594" actId="122"/>
          <ac:spMkLst>
            <pc:docMk/>
            <pc:sldMk cId="1608059464" sldId="267"/>
            <ac:spMk id="30" creationId="{CC9E65FC-0338-C413-FB37-0F842C47E4E6}"/>
          </ac:spMkLst>
        </pc:spChg>
        <pc:spChg chg="add mod">
          <ac:chgData name="Cecilia McAlear" userId="f29ebfa5-0d98-4e0f-87ce-0b6b7953238e" providerId="ADAL" clId="{9C5E638F-80A0-43D9-8ADB-8B74369D2F62}" dt="2026-06-26T18:20:57.024" v="1592" actId="113"/>
          <ac:spMkLst>
            <pc:docMk/>
            <pc:sldMk cId="1608059464" sldId="267"/>
            <ac:spMk id="34" creationId="{375C946A-BEA2-25E4-E2AA-1B80AADAAD06}"/>
          </ac:spMkLst>
        </pc:spChg>
        <pc:spChg chg="add mod">
          <ac:chgData name="Cecilia McAlear" userId="f29ebfa5-0d98-4e0f-87ce-0b6b7953238e" providerId="ADAL" clId="{9C5E638F-80A0-43D9-8ADB-8B74369D2F62}" dt="2026-06-26T18:21:11.340" v="1593" actId="2711"/>
          <ac:spMkLst>
            <pc:docMk/>
            <pc:sldMk cId="1608059464" sldId="267"/>
            <ac:spMk id="37" creationId="{CACB5F38-631B-06AD-03D3-4EA83CF68ACF}"/>
          </ac:spMkLst>
        </pc:spChg>
        <pc:grpChg chg="add mod">
          <ac:chgData name="Cecilia McAlear" userId="f29ebfa5-0d98-4e0f-87ce-0b6b7953238e" providerId="ADAL" clId="{9C5E638F-80A0-43D9-8ADB-8B74369D2F62}" dt="2026-06-26T16:22:37.986" v="1579" actId="1076"/>
          <ac:grpSpMkLst>
            <pc:docMk/>
            <pc:sldMk cId="1608059464" sldId="267"/>
            <ac:grpSpMk id="6" creationId="{5EC07840-C304-0650-5115-CAED87C8BF38}"/>
          </ac:grpSpMkLst>
        </pc:grpChg>
        <pc:picChg chg="add mod">
          <ac:chgData name="Cecilia McAlear" userId="f29ebfa5-0d98-4e0f-87ce-0b6b7953238e" providerId="ADAL" clId="{9C5E638F-80A0-43D9-8ADB-8B74369D2F62}" dt="2026-06-26T16:22:24.134" v="1576"/>
          <ac:picMkLst>
            <pc:docMk/>
            <pc:sldMk cId="1608059464" sldId="267"/>
            <ac:picMk id="3" creationId="{117BF727-6A03-73BC-6AF8-AC62AEE372A5}"/>
          </ac:picMkLst>
        </pc:picChg>
        <pc:picChg chg="mod">
          <ac:chgData name="Cecilia McAlear" userId="f29ebfa5-0d98-4e0f-87ce-0b6b7953238e" providerId="ADAL" clId="{9C5E638F-80A0-43D9-8ADB-8B74369D2F62}" dt="2026-06-26T16:22:24.134" v="1576"/>
          <ac:picMkLst>
            <pc:docMk/>
            <pc:sldMk cId="1608059464" sldId="267"/>
            <ac:picMk id="9" creationId="{DD5E3AFB-53B3-711F-8943-A3B18F8F1EF2}"/>
          </ac:picMkLst>
        </pc:picChg>
        <pc:picChg chg="add mod">
          <ac:chgData name="Cecilia McAlear" userId="f29ebfa5-0d98-4e0f-87ce-0b6b7953238e" providerId="ADAL" clId="{9C5E638F-80A0-43D9-8ADB-8B74369D2F62}" dt="2026-06-26T14:09:38.724" v="1324" actId="1037"/>
          <ac:picMkLst>
            <pc:docMk/>
            <pc:sldMk cId="1608059464" sldId="267"/>
            <ac:picMk id="27" creationId="{9A9BE9F5-4C2C-74EF-CF23-EDAE262E81B4}"/>
          </ac:picMkLst>
        </pc:picChg>
        <pc:picChg chg="add mod">
          <ac:chgData name="Cecilia McAlear" userId="f29ebfa5-0d98-4e0f-87ce-0b6b7953238e" providerId="ADAL" clId="{9C5E638F-80A0-43D9-8ADB-8B74369D2F62}" dt="2026-06-26T14:16:36.050" v="1544" actId="1076"/>
          <ac:picMkLst>
            <pc:docMk/>
            <pc:sldMk cId="1608059464" sldId="267"/>
            <ac:picMk id="36" creationId="{2B8CAA49-710A-1733-D92A-742424FA4B53}"/>
          </ac:picMkLst>
        </pc:picChg>
      </pc:sldChg>
      <pc:sldChg chg="addSp delSp modSp add mod">
        <pc:chgData name="Cecilia McAlear" userId="f29ebfa5-0d98-4e0f-87ce-0b6b7953238e" providerId="ADAL" clId="{9C5E638F-80A0-43D9-8ADB-8B74369D2F62}" dt="2026-06-29T16:27:16.814" v="1652" actId="1076"/>
        <pc:sldMkLst>
          <pc:docMk/>
          <pc:sldMk cId="744002637" sldId="268"/>
        </pc:sldMkLst>
        <pc:spChg chg="mod">
          <ac:chgData name="Cecilia McAlear" userId="f29ebfa5-0d98-4e0f-87ce-0b6b7953238e" providerId="ADAL" clId="{9C5E638F-80A0-43D9-8ADB-8B74369D2F62}" dt="2026-06-26T18:24:50.434" v="1617" actId="14100"/>
          <ac:spMkLst>
            <pc:docMk/>
            <pc:sldMk cId="744002637" sldId="268"/>
            <ac:spMk id="4" creationId="{56D82130-7B3B-9EFF-52F9-29D45B17AE72}"/>
          </ac:spMkLst>
        </pc:spChg>
        <pc:spChg chg="mod">
          <ac:chgData name="Cecilia McAlear" userId="f29ebfa5-0d98-4e0f-87ce-0b6b7953238e" providerId="ADAL" clId="{9C5E638F-80A0-43D9-8ADB-8B74369D2F62}" dt="2026-06-26T18:22:28.213" v="1596" actId="2711"/>
          <ac:spMkLst>
            <pc:docMk/>
            <pc:sldMk cId="744002637" sldId="268"/>
            <ac:spMk id="5" creationId="{3287A1BC-4CB1-5BF7-52AE-F201BED01953}"/>
          </ac:spMkLst>
        </pc:spChg>
        <pc:spChg chg="mod">
          <ac:chgData name="Cecilia McAlear" userId="f29ebfa5-0d98-4e0f-87ce-0b6b7953238e" providerId="ADAL" clId="{9C5E638F-80A0-43D9-8ADB-8B74369D2F62}" dt="2026-06-26T18:22:28.213" v="1596" actId="2711"/>
          <ac:spMkLst>
            <pc:docMk/>
            <pc:sldMk cId="744002637" sldId="268"/>
            <ac:spMk id="10" creationId="{28837911-FCFF-1574-2C8B-3317056F8DD7}"/>
          </ac:spMkLst>
        </pc:spChg>
        <pc:spChg chg="mod">
          <ac:chgData name="Cecilia McAlear" userId="f29ebfa5-0d98-4e0f-87ce-0b6b7953238e" providerId="ADAL" clId="{9C5E638F-80A0-43D9-8ADB-8B74369D2F62}" dt="2026-06-26T18:22:28.213" v="1596" actId="2711"/>
          <ac:spMkLst>
            <pc:docMk/>
            <pc:sldMk cId="744002637" sldId="268"/>
            <ac:spMk id="14" creationId="{DE9C8FCE-3B12-08B7-040D-B1CC4D1C93E3}"/>
          </ac:spMkLst>
        </pc:spChg>
        <pc:spChg chg="mod">
          <ac:chgData name="Cecilia McAlear" userId="f29ebfa5-0d98-4e0f-87ce-0b6b7953238e" providerId="ADAL" clId="{9C5E638F-80A0-43D9-8ADB-8B74369D2F62}" dt="2026-06-26T18:25:03.636" v="1619" actId="1076"/>
          <ac:spMkLst>
            <pc:docMk/>
            <pc:sldMk cId="744002637" sldId="268"/>
            <ac:spMk id="22" creationId="{2CA1D8D4-F71F-3B5B-B4CA-EC7346EF55E1}"/>
          </ac:spMkLst>
        </pc:spChg>
        <pc:spChg chg="mod">
          <ac:chgData name="Cecilia McAlear" userId="f29ebfa5-0d98-4e0f-87ce-0b6b7953238e" providerId="ADAL" clId="{9C5E638F-80A0-43D9-8ADB-8B74369D2F62}" dt="2026-06-26T18:25:42.676" v="1632" actId="1035"/>
          <ac:spMkLst>
            <pc:docMk/>
            <pc:sldMk cId="744002637" sldId="268"/>
            <ac:spMk id="23" creationId="{74DBBB84-1BA9-8551-2736-581603F2B935}"/>
          </ac:spMkLst>
        </pc:spChg>
        <pc:spChg chg="mod">
          <ac:chgData name="Cecilia McAlear" userId="f29ebfa5-0d98-4e0f-87ce-0b6b7953238e" providerId="ADAL" clId="{9C5E638F-80A0-43D9-8ADB-8B74369D2F62}" dt="2026-06-26T18:26:31.437" v="1646" actId="1037"/>
          <ac:spMkLst>
            <pc:docMk/>
            <pc:sldMk cId="744002637" sldId="268"/>
            <ac:spMk id="24" creationId="{CB92319C-263C-8B86-083D-236F74082E4E}"/>
          </ac:spMkLst>
        </pc:spChg>
        <pc:spChg chg="mod">
          <ac:chgData name="Cecilia McAlear" userId="f29ebfa5-0d98-4e0f-87ce-0b6b7953238e" providerId="ADAL" clId="{9C5E638F-80A0-43D9-8ADB-8B74369D2F62}" dt="2026-06-26T18:22:28.213" v="1596" actId="2711"/>
          <ac:spMkLst>
            <pc:docMk/>
            <pc:sldMk cId="744002637" sldId="268"/>
            <ac:spMk id="29" creationId="{B12C8F0C-8970-EE87-2876-057828A9DE7C}"/>
          </ac:spMkLst>
        </pc:spChg>
        <pc:spChg chg="mod">
          <ac:chgData name="Cecilia McAlear" userId="f29ebfa5-0d98-4e0f-87ce-0b6b7953238e" providerId="ADAL" clId="{9C5E638F-80A0-43D9-8ADB-8B74369D2F62}" dt="2026-06-26T18:23:42.056" v="1605" actId="122"/>
          <ac:spMkLst>
            <pc:docMk/>
            <pc:sldMk cId="744002637" sldId="268"/>
            <ac:spMk id="30" creationId="{179A1F48-DDEC-2F43-621A-3DF143F6DBE3}"/>
          </ac:spMkLst>
        </pc:spChg>
        <pc:spChg chg="mod">
          <ac:chgData name="Cecilia McAlear" userId="f29ebfa5-0d98-4e0f-87ce-0b6b7953238e" providerId="ADAL" clId="{9C5E638F-80A0-43D9-8ADB-8B74369D2F62}" dt="2026-06-26T18:26:38.944" v="1647" actId="1076"/>
          <ac:spMkLst>
            <pc:docMk/>
            <pc:sldMk cId="744002637" sldId="268"/>
            <ac:spMk id="34" creationId="{74C16A7E-9C36-F456-2310-8CF8669C7C4B}"/>
          </ac:spMkLst>
        </pc:spChg>
        <pc:picChg chg="add mod">
          <ac:chgData name="Cecilia McAlear" userId="f29ebfa5-0d98-4e0f-87ce-0b6b7953238e" providerId="ADAL" clId="{9C5E638F-80A0-43D9-8ADB-8B74369D2F62}" dt="2026-06-29T16:27:16.814" v="1652" actId="1076"/>
          <ac:picMkLst>
            <pc:docMk/>
            <pc:sldMk cId="744002637" sldId="268"/>
            <ac:picMk id="2" creationId="{B80B4C08-4331-4F01-87C6-1112222D5C75}"/>
          </ac:picMkLst>
        </pc:picChg>
        <pc:picChg chg="mod">
          <ac:chgData name="Cecilia McAlear" userId="f29ebfa5-0d98-4e0f-87ce-0b6b7953238e" providerId="ADAL" clId="{9C5E638F-80A0-43D9-8ADB-8B74369D2F62}" dt="2026-06-26T18:26:22.096" v="1642" actId="1036"/>
          <ac:picMkLst>
            <pc:docMk/>
            <pc:sldMk cId="744002637" sldId="268"/>
            <ac:picMk id="27" creationId="{DF594973-BE28-09EF-8F5B-513C13FB0439}"/>
          </ac:picMkLst>
        </pc:picChg>
      </pc:sldChg>
    </pc:docChg>
  </pc:docChgLst>
  <pc:docChgLst>
    <pc:chgData name="Holly Jain" userId="1293c6ef-cc93-457b-82de-cecc176eef64" providerId="ADAL" clId="{4D9C80F8-E24E-4442-BA49-50BB3D6722AB}"/>
    <pc:docChg chg="undo custSel modSld">
      <pc:chgData name="Holly Jain" userId="1293c6ef-cc93-457b-82de-cecc176eef64" providerId="ADAL" clId="{4D9C80F8-E24E-4442-BA49-50BB3D6722AB}" dt="2026-06-26T14:46:30.595" v="310" actId="113"/>
      <pc:docMkLst>
        <pc:docMk/>
      </pc:docMkLst>
      <pc:sldChg chg="addSp delSp modSp mod">
        <pc:chgData name="Holly Jain" userId="1293c6ef-cc93-457b-82de-cecc176eef64" providerId="ADAL" clId="{4D9C80F8-E24E-4442-BA49-50BB3D6722AB}" dt="2026-06-26T14:46:30.595" v="310" actId="113"/>
        <pc:sldMkLst>
          <pc:docMk/>
          <pc:sldMk cId="1608059464" sldId="267"/>
        </pc:sldMkLst>
        <pc:spChg chg="mod">
          <ac:chgData name="Holly Jain" userId="1293c6ef-cc93-457b-82de-cecc176eef64" providerId="ADAL" clId="{4D9C80F8-E24E-4442-BA49-50BB3D6722AB}" dt="2026-06-26T14:43:53.099" v="290" actId="1076"/>
          <ac:spMkLst>
            <pc:docMk/>
            <pc:sldMk cId="1608059464" sldId="267"/>
            <ac:spMk id="4" creationId="{AED4DFBF-4CDE-2F39-3C0E-C686E245E846}"/>
          </ac:spMkLst>
        </pc:spChg>
        <pc:spChg chg="mod">
          <ac:chgData name="Holly Jain" userId="1293c6ef-cc93-457b-82de-cecc176eef64" providerId="ADAL" clId="{4D9C80F8-E24E-4442-BA49-50BB3D6722AB}" dt="2026-06-26T14:34:27.794" v="95" actId="14100"/>
          <ac:spMkLst>
            <pc:docMk/>
            <pc:sldMk cId="1608059464" sldId="267"/>
            <ac:spMk id="5" creationId="{DBF3F322-2A9C-A552-C2FE-897865C1041A}"/>
          </ac:spMkLst>
        </pc:spChg>
        <pc:spChg chg="del mod">
          <ac:chgData name="Holly Jain" userId="1293c6ef-cc93-457b-82de-cecc176eef64" providerId="ADAL" clId="{4D9C80F8-E24E-4442-BA49-50BB3D6722AB}" dt="2026-06-26T14:42:42.395" v="260" actId="478"/>
          <ac:spMkLst>
            <pc:docMk/>
            <pc:sldMk cId="1608059464" sldId="267"/>
            <ac:spMk id="7" creationId="{B99F84D8-E2B4-D261-5FC0-84220F10F7C6}"/>
          </ac:spMkLst>
        </pc:spChg>
        <pc:spChg chg="del mod">
          <ac:chgData name="Holly Jain" userId="1293c6ef-cc93-457b-82de-cecc176eef64" providerId="ADAL" clId="{4D9C80F8-E24E-4442-BA49-50BB3D6722AB}" dt="2026-06-26T14:42:43.849" v="261" actId="478"/>
          <ac:spMkLst>
            <pc:docMk/>
            <pc:sldMk cId="1608059464" sldId="267"/>
            <ac:spMk id="9" creationId="{81E9F0B6-C5D8-24D0-1717-8B6154988672}"/>
          </ac:spMkLst>
        </pc:spChg>
        <pc:spChg chg="mod">
          <ac:chgData name="Holly Jain" userId="1293c6ef-cc93-457b-82de-cecc176eef64" providerId="ADAL" clId="{4D9C80F8-E24E-4442-BA49-50BB3D6722AB}" dt="2026-06-26T14:38:34.599" v="171" actId="1076"/>
          <ac:spMkLst>
            <pc:docMk/>
            <pc:sldMk cId="1608059464" sldId="267"/>
            <ac:spMk id="10" creationId="{67A4BB8A-880D-395D-AD0D-71F9DE6A4B0F}"/>
          </ac:spMkLst>
        </pc:spChg>
        <pc:spChg chg="mod">
          <ac:chgData name="Holly Jain" userId="1293c6ef-cc93-457b-82de-cecc176eef64" providerId="ADAL" clId="{4D9C80F8-E24E-4442-BA49-50BB3D6722AB}" dt="2026-06-26T14:34:29.442" v="99" actId="1076"/>
          <ac:spMkLst>
            <pc:docMk/>
            <pc:sldMk cId="1608059464" sldId="267"/>
            <ac:spMk id="14" creationId="{D4F3F1E1-A4F3-F451-221F-4C9FF4F2BAAE}"/>
          </ac:spMkLst>
        </pc:spChg>
        <pc:spChg chg="mod topLvl">
          <ac:chgData name="Holly Jain" userId="1293c6ef-cc93-457b-82de-cecc176eef64" providerId="ADAL" clId="{4D9C80F8-E24E-4442-BA49-50BB3D6722AB}" dt="2026-06-26T14:44:12.865" v="299" actId="164"/>
          <ac:spMkLst>
            <pc:docMk/>
            <pc:sldMk cId="1608059464" sldId="267"/>
            <ac:spMk id="18" creationId="{14E03EBE-760E-26DE-D30B-F4CD67772D3A}"/>
          </ac:spMkLst>
        </pc:spChg>
        <pc:spChg chg="mod">
          <ac:chgData name="Holly Jain" userId="1293c6ef-cc93-457b-82de-cecc176eef64" providerId="ADAL" clId="{4D9C80F8-E24E-4442-BA49-50BB3D6722AB}" dt="2026-06-26T14:34:28.136" v="97" actId="14100"/>
          <ac:spMkLst>
            <pc:docMk/>
            <pc:sldMk cId="1608059464" sldId="267"/>
            <ac:spMk id="21" creationId="{3DBE0E12-9481-11DB-93C4-EEC2E92E7D53}"/>
          </ac:spMkLst>
        </pc:spChg>
        <pc:spChg chg="mod">
          <ac:chgData name="Holly Jain" userId="1293c6ef-cc93-457b-82de-cecc176eef64" providerId="ADAL" clId="{4D9C80F8-E24E-4442-BA49-50BB3D6722AB}" dt="2026-06-26T14:46:30.595" v="310" actId="113"/>
          <ac:spMkLst>
            <pc:docMk/>
            <pc:sldMk cId="1608059464" sldId="267"/>
            <ac:spMk id="22" creationId="{E6754DAA-45B4-90CC-D0EF-A4F6F9542755}"/>
          </ac:spMkLst>
        </pc:spChg>
        <pc:spChg chg="mod">
          <ac:chgData name="Holly Jain" userId="1293c6ef-cc93-457b-82de-cecc176eef64" providerId="ADAL" clId="{4D9C80F8-E24E-4442-BA49-50BB3D6722AB}" dt="2026-06-26T14:46:30.595" v="310" actId="113"/>
          <ac:spMkLst>
            <pc:docMk/>
            <pc:sldMk cId="1608059464" sldId="267"/>
            <ac:spMk id="23" creationId="{5EEAA152-2594-D365-25C0-BA0C2AAC2F72}"/>
          </ac:spMkLst>
        </pc:spChg>
        <pc:spChg chg="mod">
          <ac:chgData name="Holly Jain" userId="1293c6ef-cc93-457b-82de-cecc176eef64" providerId="ADAL" clId="{4D9C80F8-E24E-4442-BA49-50BB3D6722AB}" dt="2026-06-26T14:46:30.595" v="310" actId="113"/>
          <ac:spMkLst>
            <pc:docMk/>
            <pc:sldMk cId="1608059464" sldId="267"/>
            <ac:spMk id="24" creationId="{224E422A-349D-EF37-0AD1-F1DE54D53568}"/>
          </ac:spMkLst>
        </pc:spChg>
        <pc:spChg chg="mod">
          <ac:chgData name="Holly Jain" userId="1293c6ef-cc93-457b-82de-cecc176eef64" providerId="ADAL" clId="{4D9C80F8-E24E-4442-BA49-50BB3D6722AB}" dt="2026-06-26T14:35:27.508" v="133" actId="113"/>
          <ac:spMkLst>
            <pc:docMk/>
            <pc:sldMk cId="1608059464" sldId="267"/>
            <ac:spMk id="25" creationId="{36514404-2F50-C0EB-1C43-A035B98C5168}"/>
          </ac:spMkLst>
        </pc:spChg>
        <pc:spChg chg="mod">
          <ac:chgData name="Holly Jain" userId="1293c6ef-cc93-457b-82de-cecc176eef64" providerId="ADAL" clId="{4D9C80F8-E24E-4442-BA49-50BB3D6722AB}" dt="2026-06-26T14:41:44.171" v="253" actId="20577"/>
          <ac:spMkLst>
            <pc:docMk/>
            <pc:sldMk cId="1608059464" sldId="267"/>
            <ac:spMk id="26" creationId="{B8267D0F-5461-04A3-53D7-3B306E89D9F9}"/>
          </ac:spMkLst>
        </pc:spChg>
        <pc:spChg chg="mod">
          <ac:chgData name="Holly Jain" userId="1293c6ef-cc93-457b-82de-cecc176eef64" providerId="ADAL" clId="{4D9C80F8-E24E-4442-BA49-50BB3D6722AB}" dt="2026-06-26T14:33:33.738" v="86" actId="1076"/>
          <ac:spMkLst>
            <pc:docMk/>
            <pc:sldMk cId="1608059464" sldId="267"/>
            <ac:spMk id="29" creationId="{A9606BFA-4D29-ABB2-0518-E47B2853D617}"/>
          </ac:spMkLst>
        </pc:spChg>
        <pc:spChg chg="mod">
          <ac:chgData name="Holly Jain" userId="1293c6ef-cc93-457b-82de-cecc176eef64" providerId="ADAL" clId="{4D9C80F8-E24E-4442-BA49-50BB3D6722AB}" dt="2026-06-26T14:33:36.181" v="87" actId="1076"/>
          <ac:spMkLst>
            <pc:docMk/>
            <pc:sldMk cId="1608059464" sldId="267"/>
            <ac:spMk id="30" creationId="{CC9E65FC-0338-C413-FB37-0F842C47E4E6}"/>
          </ac:spMkLst>
        </pc:spChg>
        <pc:spChg chg="mod topLvl">
          <ac:chgData name="Holly Jain" userId="1293c6ef-cc93-457b-82de-cecc176eef64" providerId="ADAL" clId="{4D9C80F8-E24E-4442-BA49-50BB3D6722AB}" dt="2026-06-26T14:44:36.885" v="302" actId="165"/>
          <ac:spMkLst>
            <pc:docMk/>
            <pc:sldMk cId="1608059464" sldId="267"/>
            <ac:spMk id="32" creationId="{A954A8EB-1B6B-F41C-F03A-F254768985A7}"/>
          </ac:spMkLst>
        </pc:spChg>
        <pc:spChg chg="mod">
          <ac:chgData name="Holly Jain" userId="1293c6ef-cc93-457b-82de-cecc176eef64" providerId="ADAL" clId="{4D9C80F8-E24E-4442-BA49-50BB3D6722AB}" dt="2026-06-26T14:46:30.595" v="310" actId="113"/>
          <ac:spMkLst>
            <pc:docMk/>
            <pc:sldMk cId="1608059464" sldId="267"/>
            <ac:spMk id="34" creationId="{375C946A-BEA2-25E4-E2AA-1B80AADAAD06}"/>
          </ac:spMkLst>
        </pc:spChg>
        <pc:spChg chg="mod">
          <ac:chgData name="Holly Jain" userId="1293c6ef-cc93-457b-82de-cecc176eef64" providerId="ADAL" clId="{4D9C80F8-E24E-4442-BA49-50BB3D6722AB}" dt="2026-06-26T14:37:34.965" v="170" actId="1076"/>
          <ac:spMkLst>
            <pc:docMk/>
            <pc:sldMk cId="1608059464" sldId="267"/>
            <ac:spMk id="37" creationId="{CACB5F38-631B-06AD-03D3-4EA83CF68ACF}"/>
          </ac:spMkLst>
        </pc:spChg>
        <pc:grpChg chg="del mod">
          <ac:chgData name="Holly Jain" userId="1293c6ef-cc93-457b-82de-cecc176eef64" providerId="ADAL" clId="{4D9C80F8-E24E-4442-BA49-50BB3D6722AB}" dt="2026-06-26T14:42:30.642" v="258" actId="27803"/>
          <ac:grpSpMkLst>
            <pc:docMk/>
            <pc:sldMk cId="1608059464" sldId="267"/>
            <ac:grpSpMk id="6" creationId="{62694191-ACD1-E69B-603F-D350D29192D8}"/>
          </ac:grpSpMkLst>
        </pc:grpChg>
        <pc:grpChg chg="add del mod">
          <ac:chgData name="Holly Jain" userId="1293c6ef-cc93-457b-82de-cecc176eef64" providerId="ADAL" clId="{4D9C80F8-E24E-4442-BA49-50BB3D6722AB}" dt="2026-06-26T14:44:36.885" v="302" actId="165"/>
          <ac:grpSpMkLst>
            <pc:docMk/>
            <pc:sldMk cId="1608059464" sldId="267"/>
            <ac:grpSpMk id="16" creationId="{9B91DED1-0A7B-33FB-D3AF-9791401C842B}"/>
          </ac:grpSpMkLst>
        </pc:grpChg>
        <pc:grpChg chg="add del mod">
          <ac:chgData name="Holly Jain" userId="1293c6ef-cc93-457b-82de-cecc176eef64" providerId="ADAL" clId="{4D9C80F8-E24E-4442-BA49-50BB3D6722AB}" dt="2026-06-26T14:44:05.379" v="296" actId="478"/>
          <ac:grpSpMkLst>
            <pc:docMk/>
            <pc:sldMk cId="1608059464" sldId="267"/>
            <ac:grpSpMk id="17" creationId="{60729BEB-6737-B02F-6BF3-2B429E1B1823}"/>
          </ac:grpSpMkLst>
        </pc:grpChg>
        <pc:grpChg chg="del mod">
          <ac:chgData name="Holly Jain" userId="1293c6ef-cc93-457b-82de-cecc176eef64" providerId="ADAL" clId="{4D9C80F8-E24E-4442-BA49-50BB3D6722AB}" dt="2026-06-26T14:42:21.159" v="255" actId="165"/>
          <ac:grpSpMkLst>
            <pc:docMk/>
            <pc:sldMk cId="1608059464" sldId="267"/>
            <ac:grpSpMk id="31" creationId="{9C3F3FF2-B669-8E02-7DB0-AE31951F8789}"/>
          </ac:grpSpMkLst>
        </pc:grpChg>
        <pc:grpChg chg="add mod">
          <ac:chgData name="Holly Jain" userId="1293c6ef-cc93-457b-82de-cecc176eef64" providerId="ADAL" clId="{4D9C80F8-E24E-4442-BA49-50BB3D6722AB}" dt="2026-06-26T14:44:19.578" v="300" actId="1076"/>
          <ac:grpSpMkLst>
            <pc:docMk/>
            <pc:sldMk cId="1608059464" sldId="267"/>
            <ac:grpSpMk id="38" creationId="{E7621A8E-05F6-D0C2-76EA-599038059AE2}"/>
          </ac:grpSpMkLst>
        </pc:grpChg>
        <pc:picChg chg="add mod topLvl">
          <ac:chgData name="Holly Jain" userId="1293c6ef-cc93-457b-82de-cecc176eef64" providerId="ADAL" clId="{4D9C80F8-E24E-4442-BA49-50BB3D6722AB}" dt="2026-06-26T14:44:55.467" v="303" actId="207"/>
          <ac:picMkLst>
            <pc:docMk/>
            <pc:sldMk cId="1608059464" sldId="267"/>
            <ac:picMk id="12" creationId="{04857061-E57C-B54D-5349-999B76BFCFF2}"/>
          </ac:picMkLst>
        </pc:picChg>
        <pc:picChg chg="add mod ord">
          <ac:chgData name="Holly Jain" userId="1293c6ef-cc93-457b-82de-cecc176eef64" providerId="ADAL" clId="{4D9C80F8-E24E-4442-BA49-50BB3D6722AB}" dt="2026-06-26T14:44:59.523" v="304" actId="207"/>
          <ac:picMkLst>
            <pc:docMk/>
            <pc:sldMk cId="1608059464" sldId="267"/>
            <ac:picMk id="15" creationId="{20032273-E229-A6D4-4329-9190C9290609}"/>
          </ac:picMkLst>
        </pc:picChg>
        <pc:picChg chg="del mod topLvl">
          <ac:chgData name="Holly Jain" userId="1293c6ef-cc93-457b-82de-cecc176eef64" providerId="ADAL" clId="{4D9C80F8-E24E-4442-BA49-50BB3D6722AB}" dt="2026-06-26T14:42:30.642" v="258" actId="27803"/>
          <ac:picMkLst>
            <pc:docMk/>
            <pc:sldMk cId="1608059464" sldId="267"/>
            <ac:picMk id="33" creationId="{0505C245-091F-5B94-C47B-5BCA07E964C9}"/>
          </ac:picMkLst>
        </pc:picChg>
        <pc:picChg chg="del mod topLvl">
          <ac:chgData name="Holly Jain" userId="1293c6ef-cc93-457b-82de-cecc176eef64" providerId="ADAL" clId="{4D9C80F8-E24E-4442-BA49-50BB3D6722AB}" dt="2026-06-26T14:44:05.379" v="296" actId="478"/>
          <ac:picMkLst>
            <pc:docMk/>
            <pc:sldMk cId="1608059464" sldId="267"/>
            <ac:picMk id="35" creationId="{6DC8AEA8-7CFA-37C8-6C08-29C2C39EE906}"/>
          </ac:picMkLst>
        </pc:picChg>
        <pc:picChg chg="mod">
          <ac:chgData name="Holly Jain" userId="1293c6ef-cc93-457b-82de-cecc176eef64" providerId="ADAL" clId="{4D9C80F8-E24E-4442-BA49-50BB3D6722AB}" dt="2026-06-26T14:36:21.191" v="143" actId="1076"/>
          <ac:picMkLst>
            <pc:docMk/>
            <pc:sldMk cId="1608059464" sldId="267"/>
            <ac:picMk id="36" creationId="{2B8CAA49-710A-1733-D92A-742424FA4B53}"/>
          </ac:picMkLst>
        </pc:picChg>
        <pc:cxnChg chg="mod">
          <ac:chgData name="Holly Jain" userId="1293c6ef-cc93-457b-82de-cecc176eef64" providerId="ADAL" clId="{4D9C80F8-E24E-4442-BA49-50BB3D6722AB}" dt="2026-06-26T14:25:59.060" v="5" actId="14100"/>
          <ac:cxnSpMkLst>
            <pc:docMk/>
            <pc:sldMk cId="1608059464" sldId="267"/>
            <ac:cxnSpMk id="28" creationId="{28C10FEE-B76D-E13C-6B2E-8EEF49FCF944}"/>
          </ac:cxnSpMkLst>
        </pc:cxnChg>
      </pc:sldChg>
      <pc:sldChg chg="modSp mod">
        <pc:chgData name="Holly Jain" userId="1293c6ef-cc93-457b-82de-cecc176eef64" providerId="ADAL" clId="{4D9C80F8-E24E-4442-BA49-50BB3D6722AB}" dt="2026-06-26T14:24:55.922" v="1" actId="1076"/>
        <pc:sldMkLst>
          <pc:docMk/>
          <pc:sldMk cId="1284099190" sldId="268"/>
        </pc:sldMkLst>
        <pc:spChg chg="mod">
          <ac:chgData name="Holly Jain" userId="1293c6ef-cc93-457b-82de-cecc176eef64" providerId="ADAL" clId="{4D9C80F8-E24E-4442-BA49-50BB3D6722AB}" dt="2026-06-26T14:24:55.922" v="1" actId="1076"/>
          <ac:spMkLst>
            <pc:docMk/>
            <pc:sldMk cId="1284099190" sldId="268"/>
            <ac:spMk id="4" creationId="{6FA22BDE-6F15-E210-2FEC-070159C33123}"/>
          </ac:spMkLst>
        </pc:spChg>
      </pc:sldChg>
    </pc:docChg>
  </pc:docChgLst>
  <pc:docChgLst>
    <pc:chgData name="Cecilia McAlear" userId="S::cecilia.mcalear@petauri.com::f29ebfa5-0d98-4e0f-87ce-0b6b7953238e" providerId="AD" clId="Web-{F110DB7F-2E1B-437E-FEF1-4FB8B37F6B8D}"/>
    <pc:docChg chg="delSld">
      <pc:chgData name="Cecilia McAlear" userId="S::cecilia.mcalear@petauri.com::f29ebfa5-0d98-4e0f-87ce-0b6b7953238e" providerId="AD" clId="Web-{F110DB7F-2E1B-437E-FEF1-4FB8B37F6B8D}" dt="2026-06-29T17:08:31.150" v="0"/>
      <pc:docMkLst>
        <pc:docMk/>
      </pc:docMkLst>
      <pc:sldChg chg="del">
        <pc:chgData name="Cecilia McAlear" userId="S::cecilia.mcalear@petauri.com::f29ebfa5-0d98-4e0f-87ce-0b6b7953238e" providerId="AD" clId="Web-{F110DB7F-2E1B-437E-FEF1-4FB8B37F6B8D}" dt="2026-06-29T17:08:31.150" v="0"/>
        <pc:sldMkLst>
          <pc:docMk/>
          <pc:sldMk cId="1608059464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C1959-12A0-418D-9A59-22E63D7B20DB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29B04-6ACD-45FF-9C6C-15E8067EF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3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37FB-7169-2C23-57EE-5E2943AD4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183B27-C2B9-1FF0-7712-734AA0897F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27154E-5588-B2BE-7DE3-C6A3F638C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2AFCC-BAE8-3520-7A9C-A6C062E36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629B04-6ACD-45FF-9C6C-15E8067EF8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4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E0396-5029-2845-E114-9930F114F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20131D-84BE-83B5-3673-E48E9E2F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5CE00-86F8-EE11-674F-1671663D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A2763-3055-62D2-3857-CBF83632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D84F6-B2F8-499D-589F-ED6C736D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19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03528F-FDDB-08A3-E829-37E5CF482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FC042-59D5-3784-9510-6937235AA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6D052-A396-0EB0-D613-57EBD84E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DC30E-54A2-AE76-B194-3F50D68A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E9187-52A7-800C-0430-A7230B51E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6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ADD7B-DAE6-BBF0-A308-CFAF62947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205A3-8B9D-D0F8-DCD3-5F049D313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7D811-51E5-3047-7D5B-DFFCB1CD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AA069-9754-7D34-F6D1-910926D5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1AF0F-C483-B354-1926-269E7804C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34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6C5B-9D4E-A21E-9082-A8A82676F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F54C9-8080-B9EC-C147-C9C3DE63D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D5CA2-84B7-B1F0-A0AB-DCB792DB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AFD50-F364-C118-5A1B-6E6A786A1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C724F-09A4-3CFA-40EB-897D1C33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9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17CD-663F-C5D3-1868-1929C234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20174-D5F2-567E-62C2-2D3341655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829AC-E6B1-26B1-A07B-9FEE8244A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C85DB-3D90-C13F-1F06-2A4DA28AE4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30B19-75FE-E877-DCAA-1E1672C3B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336E6-8F52-07B8-7809-F356AA0F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9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5FB54-03AF-C2F5-6341-21F497087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50CD2-6BD0-8AD2-3FC9-8953650B2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352EE-18F9-AC24-9F8D-66FA35D3D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3CBFB-5AFC-1830-0E92-C0CE6979A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F8926-3684-3976-A646-D7BCF54DB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EB71E0-05F4-5523-9F3D-2371DD7D7A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023277-15E6-5A78-5B6F-DF158A33F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4F03-EB6F-2B9D-5979-7B9F04F5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4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D4A7-2B17-2C11-6BAB-26732F3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7AFB0-6098-D352-AE28-3EC7D90F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E604D-6716-1AA5-1516-942BC146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0387D6-71B0-0B33-773A-72EBAEBC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9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D1475-422B-C9AC-CF35-E46552452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E2461-15EB-A9EC-BC72-8F9C96AFE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62E44-A01A-81B8-46E7-0F482D132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BE8D2D-434E-3101-7809-337574AF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51FE1-4FF4-EE0A-7DD7-5B435804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852CD-7E7D-6A84-64DB-BD603B5B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3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6F5D0-8486-0197-7FAA-03DFD8FF8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339A69-CDA1-A263-0761-878105201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50BCA-7834-71A4-2E47-22959DFCD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6BED-6C6D-F936-1F93-C3A81D2553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8461C-FA83-02F8-4499-7DDC9D93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3DE7C8-FEF2-AF2E-EF2B-96BDE38DE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6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537F4-5FEA-B0E4-FDE6-9F4EA309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5851B-0D73-C0D8-B87A-8449963C6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234A8-BD00-B200-6AC0-63612DF5EE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2632-1831-A04D-8483-B3A3038C2018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C8D6C-2C36-F323-F23C-17FB6ED9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B2597-92E3-5706-9F1E-B4B3BC05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00C931-90CE-0240-9DDD-0F7786D0A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8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E7DA1-58E1-9221-EC1B-81E981C2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A02DA-2638-29C5-E4E2-AAC5DA430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8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5988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15568" indent="-1714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42ECF-5C5D-0325-22E8-B53224501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>
            <a:extLst>
              <a:ext uri="{FF2B5EF4-FFF2-40B4-BE49-F238E27FC236}">
                <a16:creationId xmlns:a16="http://schemas.microsoft.com/office/drawing/2014/main" id="{3287A1BC-4CB1-5BF7-52AE-F201BED01953}"/>
              </a:ext>
            </a:extLst>
          </p:cNvPr>
          <p:cNvSpPr/>
          <p:nvPr/>
        </p:nvSpPr>
        <p:spPr>
          <a:xfrm rot="16200000">
            <a:off x="1250226" y="1701979"/>
            <a:ext cx="6858002" cy="3374141"/>
          </a:xfrm>
          <a:prstGeom prst="flowChartOffpage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4" name="Flowchart: Off-page Connector 3">
            <a:extLst>
              <a:ext uri="{FF2B5EF4-FFF2-40B4-BE49-F238E27FC236}">
                <a16:creationId xmlns:a16="http://schemas.microsoft.com/office/drawing/2014/main" id="{56D82130-7B3B-9EFF-52F9-29D45B17AE72}"/>
              </a:ext>
            </a:extLst>
          </p:cNvPr>
          <p:cNvSpPr/>
          <p:nvPr/>
        </p:nvSpPr>
        <p:spPr>
          <a:xfrm rot="16200000">
            <a:off x="-1040144" y="1999070"/>
            <a:ext cx="5352173" cy="3374143"/>
          </a:xfrm>
          <a:prstGeom prst="flowChartOffpageConnector">
            <a:avLst/>
          </a:prstGeom>
          <a:solidFill>
            <a:srgbClr val="E0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21D9CE-0D62-97D7-C6ED-C63257612D92}"/>
              </a:ext>
            </a:extLst>
          </p:cNvPr>
          <p:cNvSpPr txBox="1"/>
          <p:nvPr/>
        </p:nvSpPr>
        <p:spPr>
          <a:xfrm>
            <a:off x="11033759" y="6362229"/>
            <a:ext cx="1265845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75" b="0" i="0" u="none" strike="noStrike" kern="1200" cap="none" spc="0" normalizeH="0" baseline="0" noProof="0">
                <a:ln>
                  <a:noFill/>
                </a:ln>
                <a:solidFill>
                  <a:srgbClr val="002856"/>
                </a:solidFill>
                <a:effectLst/>
                <a:uLnTx/>
                <a:uFillTx/>
                <a:latin typeface="Aptos" panose="020B0004020202020204" pitchFamily="34" charset="0"/>
              </a:rPr>
              <a:t>Bhatt et 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837911-FCFF-1574-2C8B-3317056F8DD7}"/>
              </a:ext>
            </a:extLst>
          </p:cNvPr>
          <p:cNvSpPr txBox="1"/>
          <p:nvPr/>
        </p:nvSpPr>
        <p:spPr>
          <a:xfrm>
            <a:off x="898809" y="178798"/>
            <a:ext cx="10420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</a:rPr>
              <a:t>A Multidisciplinary Consensus-Driven Hyperkalemia Care Pathway: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</a:rPr>
              <a:t>Development, Rationale, and Clinical Recommendations</a:t>
            </a:r>
            <a:endParaRPr kumimoji="0" lang="en-US" sz="1200" b="0" i="0" u="none" strike="noStrike" kern="1200" cap="none" spc="525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C8FCE-3B12-08B7-040D-B1CC4D1C93E3}"/>
              </a:ext>
            </a:extLst>
          </p:cNvPr>
          <p:cNvSpPr txBox="1"/>
          <p:nvPr/>
        </p:nvSpPr>
        <p:spPr>
          <a:xfrm>
            <a:off x="130918" y="6481492"/>
            <a:ext cx="9161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2856"/>
                </a:solidFill>
                <a:effectLst/>
                <a:uLnTx/>
                <a:uFillTx/>
                <a:latin typeface="Aptos" panose="020B0004020202020204" pitchFamily="34" charset="0"/>
              </a:rPr>
              <a:t>CKD, chronic kidney disease; ED; Emergency Department; HF, heart failure; GDMTs, guideline-directed medical therapies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7AD1EB-BC63-7662-5681-1980FBE1387E}"/>
              </a:ext>
            </a:extLst>
          </p:cNvPr>
          <p:cNvCxnSpPr>
            <a:cxnSpLocks/>
          </p:cNvCxnSpPr>
          <p:nvPr/>
        </p:nvCxnSpPr>
        <p:spPr>
          <a:xfrm>
            <a:off x="439736" y="1010194"/>
            <a:ext cx="1133822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9A283A0-C927-B5E4-975D-9F46A16C7A8D}"/>
              </a:ext>
            </a:extLst>
          </p:cNvPr>
          <p:cNvSpPr/>
          <p:nvPr/>
        </p:nvSpPr>
        <p:spPr>
          <a:xfrm>
            <a:off x="-16966" y="-1"/>
            <a:ext cx="12208965" cy="6857999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A1D8D4-F71F-3B5B-B4CA-EC7346EF55E1}"/>
              </a:ext>
            </a:extLst>
          </p:cNvPr>
          <p:cNvSpPr txBox="1"/>
          <p:nvPr/>
        </p:nvSpPr>
        <p:spPr>
          <a:xfrm>
            <a:off x="104090" y="3338778"/>
            <a:ext cx="2771975" cy="2233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50"/>
              </a:spcBef>
              <a:defRPr/>
            </a:pPr>
            <a:r>
              <a:rPr lang="en-US" sz="1300" b="1" spc="525">
                <a:solidFill>
                  <a:schemeClr val="accent1"/>
                </a:solidFill>
                <a:latin typeface="Aptos" panose="020B0004020202020204" pitchFamily="34" charset="0"/>
              </a:rPr>
              <a:t>METHODOLOGY</a:t>
            </a:r>
          </a:p>
          <a:p>
            <a:pPr lvl="0" algn="ctr">
              <a:spcBef>
                <a:spcPts val="1050"/>
              </a:spcBef>
              <a:defRPr/>
            </a:pP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A</a:t>
            </a:r>
            <a:r>
              <a:rPr kumimoji="0" lang="en-US" sz="13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 panel of clinician advisors </a:t>
            </a: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created an outpatient hyperkalemia CP aligned to 4 key principals: </a:t>
            </a:r>
            <a:b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</a:b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1) prioritize early assessment and risk stratification</a:t>
            </a:r>
            <a:b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</a:b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2) preserve GDMT when feasible</a:t>
            </a:r>
            <a:b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</a:b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3) encourage cross-specialty collaboration</a:t>
            </a:r>
            <a:b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</a:b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4) reduce preventable ED visits </a:t>
            </a:r>
            <a:endParaRPr kumimoji="0" lang="en-US" sz="13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DBBB84-1BA9-8551-2736-581603F2B935}"/>
              </a:ext>
            </a:extLst>
          </p:cNvPr>
          <p:cNvSpPr txBox="1"/>
          <p:nvPr/>
        </p:nvSpPr>
        <p:spPr>
          <a:xfrm>
            <a:off x="66407" y="1096749"/>
            <a:ext cx="28231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525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</a:rPr>
              <a:t>BACKGROUND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lvl="0" algn="ctr">
              <a:defRPr/>
            </a:pPr>
            <a:r>
              <a:rPr kumimoji="0" lang="en-US" sz="13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Hyperkalemia is a common and potentially life-threatening electrolyte disorder often associated with CKD and HF. O</a:t>
            </a:r>
            <a:r>
              <a:rPr lang="en-US" sz="1300" err="1">
                <a:solidFill>
                  <a:srgbClr val="000000"/>
                </a:solidFill>
                <a:latin typeface="Aptos" panose="020B0004020202020204" pitchFamily="34" charset="0"/>
              </a:rPr>
              <a:t>utpatient</a:t>
            </a: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 approaches remain variable, often resulting in inconsistent treatment and premature discontinuation of GDMTs.</a:t>
            </a:r>
            <a:endParaRPr kumimoji="0" lang="en-US" sz="13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92319C-263C-8B86-083D-236F74082E4E}"/>
              </a:ext>
            </a:extLst>
          </p:cNvPr>
          <p:cNvSpPr txBox="1"/>
          <p:nvPr/>
        </p:nvSpPr>
        <p:spPr>
          <a:xfrm>
            <a:off x="2969105" y="1093077"/>
            <a:ext cx="2634980" cy="2033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spc="525">
                <a:solidFill>
                  <a:schemeClr val="accent1"/>
                </a:solidFill>
                <a:latin typeface="Aptos" panose="020B0004020202020204" pitchFamily="34" charset="0"/>
              </a:rPr>
              <a:t>OUTCOME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</a:rPr>
              <a:t>The consensus Multidisciplinary Outpatient Hyperkalemia Care Pathway provides a pragmatic, specialty-aligned framework that integrates early identification, risk stratification, treatment sequencing, and severity-based monitoring.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F594973-BE28-09EF-8F5B-513C13FB0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186" y="1051340"/>
            <a:ext cx="6399293" cy="45589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9FC595-C311-A36B-BC26-E576A255F98E}"/>
              </a:ext>
            </a:extLst>
          </p:cNvPr>
          <p:cNvCxnSpPr>
            <a:cxnSpLocks/>
          </p:cNvCxnSpPr>
          <p:nvPr/>
        </p:nvCxnSpPr>
        <p:spPr>
          <a:xfrm>
            <a:off x="0" y="1010192"/>
            <a:ext cx="1217306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12C8F0C-8970-EE87-2876-057828A9DE7C}"/>
              </a:ext>
            </a:extLst>
          </p:cNvPr>
          <p:cNvSpPr/>
          <p:nvPr/>
        </p:nvSpPr>
        <p:spPr>
          <a:xfrm>
            <a:off x="6368" y="5674532"/>
            <a:ext cx="12191996" cy="735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9A1F48-DDEC-2F43-621A-3DF143F6DBE3}"/>
              </a:ext>
            </a:extLst>
          </p:cNvPr>
          <p:cNvSpPr txBox="1"/>
          <p:nvPr/>
        </p:nvSpPr>
        <p:spPr>
          <a:xfrm>
            <a:off x="581402" y="5738120"/>
            <a:ext cx="11604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The Multidisciplinary Outpatient Hyperkalemia Care Pathway provides a structured approach designed to reduce hyperkalemia care variability and support coordinated multidisciplinary care when implemented in clinical practice.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C16A7E-9C36-F456-2310-8CF8669C7C4B}"/>
              </a:ext>
            </a:extLst>
          </p:cNvPr>
          <p:cNvSpPr txBox="1"/>
          <p:nvPr/>
        </p:nvSpPr>
        <p:spPr>
          <a:xfrm>
            <a:off x="3183616" y="3313272"/>
            <a:ext cx="2470570" cy="2174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50"/>
              </a:spcBef>
              <a:defRPr/>
            </a:pPr>
            <a:r>
              <a:rPr lang="en-US" sz="1300" b="1" spc="525">
                <a:solidFill>
                  <a:schemeClr val="accent1"/>
                </a:solidFill>
                <a:latin typeface="Aptos" panose="020B0004020202020204" pitchFamily="34" charset="0"/>
              </a:rPr>
              <a:t>NEXT STEPS</a:t>
            </a:r>
          </a:p>
          <a:p>
            <a:pPr algn="ctr">
              <a:spcBef>
                <a:spcPts val="1050"/>
              </a:spcBef>
              <a:defRPr/>
            </a:pPr>
            <a:r>
              <a:rPr lang="en-US" sz="1300">
                <a:solidFill>
                  <a:srgbClr val="000000"/>
                </a:solidFill>
                <a:latin typeface="Aptos" panose="020B0004020202020204" pitchFamily="34" charset="0"/>
              </a:rPr>
              <a:t>Organizations can use the accompanying Hyperkalemia CP Implementation Guide to support implementation efforts.</a:t>
            </a:r>
          </a:p>
          <a:p>
            <a:pPr algn="ctr">
              <a:spcBef>
                <a:spcPts val="1050"/>
              </a:spcBef>
              <a:defRPr/>
            </a:pPr>
            <a:r>
              <a:rPr lang="en-US" sz="1300">
                <a:latin typeface="Aptos" panose="020B0004020202020204" pitchFamily="34" charset="0"/>
              </a:rPr>
              <a:t>Future opportunities should focus on implementing the CP via feasibility pilots and generating real-world evidence.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FA564A-091B-84CF-ED15-34E524690527}"/>
              </a:ext>
            </a:extLst>
          </p:cNvPr>
          <p:cNvSpPr txBox="1"/>
          <p:nvPr/>
        </p:nvSpPr>
        <p:spPr>
          <a:xfrm>
            <a:off x="8918718" y="4476668"/>
            <a:ext cx="280699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50"/>
              </a:spcBef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0B4C08-4331-4F01-87C6-1112222D5C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177" y="4240986"/>
            <a:ext cx="1086441" cy="13466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40026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HN">
      <a:dk1>
        <a:srgbClr val="000000"/>
      </a:dk1>
      <a:lt1>
        <a:srgbClr val="FFFFFF"/>
      </a:lt1>
      <a:dk2>
        <a:srgbClr val="5A5B5B"/>
      </a:dk2>
      <a:lt2>
        <a:srgbClr val="E7E6E6"/>
      </a:lt2>
      <a:accent1>
        <a:srgbClr val="305C94"/>
      </a:accent1>
      <a:accent2>
        <a:srgbClr val="5D7CBC"/>
      </a:accent2>
      <a:accent3>
        <a:srgbClr val="3E9333"/>
      </a:accent3>
      <a:accent4>
        <a:srgbClr val="8CC540"/>
      </a:accent4>
      <a:accent5>
        <a:srgbClr val="4EB7C3"/>
      </a:accent5>
      <a:accent6>
        <a:srgbClr val="308A9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813D5B6C766748BA400363D15DF2B0" ma:contentTypeVersion="11" ma:contentTypeDescription="Create a new document." ma:contentTypeScope="" ma:versionID="e6f842c9cf41e84d2da4c3a6c3fbea27">
  <xsd:schema xmlns:xsd="http://www.w3.org/2001/XMLSchema" xmlns:xs="http://www.w3.org/2001/XMLSchema" xmlns:p="http://schemas.microsoft.com/office/2006/metadata/properties" xmlns:ns2="3bf6d2d3-5e58-41af-b1e4-f36cdb4be07f" xmlns:ns3="134588d4-c3e7-4d9d-b417-44a14fc0ee68" targetNamespace="http://schemas.microsoft.com/office/2006/metadata/properties" ma:root="true" ma:fieldsID="3e9ed01f3a5b3cd0e8def660f6b42581" ns2:_="" ns3:_="">
    <xsd:import namespace="3bf6d2d3-5e58-41af-b1e4-f36cdb4be07f"/>
    <xsd:import namespace="134588d4-c3e7-4d9d-b417-44a14fc0ee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6d2d3-5e58-41af-b1e4-f36cdb4be0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75017f1-612f-420a-ab91-0ca1b32b1c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588d4-c3e7-4d9d-b417-44a14fc0ee6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e5bb9bd-a58c-4c1c-8de2-6c7753d3e2e4}" ma:internalName="TaxCatchAll" ma:showField="CatchAllData" ma:web="134588d4-c3e7-4d9d-b417-44a14fc0ee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f6d2d3-5e58-41af-b1e4-f36cdb4be07f">
      <Terms xmlns="http://schemas.microsoft.com/office/infopath/2007/PartnerControls"/>
    </lcf76f155ced4ddcb4097134ff3c332f>
    <TaxCatchAll xmlns="134588d4-c3e7-4d9d-b417-44a14fc0ee6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CA8A6F-C5DB-400E-9D26-3F1AF465C90F}">
  <ds:schemaRefs>
    <ds:schemaRef ds:uri="134588d4-c3e7-4d9d-b417-44a14fc0ee68"/>
    <ds:schemaRef ds:uri="3bf6d2d3-5e58-41af-b1e4-f36cdb4be0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20535C7-18D0-4435-877B-3BE2F1ADAF8E}">
  <ds:schemaRefs>
    <ds:schemaRef ds:uri="134588d4-c3e7-4d9d-b417-44a14fc0ee68"/>
    <ds:schemaRef ds:uri="3bf6d2d3-5e58-41af-b1e4-f36cdb4be0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18CBB5F-9965-48D1-A75E-3613FF2BD1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VA-04</Template>
  <Application>Microsoft Office PowerPoint</Application>
  <PresentationFormat>Widescreen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Cecilia McAlear</dc:creator>
  <cp:revision>1</cp:revision>
  <dcterms:created xsi:type="dcterms:W3CDTF">2026-06-25T19:53:28Z</dcterms:created>
  <dcterms:modified xsi:type="dcterms:W3CDTF">2026-06-29T17:08:38Z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0x0101003B813D5B6C766748BA400363D15DF2B0</vt:lpwstr>
  </property>
  <property fmtid="{D5CDD505-2E9C-101B-9397-08002B2CF9AE}" pid="3" name="MediaServiceImageTags">
    <vt:lpwstr/>
  </property>
</Properties>
</file>