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4" autoAdjust="0"/>
    <p:restoredTop sz="94660"/>
  </p:normalViewPr>
  <p:slideViewPr>
    <p:cSldViewPr snapToGrid="0">
      <p:cViewPr varScale="1">
        <p:scale>
          <a:sx n="81" d="100"/>
          <a:sy n="81" d="100"/>
        </p:scale>
        <p:origin x="86" y="5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F6647-CD82-4948-BD98-E1A05767DA5A}" type="datetimeFigureOut">
              <a:rPr kumimoji="1" lang="ja-JP" altLang="en-US" smtClean="0"/>
              <a:t>2021/10/28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5145-C7E9-47E6-8819-33B2A8BA14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91094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F6647-CD82-4948-BD98-E1A05767DA5A}" type="datetimeFigureOut">
              <a:rPr kumimoji="1" lang="ja-JP" altLang="en-US" smtClean="0"/>
              <a:t>2021/10/28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5145-C7E9-47E6-8819-33B2A8BA14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2153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F6647-CD82-4948-BD98-E1A05767DA5A}" type="datetimeFigureOut">
              <a:rPr kumimoji="1" lang="ja-JP" altLang="en-US" smtClean="0"/>
              <a:t>2021/10/28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5145-C7E9-47E6-8819-33B2A8BA14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46017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F6647-CD82-4948-BD98-E1A05767DA5A}" type="datetimeFigureOut">
              <a:rPr kumimoji="1" lang="ja-JP" altLang="en-US" smtClean="0"/>
              <a:t>2021/10/28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5145-C7E9-47E6-8819-33B2A8BA14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65156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F6647-CD82-4948-BD98-E1A05767DA5A}" type="datetimeFigureOut">
              <a:rPr kumimoji="1" lang="ja-JP" altLang="en-US" smtClean="0"/>
              <a:t>2021/10/28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5145-C7E9-47E6-8819-33B2A8BA14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6175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F6647-CD82-4948-BD98-E1A05767DA5A}" type="datetimeFigureOut">
              <a:rPr kumimoji="1" lang="ja-JP" altLang="en-US" smtClean="0"/>
              <a:t>2021/10/28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5145-C7E9-47E6-8819-33B2A8BA14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43949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F6647-CD82-4948-BD98-E1A05767DA5A}" type="datetimeFigureOut">
              <a:rPr kumimoji="1" lang="ja-JP" altLang="en-US" smtClean="0"/>
              <a:t>2021/10/28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5145-C7E9-47E6-8819-33B2A8BA14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1660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F6647-CD82-4948-BD98-E1A05767DA5A}" type="datetimeFigureOut">
              <a:rPr kumimoji="1" lang="ja-JP" altLang="en-US" smtClean="0"/>
              <a:t>2021/10/28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5145-C7E9-47E6-8819-33B2A8BA14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97955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F6647-CD82-4948-BD98-E1A05767DA5A}" type="datetimeFigureOut">
              <a:rPr kumimoji="1" lang="ja-JP" altLang="en-US" smtClean="0"/>
              <a:t>2021/10/28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5145-C7E9-47E6-8819-33B2A8BA14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0921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F6647-CD82-4948-BD98-E1A05767DA5A}" type="datetimeFigureOut">
              <a:rPr kumimoji="1" lang="ja-JP" altLang="en-US" smtClean="0"/>
              <a:t>2021/10/28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5145-C7E9-47E6-8819-33B2A8BA14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400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F6647-CD82-4948-BD98-E1A05767DA5A}" type="datetimeFigureOut">
              <a:rPr kumimoji="1" lang="ja-JP" altLang="en-US" smtClean="0"/>
              <a:t>2021/10/28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5145-C7E9-47E6-8819-33B2A8BA14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65300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6F6647-CD82-4948-BD98-E1A05767DA5A}" type="datetimeFigureOut">
              <a:rPr kumimoji="1" lang="ja-JP" altLang="en-US" smtClean="0"/>
              <a:t>2021/10/28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7F5145-C7E9-47E6-8819-33B2A8BA14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2311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A8F50D5B-7C64-40AD-9911-A8B256B5C58D}"/>
              </a:ext>
            </a:extLst>
          </p:cNvPr>
          <p:cNvSpPr/>
          <p:nvPr/>
        </p:nvSpPr>
        <p:spPr>
          <a:xfrm>
            <a:off x="758009" y="6065305"/>
            <a:ext cx="10328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Supplmentary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figure :  Longitudinal sectional view illustrating the relationship between the insole and the foot</a:t>
            </a:r>
            <a:endParaRPr lang="ja-JP" altLang="ja-JP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ACE9652D-E97A-4347-AF2E-5324B52B79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47" y="1304925"/>
            <a:ext cx="6819900" cy="4248150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09D51DA-AF1F-4A9C-A094-16CFA5B3F5C9}"/>
              </a:ext>
            </a:extLst>
          </p:cNvPr>
          <p:cNvSpPr txBox="1"/>
          <p:nvPr/>
        </p:nvSpPr>
        <p:spPr>
          <a:xfrm>
            <a:off x="7875638" y="4326194"/>
            <a:ext cx="38640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>
                <a:latin typeface="Times New Roman" panose="02020603050405020304" pitchFamily="18" charset="0"/>
                <a:ea typeface="BIZ UDPゴシック" panose="020B0400000000000000" pitchFamily="50" charset="-128"/>
                <a:cs typeface="Times New Roman" panose="02020603050405020304" pitchFamily="18" charset="0"/>
              </a:rPr>
              <a:t>F: Weight of user</a:t>
            </a:r>
          </a:p>
          <a:p>
            <a:r>
              <a:rPr lang="en-US" altLang="ja-JP" sz="1200" dirty="0">
                <a:latin typeface="Times New Roman" panose="02020603050405020304" pitchFamily="18" charset="0"/>
                <a:ea typeface="BIZ UDPゴシック" panose="020B0400000000000000" pitchFamily="50" charset="-128"/>
                <a:cs typeface="Times New Roman" panose="02020603050405020304" pitchFamily="18" charset="0"/>
              </a:rPr>
              <a:t>The moment with fulcrum P2 as the center acts on the calcaneus, while the moment with fulcrum P3 as the center acts on the cuboid bone </a:t>
            </a:r>
            <a:endParaRPr kumimoji="1" lang="ja-JP" altLang="en-US" sz="1200" dirty="0">
              <a:latin typeface="Times New Roman" panose="02020603050405020304" pitchFamily="18" charset="0"/>
              <a:ea typeface="BIZ UDPゴシック" panose="020B04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7" name="Text Box 62">
            <a:extLst>
              <a:ext uri="{FF2B5EF4-FFF2-40B4-BE49-F238E27FC236}">
                <a16:creationId xmlns:a16="http://schemas.microsoft.com/office/drawing/2014/main" id="{E0A1C5B2-8F83-B74D-973B-69457EFF26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1305" y="4019249"/>
            <a:ext cx="734695" cy="40767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r>
              <a:rPr lang="en-US" sz="1000" dirty="0">
                <a:effectLst/>
                <a:latin typeface="Times New Roman" panose="02020603050405020304" pitchFamily="18" charset="0"/>
                <a:ea typeface="ＭＳ 明朝" panose="02020609040205080304" pitchFamily="49" charset="-128"/>
              </a:rPr>
              <a:t>Power point p1</a:t>
            </a:r>
            <a:endParaRPr lang="ja-JP" sz="1100" dirty="0">
              <a:effectLst/>
              <a:latin typeface="BIZ UDPゴシック"/>
              <a:ea typeface="ＭＳ 明朝" panose="02020609040205080304" pitchFamily="49" charset="-128"/>
            </a:endParaRPr>
          </a:p>
        </p:txBody>
      </p:sp>
      <p:sp>
        <p:nvSpPr>
          <p:cNvPr id="8" name="Text Box 59">
            <a:extLst>
              <a:ext uri="{FF2B5EF4-FFF2-40B4-BE49-F238E27FC236}">
                <a16:creationId xmlns:a16="http://schemas.microsoft.com/office/drawing/2014/main" id="{FCB5D580-611D-1D47-82EE-F4DC128F34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35568" y="4137916"/>
            <a:ext cx="854777" cy="28900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r>
              <a:rPr lang="en-US" sz="1000">
                <a:effectLst/>
                <a:latin typeface="Times New Roman" panose="02020603050405020304" pitchFamily="18" charset="0"/>
                <a:ea typeface="ＭＳ 明朝" panose="02020609040205080304" pitchFamily="49" charset="-128"/>
              </a:rPr>
              <a:t>Fulcrum p2</a:t>
            </a:r>
            <a:endParaRPr lang="ja-JP" sz="1100">
              <a:effectLst/>
              <a:latin typeface="BIZ UDPゴシック"/>
              <a:ea typeface="ＭＳ 明朝" panose="02020609040205080304" pitchFamily="49" charset="-128"/>
            </a:endParaRPr>
          </a:p>
        </p:txBody>
      </p:sp>
      <p:sp>
        <p:nvSpPr>
          <p:cNvPr id="9" name="テキスト ボックス 2">
            <a:extLst>
              <a:ext uri="{FF2B5EF4-FFF2-40B4-BE49-F238E27FC236}">
                <a16:creationId xmlns:a16="http://schemas.microsoft.com/office/drawing/2014/main" id="{A0AD9FDC-515D-1A4E-8AA3-4FA33519C6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6512" y="4097354"/>
            <a:ext cx="846455" cy="32956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r>
              <a:rPr lang="en-US" sz="1000">
                <a:effectLst/>
                <a:latin typeface="Times New Roman" panose="02020603050405020304" pitchFamily="18" charset="0"/>
                <a:ea typeface="ＭＳ 明朝" panose="02020609040205080304" pitchFamily="49" charset="-128"/>
              </a:rPr>
              <a:t>Fulcrum p3</a:t>
            </a:r>
            <a:endParaRPr lang="ja-JP" sz="1100">
              <a:effectLst/>
              <a:latin typeface="BIZ UDPゴシック"/>
              <a:ea typeface="ＭＳ 明朝" panose="02020609040205080304" pitchFamily="49" charset="-128"/>
            </a:endParaRPr>
          </a:p>
        </p:txBody>
      </p:sp>
      <p:sp>
        <p:nvSpPr>
          <p:cNvPr id="10" name="Text Box 60">
            <a:extLst>
              <a:ext uri="{FF2B5EF4-FFF2-40B4-BE49-F238E27FC236}">
                <a16:creationId xmlns:a16="http://schemas.microsoft.com/office/drawing/2014/main" id="{B41A260C-89F9-6E4A-9F19-224BD66A5C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12641" y="5123815"/>
            <a:ext cx="783359" cy="42926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r>
              <a:rPr lang="en-US" sz="1000" dirty="0">
                <a:effectLst/>
                <a:latin typeface="Times New Roman" panose="02020603050405020304" pitchFamily="18" charset="0"/>
                <a:ea typeface="ＭＳ 明朝" panose="02020609040205080304" pitchFamily="49" charset="-128"/>
              </a:rPr>
              <a:t>Point of application</a:t>
            </a:r>
            <a:endParaRPr lang="ja-JP" sz="1100" dirty="0">
              <a:effectLst/>
              <a:latin typeface="BIZ UDPゴシック"/>
              <a:ea typeface="ＭＳ 明朝" panose="02020609040205080304" pitchFamily="49" charset="-128"/>
            </a:endParaRPr>
          </a:p>
        </p:txBody>
      </p:sp>
      <p:sp>
        <p:nvSpPr>
          <p:cNvPr id="11" name="Text Box 60">
            <a:extLst>
              <a:ext uri="{FF2B5EF4-FFF2-40B4-BE49-F238E27FC236}">
                <a16:creationId xmlns:a16="http://schemas.microsoft.com/office/drawing/2014/main" id="{0DD3BC55-7735-5A4A-9348-9905832D43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5831" y="5132091"/>
            <a:ext cx="862576" cy="42926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r>
              <a:rPr lang="en-US" sz="1000" dirty="0">
                <a:effectLst/>
                <a:latin typeface="Times New Roman" panose="02020603050405020304" pitchFamily="18" charset="0"/>
                <a:ea typeface="ＭＳ 明朝" panose="02020609040205080304" pitchFamily="49" charset="-128"/>
              </a:rPr>
              <a:t>Point of application</a:t>
            </a:r>
            <a:endParaRPr lang="ja-JP" sz="1100" dirty="0">
              <a:effectLst/>
              <a:latin typeface="BIZ UDPゴシック"/>
              <a:ea typeface="ＭＳ 明朝" panose="020206090402050803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126338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C95A4A108D68E449C69951FE525F147" ma:contentTypeVersion="11" ma:contentTypeDescription="新しいドキュメントを作成します。" ma:contentTypeScope="" ma:versionID="7f29efe5276c05c495eca666f913f8d3">
  <xsd:schema xmlns:xsd="http://www.w3.org/2001/XMLSchema" xmlns:xs="http://www.w3.org/2001/XMLSchema" xmlns:p="http://schemas.microsoft.com/office/2006/metadata/properties" xmlns:ns3="e43016c1-1bf7-4e96-9197-b187723d1346" targetNamespace="http://schemas.microsoft.com/office/2006/metadata/properties" ma:root="true" ma:fieldsID="9c0d697423e50a5951f83010b8e13197" ns3:_="">
    <xsd:import namespace="e43016c1-1bf7-4e96-9197-b187723d134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3016c1-1bf7-4e96-9197-b187723d134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D4BB011-7336-44EF-964D-3727EFB6C51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A52B51E-A8A1-4F93-80F4-5CA09821DDB0}">
  <ds:schemaRefs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e43016c1-1bf7-4e96-9197-b187723d1346"/>
    <ds:schemaRef ds:uri="http://purl.org/dc/terms/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516A6EFB-6CC8-4675-B3D0-4BAA296666B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43016c1-1bf7-4e96-9197-b187723d134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60</Words>
  <Application>Microsoft Office PowerPoint</Application>
  <PresentationFormat>ワイド画面</PresentationFormat>
  <Paragraphs>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BIZ UDPゴシック</vt:lpstr>
      <vt:lpstr>ＭＳ 明朝</vt:lpstr>
      <vt:lpstr>游ゴシック</vt:lpstr>
      <vt:lpstr>游ゴシック Light</vt:lpstr>
      <vt:lpstr>Arial</vt:lpstr>
      <vt:lpstr>Times New Roman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Tazawa Masayuki</dc:creator>
  <cp:lastModifiedBy>Tazawa Masayuki</cp:lastModifiedBy>
  <cp:revision>2</cp:revision>
  <dcterms:created xsi:type="dcterms:W3CDTF">2021-10-11T08:04:28Z</dcterms:created>
  <dcterms:modified xsi:type="dcterms:W3CDTF">2021-10-28T10:15:33Z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0x0101000C95A4A108D68E449C69951FE525F147</vt:lpwstr>
  </property>
</Properties>
</file>