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04" r:id="rId2"/>
  </p:sldIdLst>
  <p:sldSz cx="12192000" cy="6858000"/>
  <p:notesSz cx="6797675" cy="9929813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7015" autoAdjust="0"/>
    <p:restoredTop sz="94249" autoAdjust="0"/>
  </p:normalViewPr>
  <p:slideViewPr>
    <p:cSldViewPr snapToGrid="0">
      <p:cViewPr varScale="1">
        <p:scale>
          <a:sx n="115" d="100"/>
          <a:sy n="115" d="100"/>
        </p:scale>
        <p:origin x="3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2988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7199"/>
          </a:xfrm>
          <a:prstGeom prst="rect">
            <a:avLst/>
          </a:prstGeom>
        </p:spPr>
        <p:txBody>
          <a:bodyPr vert="horz" lIns="90462" tIns="45231" rIns="90462" bIns="45231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815" y="0"/>
            <a:ext cx="2945293" cy="497199"/>
          </a:xfrm>
          <a:prstGeom prst="rect">
            <a:avLst/>
          </a:prstGeom>
        </p:spPr>
        <p:txBody>
          <a:bodyPr vert="horz" lIns="90462" tIns="45231" rIns="90462" bIns="45231" rtlCol="0"/>
          <a:lstStyle>
            <a:lvl1pPr algn="r">
              <a:defRPr sz="1200"/>
            </a:lvl1pPr>
          </a:lstStyle>
          <a:p>
            <a:fld id="{1FAB6757-D0A5-427E-A54A-FBB07C05E846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62" tIns="45231" rIns="90462" bIns="45231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924" y="4778458"/>
            <a:ext cx="5437827" cy="3909932"/>
          </a:xfrm>
          <a:prstGeom prst="rect">
            <a:avLst/>
          </a:prstGeom>
        </p:spPr>
        <p:txBody>
          <a:bodyPr vert="horz" lIns="90462" tIns="45231" rIns="90462" bIns="45231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2614"/>
            <a:ext cx="2945293" cy="497199"/>
          </a:xfrm>
          <a:prstGeom prst="rect">
            <a:avLst/>
          </a:prstGeom>
        </p:spPr>
        <p:txBody>
          <a:bodyPr vert="horz" lIns="90462" tIns="45231" rIns="90462" bIns="45231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815" y="9432614"/>
            <a:ext cx="2945293" cy="497199"/>
          </a:xfrm>
          <a:prstGeom prst="rect">
            <a:avLst/>
          </a:prstGeom>
        </p:spPr>
        <p:txBody>
          <a:bodyPr vert="horz" lIns="90462" tIns="45231" rIns="90462" bIns="45231" rtlCol="0" anchor="b"/>
          <a:lstStyle>
            <a:lvl1pPr algn="r">
              <a:defRPr sz="1200"/>
            </a:lvl1pPr>
          </a:lstStyle>
          <a:p>
            <a:fld id="{7FA443D7-1E21-45CD-B4E0-42A0B942343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399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811C33-825E-4AEA-8A0F-38828F20F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66CA38B-BDAE-4563-93CD-337795200C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2E31B7-ECE1-42B3-B07C-8C96AA0A6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F336DD-B6FA-4D51-AD55-F529DB4F0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CAE18A-B359-4893-A459-443DE2DE5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99949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910AB6-7064-4364-B13E-0E6E0C602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20580F9-429D-4AFF-9391-94EBC53C3A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2898F0-1CEA-4925-AF32-C691EC66A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1CAF4E-F5F7-4E13-8E6E-B7B19B6A7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E1776D-B207-47FC-9245-25D5DC667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0225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822C26E-8FA6-4F32-AA81-D48ECB11ED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5648CDA-8330-48E1-BA60-0BC9EFDCBE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C6C2B5-ADF7-4158-B089-9E1D50899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CE6D95-9CB2-4456-861E-4969C68C4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D4C454-F20D-4DAC-9937-36CCEA4F2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78953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5EB95C-733A-488F-BD20-9B3C02623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13F9EA-063B-4B4D-B7B9-24CE38AB3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8FC81E-CF55-4C45-B00E-2E413DCCE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A13C9A-6ABB-4D6A-9E32-00381FDA5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4CD4DE-51E6-4F8E-B660-374824DD2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49981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250A8F-8824-492E-9A0A-FFAA2E62C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E72814A-1AD8-4C73-A0D5-D709CD3E0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633C7B-CF31-40B9-AA16-F8EEF99B5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34F758-3021-4B59-9F47-3960E6968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25D463-8497-4B07-8C6E-214CB9629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13894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A79B96-399A-4F16-BC8E-ABD328A05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2F28DC-858B-4677-9B5E-EFA5AE0148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D35EFB4-3210-4D3F-8C09-279EF18D9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C8FFBD0-BADE-4A3D-A77C-8D2F76D61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AB70B71-1F65-408C-A4D0-7662A9EC5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2B241C8-75DF-4C45-A071-3664F0447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61347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C69F5E-29BA-4085-8D1D-7943F0EEA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77775E4-7C6D-4BB0-8D67-918B04A58B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BA36D16-7D5D-4F6D-BC79-6714D27796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FE175DD-A417-49D4-8C6C-6B5A50B94D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292EE8C-C2C2-44F1-A369-583EE258AC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80CC898-F47E-4F00-80D9-8CAB3DFDE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7B7E097-3A68-4D9C-B500-F011A123B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563A628-D81C-45B4-A559-D714E2C66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25617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9CD3AF-E56B-4431-A4B1-6A07FCA05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01798C2-40BB-4513-BDF8-74B681007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BB72623-799A-4794-95C8-65F2165BB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3DAE8AF-2AEB-4212-BB07-BF0403C6B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23323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01B16EC-9FDE-46BB-8D92-A2B9FB011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B752A7E-53A0-4C8D-A6D5-F49EC2C61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98A542-3498-4FC6-9D33-ED903D021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30012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62AA06-C7B2-4558-8239-74133CBB3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62C239B-8472-4D07-9449-DC3DCA9EB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BC8E4BD-8450-403C-9853-E0EBD30AD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ADCF6C-3DEB-457E-AE28-6282F6824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9DB401F-34B6-4FFE-B0F7-1B5F3709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1119CC4-A205-40D6-8DA1-ABFD24677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38286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B49A3E-7D36-4869-8734-9B5089DB8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AA51BE9-E43A-4D27-B024-5A6BC9C8C6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04C08D4-36E3-4E6E-A526-EAA18A6E7F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A60B4D-621A-4D7C-8F4F-F747F47EF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3C96D4-3D57-41E2-B166-7983FBA46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DB93A6A-CC7F-40F2-9978-0D101AA38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51175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BA0353D-2E65-470C-A293-BEE47C87A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E703E3-CB35-4A79-B331-49AD80F64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3D97413-8543-49AD-8129-8F03377E33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CAF12C-4A8D-46B6-8004-0ECF777FFB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489306-DAA9-41A7-A44F-9C661B48AD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26823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emf"/><Relationship Id="rId4" Type="http://schemas.openxmlformats.org/officeDocument/2006/relationships/image" Target="../media/image1.emf"/><Relationship Id="rId9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3898047"/>
              </p:ext>
            </p:extLst>
          </p:nvPr>
        </p:nvGraphicFramePr>
        <p:xfrm>
          <a:off x="2006600" y="3479799"/>
          <a:ext cx="3551238" cy="3506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4" name="Prism 8" r:id="rId3" imgW="2785290" imgH="2753378" progId="Prism8.Document">
                  <p:embed/>
                </p:oleObj>
              </mc:Choice>
              <mc:Fallback>
                <p:oleObj name="Prism 8" r:id="rId3" imgW="2785290" imgH="2753378" progId="Prism8.Document">
                  <p:embed/>
                  <p:pic>
                    <p:nvPicPr>
                      <p:cNvPr id="4" name="Objeto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06600" y="3479799"/>
                        <a:ext cx="3551238" cy="3506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9585500"/>
              </p:ext>
            </p:extLst>
          </p:nvPr>
        </p:nvGraphicFramePr>
        <p:xfrm>
          <a:off x="6600825" y="3475036"/>
          <a:ext cx="3546475" cy="351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5" name="Prism 8" r:id="rId5" imgW="2780968" imgH="2753378" progId="Prism8.Document">
                  <p:embed/>
                </p:oleObj>
              </mc:Choice>
              <mc:Fallback>
                <p:oleObj name="Prism 8" r:id="rId5" imgW="2780968" imgH="2753378" progId="Prism8.Document">
                  <p:embed/>
                  <p:pic>
                    <p:nvPicPr>
                      <p:cNvPr id="6" name="Objeto 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600825" y="3475036"/>
                        <a:ext cx="3546475" cy="3511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7272626"/>
              </p:ext>
            </p:extLst>
          </p:nvPr>
        </p:nvGraphicFramePr>
        <p:xfrm>
          <a:off x="1981200" y="-136525"/>
          <a:ext cx="3690938" cy="385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6" name="Prism 8" r:id="rId7" imgW="2895131" imgH="3027815" progId="Prism8.Document">
                  <p:embed/>
                </p:oleObj>
              </mc:Choice>
              <mc:Fallback>
                <p:oleObj name="Prism 8" r:id="rId7" imgW="2895131" imgH="3027815" progId="Prism8.Document">
                  <p:embed/>
                  <p:pic>
                    <p:nvPicPr>
                      <p:cNvPr id="7" name="Objeto 6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981200" y="-136525"/>
                        <a:ext cx="3690938" cy="3857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6576349"/>
              </p:ext>
            </p:extLst>
          </p:nvPr>
        </p:nvGraphicFramePr>
        <p:xfrm>
          <a:off x="6411913" y="-139700"/>
          <a:ext cx="3554412" cy="386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7" name="Prism 8" r:id="rId9" imgW="2785290" imgH="3027815" progId="Prism8.Document">
                  <p:embed/>
                </p:oleObj>
              </mc:Choice>
              <mc:Fallback>
                <p:oleObj name="Prism 8" r:id="rId9" imgW="2785290" imgH="3027815" progId="Prism8.Document">
                  <p:embed/>
                  <p:pic>
                    <p:nvPicPr>
                      <p:cNvPr id="8" name="Objeto 7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411913" y="-139700"/>
                        <a:ext cx="3554412" cy="3860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10114806" y="4689"/>
            <a:ext cx="2064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err="1"/>
              <a:t>Suppl</a:t>
            </a:r>
            <a:r>
              <a:rPr lang="es-ES" sz="2400" b="1" dirty="0"/>
              <a:t>. Figure 4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465568" y="397991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A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465568" y="3607396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B</a:t>
            </a:r>
          </a:p>
        </p:txBody>
      </p:sp>
      <p:cxnSp>
        <p:nvCxnSpPr>
          <p:cNvPr id="3" name="Conector recto 2"/>
          <p:cNvCxnSpPr/>
          <p:nvPr/>
        </p:nvCxnSpPr>
        <p:spPr>
          <a:xfrm>
            <a:off x="7581209" y="3931920"/>
            <a:ext cx="111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>
            <a:off x="8139209" y="4408516"/>
            <a:ext cx="57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/>
          <p:cNvSpPr txBox="1"/>
          <p:nvPr/>
        </p:nvSpPr>
        <p:spPr>
          <a:xfrm>
            <a:off x="7784785" y="3731865"/>
            <a:ext cx="7088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000" b="1" dirty="0" smtClean="0"/>
              <a:t>*** </a:t>
            </a:r>
          </a:p>
          <a:p>
            <a:pPr algn="ctr"/>
            <a:r>
              <a:rPr lang="es-ES" sz="1000" b="1" dirty="0" smtClean="0"/>
              <a:t>p= 0,0006</a:t>
            </a:r>
            <a:endParaRPr lang="es-ES" sz="1000" b="1" dirty="0"/>
          </a:p>
        </p:txBody>
      </p:sp>
      <p:sp>
        <p:nvSpPr>
          <p:cNvPr id="13" name="CuadroTexto 12"/>
          <p:cNvSpPr txBox="1"/>
          <p:nvPr/>
        </p:nvSpPr>
        <p:spPr>
          <a:xfrm>
            <a:off x="8067647" y="4192459"/>
            <a:ext cx="7088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000" b="1" dirty="0" smtClean="0"/>
              <a:t>**</a:t>
            </a:r>
          </a:p>
          <a:p>
            <a:pPr algn="ctr"/>
            <a:r>
              <a:rPr lang="es-ES" sz="1000" b="1" dirty="0" smtClean="0"/>
              <a:t>p= 0,0096</a:t>
            </a:r>
            <a:endParaRPr lang="es-ES" sz="1000" b="1" dirty="0"/>
          </a:p>
        </p:txBody>
      </p:sp>
    </p:spTree>
    <p:extLst>
      <p:ext uri="{BB962C8B-B14F-4D97-AF65-F5344CB8AC3E}">
        <p14:creationId xmlns:p14="http://schemas.microsoft.com/office/powerpoint/2010/main" val="17810979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42894</TotalTime>
  <Words>14</Words>
  <Application>Microsoft Office PowerPoint</Application>
  <PresentationFormat>Panorámica</PresentationFormat>
  <Paragraphs>7</Paragraphs>
  <Slides>1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Tema de Office</vt:lpstr>
      <vt:lpstr>Prism 8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 Milagros Solchaga</dc:creator>
  <cp:lastModifiedBy>Rafa Aldabe</cp:lastModifiedBy>
  <cp:revision>196</cp:revision>
  <cp:lastPrinted>2025-11-27T10:52:49Z</cp:lastPrinted>
  <dcterms:created xsi:type="dcterms:W3CDTF">2024-05-06T09:59:14Z</dcterms:created>
  <dcterms:modified xsi:type="dcterms:W3CDTF">2026-06-24T15:43:44Z</dcterms:modified>
</cp:coreProperties>
</file>