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797675" cy="9929813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15" autoAdjust="0"/>
    <p:restoredTop sz="94249" autoAdjust="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98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>
              <a:defRPr sz="1200"/>
            </a:lvl1pPr>
          </a:lstStyle>
          <a:p>
            <a:fld id="{1FAB6757-D0A5-427E-A54A-FBB07C05E84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4" y="4778458"/>
            <a:ext cx="5437827" cy="3909932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5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>
              <a:defRPr sz="1200"/>
            </a:lvl1pPr>
          </a:lstStyle>
          <a:p>
            <a:fld id="{7FA443D7-1E21-45CD-B4E0-42A0B942343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9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11C33-825E-4AEA-8A0F-38828F20F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6CA38B-BDAE-4563-93CD-337795200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2E31B7-ECE1-42B3-B07C-8C96AA0A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F336DD-B6FA-4D51-AD55-F529DB4F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CAE18A-B359-4893-A459-443DE2DE5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99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10AB6-7064-4364-B13E-0E6E0C60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0580F9-429D-4AFF-9391-94EBC53C3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898F0-1CEA-4925-AF32-C691EC66A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1CAF4E-F5F7-4E13-8E6E-B7B19B6A7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E1776D-B207-47FC-9245-25D5DC66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022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22C26E-8FA6-4F32-AA81-D48ECB11E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648CDA-8330-48E1-BA60-0BC9EFDCB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C6C2B5-ADF7-4158-B089-9E1D5089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CE6D95-9CB2-4456-861E-4969C68C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D4C454-F20D-4DAC-9937-36CCEA4F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7895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EB95C-733A-488F-BD20-9B3C02623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13F9EA-063B-4B4D-B7B9-24CE38AB3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8FC81E-CF55-4C45-B00E-2E413DCC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A13C9A-6ABB-4D6A-9E32-00381FDA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4CD4DE-51E6-4F8E-B660-374824DD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99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50A8F-8824-492E-9A0A-FFAA2E62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72814A-1AD8-4C73-A0D5-D709CD3E0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633C7B-CF31-40B9-AA16-F8EEF99B5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34F758-3021-4B59-9F47-3960E696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25D463-8497-4B07-8C6E-214CB962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389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79B96-399A-4F16-BC8E-ABD328A05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2F28DC-858B-4677-9B5E-EFA5AE014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D35EFB4-3210-4D3F-8C09-279EF18D9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8FFBD0-BADE-4A3D-A77C-8D2F76D6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B70B71-1F65-408C-A4D0-7662A9EC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B241C8-75DF-4C45-A071-3664F04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134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69F5E-29BA-4085-8D1D-7943F0EE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7775E4-7C6D-4BB0-8D67-918B04A58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A36D16-7D5D-4F6D-BC79-6714D2779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FE175DD-A417-49D4-8C6C-6B5A50B94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92EE8C-C2C2-44F1-A369-583EE258A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0CC898-F47E-4F00-80D9-8CAB3DFDE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B7E097-3A68-4D9C-B500-F011A123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563A628-D81C-45B4-A559-D714E2C66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561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CD3AF-E56B-4431-A4B1-6A07FCA0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1798C2-40BB-4513-BDF8-74B681007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B72623-799A-4794-95C8-65F2165B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DAE8AF-2AEB-4212-BB07-BF0403C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33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1B16EC-9FDE-46BB-8D92-A2B9FB01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752A7E-53A0-4C8D-A6D5-F49EC2C61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98A542-3498-4FC6-9D33-ED903D02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001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2AA06-C7B2-4558-8239-74133CBB3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C239B-8472-4D07-9449-DC3DCA9EB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C8E4BD-8450-403C-9853-E0EBD30AD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ADCF6C-3DEB-457E-AE28-6282F682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DB401F-34B6-4FFE-B0F7-1B5F3709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119CC4-A205-40D6-8DA1-ABFD2467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828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49A3E-7D36-4869-8734-9B5089DB8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AA51BE9-E43A-4D27-B024-5A6BC9C8C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4C08D4-36E3-4E6E-A526-EAA18A6E7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A60B4D-621A-4D7C-8F4F-F747F47E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C96D4-3D57-41E2-B166-7983FBA4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B93A6A-CC7F-40F2-9978-0D101AA3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17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A0353D-2E65-470C-A293-BEE47C87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703E3-CB35-4A79-B331-49AD80F64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D97413-8543-49AD-8129-8F03377E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CAF12C-4A8D-46B6-8004-0ECF777F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489306-DAA9-41A7-A44F-9C661B48A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682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B19777A8-865E-93A1-3C47-E259B98BE583}"/>
              </a:ext>
            </a:extLst>
          </p:cNvPr>
          <p:cNvSpPr txBox="1"/>
          <p:nvPr/>
        </p:nvSpPr>
        <p:spPr>
          <a:xfrm>
            <a:off x="2679423" y="6308017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/>
              <a:t>M471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0124331" y="4689"/>
            <a:ext cx="2064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/>
              <a:t>Suppl</a:t>
            </a:r>
            <a:r>
              <a:rPr lang="es-ES" sz="2400" b="1" dirty="0"/>
              <a:t>. Figure 5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4" y="3444516"/>
            <a:ext cx="6035040" cy="28635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4" y="568150"/>
            <a:ext cx="6035040" cy="286350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19777A8-865E-93A1-3C47-E259B98BE583}"/>
              </a:ext>
            </a:extLst>
          </p:cNvPr>
          <p:cNvSpPr txBox="1"/>
          <p:nvPr/>
        </p:nvSpPr>
        <p:spPr>
          <a:xfrm>
            <a:off x="8289738" y="6308017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/>
              <a:t>M471 </a:t>
            </a:r>
            <a:r>
              <a:rPr lang="es-ES" b="1" dirty="0" err="1"/>
              <a:t>Man</a:t>
            </a:r>
            <a:r>
              <a:rPr lang="es-ES" b="1" dirty="0"/>
              <a:t> 50%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56" y="3444516"/>
            <a:ext cx="6035040" cy="286350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56" y="568150"/>
            <a:ext cx="6035040" cy="286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783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42895</TotalTime>
  <Words>9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Milagros Solchaga</dc:creator>
  <cp:lastModifiedBy>Rafa Aldabe</cp:lastModifiedBy>
  <cp:revision>196</cp:revision>
  <cp:lastPrinted>2025-11-27T10:52:49Z</cp:lastPrinted>
  <dcterms:created xsi:type="dcterms:W3CDTF">2024-05-06T09:59:14Z</dcterms:created>
  <dcterms:modified xsi:type="dcterms:W3CDTF">2026-06-24T15:43:30Z</dcterms:modified>
</cp:coreProperties>
</file>