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4" r:id="rId2"/>
  </p:sldIdLst>
  <p:sldSz cx="12192000" cy="6858000"/>
  <p:notesSz cx="6797675" cy="9929813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7015" autoAdjust="0"/>
    <p:restoredTop sz="94249" autoAdjust="0"/>
  </p:normalViewPr>
  <p:slideViewPr>
    <p:cSldViewPr snapToGrid="0">
      <p:cViewPr varScale="1">
        <p:scale>
          <a:sx n="115" d="100"/>
          <a:sy n="115" d="100"/>
        </p:scale>
        <p:origin x="3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49" d="100"/>
          <a:sy n="49" d="100"/>
        </p:scale>
        <p:origin x="2988" y="3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815" y="0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/>
          <a:lstStyle>
            <a:lvl1pPr algn="r">
              <a:defRPr sz="1200"/>
            </a:lvl1pPr>
          </a:lstStyle>
          <a:p>
            <a:fld id="{1FAB6757-D0A5-427E-A54A-FBB07C05E846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62" tIns="45231" rIns="90462" bIns="45231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924" y="4778458"/>
            <a:ext cx="5437827" cy="3909932"/>
          </a:xfrm>
          <a:prstGeom prst="rect">
            <a:avLst/>
          </a:prstGeom>
        </p:spPr>
        <p:txBody>
          <a:bodyPr vert="horz" lIns="90462" tIns="45231" rIns="90462" bIns="45231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32614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815" y="9432614"/>
            <a:ext cx="2945293" cy="497199"/>
          </a:xfrm>
          <a:prstGeom prst="rect">
            <a:avLst/>
          </a:prstGeom>
        </p:spPr>
        <p:txBody>
          <a:bodyPr vert="horz" lIns="90462" tIns="45231" rIns="90462" bIns="45231" rtlCol="0" anchor="b"/>
          <a:lstStyle>
            <a:lvl1pPr algn="r">
              <a:defRPr sz="1200"/>
            </a:lvl1pPr>
          </a:lstStyle>
          <a:p>
            <a:fld id="{7FA443D7-1E21-45CD-B4E0-42A0B9423432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3399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811C33-825E-4AEA-8A0F-38828F20F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66CA38B-BDAE-4563-93CD-337795200C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2E31B7-ECE1-42B3-B07C-8C96AA0A6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F336DD-B6FA-4D51-AD55-F529DB4F0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0CAE18A-B359-4893-A459-443DE2DE5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994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910AB6-7064-4364-B13E-0E6E0C602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20580F9-429D-4AFF-9391-94EBC53C3A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A2898F0-1CEA-4925-AF32-C691EC66A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1CAF4E-F5F7-4E13-8E6E-B7B19B6A7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CE1776D-B207-47FC-9245-25D5DC667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02259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822C26E-8FA6-4F32-AA81-D48ECB11ED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5648CDA-8330-48E1-BA60-0BC9EFDCBE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C6C2B5-ADF7-4158-B089-9E1D50899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CE6D95-9CB2-4456-861E-4969C68C4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D4C454-F20D-4DAC-9937-36CCEA4F2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978953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5EB95C-733A-488F-BD20-9B3C02623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013F9EA-063B-4B4D-B7B9-24CE38AB3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8FC81E-CF55-4C45-B00E-2E413DCCE5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A13C9A-6ABB-4D6A-9E32-00381FDA5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4CD4DE-51E6-4F8E-B660-374824DD2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4998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250A8F-8824-492E-9A0A-FFAA2E62C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72814A-1AD8-4C73-A0D5-D709CD3E0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633C7B-CF31-40B9-AA16-F8EEF99B5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34F758-3021-4B59-9F47-3960E6968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25D463-8497-4B07-8C6E-214CB9629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3894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A79B96-399A-4F16-BC8E-ABD328A05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2F28DC-858B-4677-9B5E-EFA5AE0148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D35EFB4-3210-4D3F-8C09-279EF18D9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C8FFBD0-BADE-4A3D-A77C-8D2F76D6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AB70B71-1F65-408C-A4D0-7662A9EC50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B241C8-75DF-4C45-A071-3664F0447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61347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C69F5E-29BA-4085-8D1D-7943F0EE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7775E4-7C6D-4BB0-8D67-918B04A58B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BA36D16-7D5D-4F6D-BC79-6714D27796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FE175DD-A417-49D4-8C6C-6B5A50B94D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292EE8C-C2C2-44F1-A369-583EE258AC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80CC898-F47E-4F00-80D9-8CAB3DFDE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7B7E097-3A68-4D9C-B500-F011A123B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563A628-D81C-45B4-A559-D714E2C66A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25617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9CD3AF-E56B-4431-A4B1-6A07FCA05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01798C2-40BB-4513-BDF8-74B681007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BB72623-799A-4794-95C8-65F2165BB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3DAE8AF-2AEB-4212-BB07-BF0403C6B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23323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01B16EC-9FDE-46BB-8D92-A2B9FB011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B752A7E-53A0-4C8D-A6D5-F49EC2C61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98A542-3498-4FC6-9D33-ED903D021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30012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62AA06-C7B2-4558-8239-74133CBB3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2C239B-8472-4D07-9449-DC3DCA9EB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BC8E4BD-8450-403C-9853-E0EBD30ADE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ADCF6C-3DEB-457E-AE28-6282F6824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9DB401F-34B6-4FFE-B0F7-1B5F3709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1119CC4-A205-40D6-8DA1-ABFD24677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38286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B49A3E-7D36-4869-8734-9B5089DB8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AA51BE9-E43A-4D27-B024-5A6BC9C8C6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04C08D4-36E3-4E6E-A526-EAA18A6E7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6A60B4D-621A-4D7C-8F4F-F747F47EF8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3C96D4-3D57-41E2-B166-7983FBA46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DB93A6A-CC7F-40F2-9978-0D101AA38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51175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BA0353D-2E65-470C-A293-BEE47C87A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E703E3-CB35-4A79-B331-49AD80F649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3D97413-8543-49AD-8129-8F03377E33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7FC09F-555D-4E5A-82FD-FADEEAB10EC7}" type="datetimeFigureOut">
              <a:rPr lang="es-ES_tradnl" smtClean="0"/>
              <a:t>24/06/2026</a:t>
            </a:fld>
            <a:endParaRPr lang="es-ES_tradn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CAF12C-4A8D-46B6-8004-0ECF777FFB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6489306-DAA9-41A7-A44F-9C661B48AD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55736B-8B3E-47EC-9479-2E23C7085670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2682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7" Type="http://schemas.openxmlformats.org/officeDocument/2006/relationships/image" Target="../media/image6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id="{9F28658E-913F-98E1-7963-0CBE4F804B3D}"/>
              </a:ext>
            </a:extLst>
          </p:cNvPr>
          <p:cNvSpPr txBox="1"/>
          <p:nvPr/>
        </p:nvSpPr>
        <p:spPr>
          <a:xfrm>
            <a:off x="1666913" y="6414324"/>
            <a:ext cx="675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/>
              <a:t>A591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0124331" y="4689"/>
            <a:ext cx="20647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err="1"/>
              <a:t>Suppl</a:t>
            </a:r>
            <a:r>
              <a:rPr lang="es-ES" sz="2400" b="1" dirty="0"/>
              <a:t>. Figure 3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19777A8-865E-93A1-3C47-E259B98BE583}"/>
              </a:ext>
            </a:extLst>
          </p:cNvPr>
          <p:cNvSpPr txBox="1"/>
          <p:nvPr/>
        </p:nvSpPr>
        <p:spPr>
          <a:xfrm>
            <a:off x="5264337" y="6396324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/>
              <a:t>A591 Man 20%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19777A8-865E-93A1-3C47-E259B98BE583}"/>
              </a:ext>
            </a:extLst>
          </p:cNvPr>
          <p:cNvSpPr txBox="1"/>
          <p:nvPr/>
        </p:nvSpPr>
        <p:spPr>
          <a:xfrm>
            <a:off x="9360326" y="6414324"/>
            <a:ext cx="1622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b="1" dirty="0"/>
              <a:t>A591 </a:t>
            </a:r>
            <a:r>
              <a:rPr lang="es-ES" b="1" dirty="0" err="1"/>
              <a:t>Man</a:t>
            </a:r>
            <a:r>
              <a:rPr lang="es-ES" b="1" dirty="0"/>
              <a:t> 50%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2" y="535990"/>
            <a:ext cx="3930428" cy="28440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2" y="3552324"/>
            <a:ext cx="3930428" cy="28440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526" y="517990"/>
            <a:ext cx="3980183" cy="28800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5526" y="3534324"/>
            <a:ext cx="3980183" cy="2880000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515" y="517990"/>
            <a:ext cx="3980183" cy="2880000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515" y="3534324"/>
            <a:ext cx="3980183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5644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42893</TotalTime>
  <Words>13</Words>
  <Application>Microsoft Office PowerPoint</Application>
  <PresentationFormat>Panorámica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 Milagros Solchaga</dc:creator>
  <cp:lastModifiedBy>Rafa Aldabe</cp:lastModifiedBy>
  <cp:revision>196</cp:revision>
  <cp:lastPrinted>2025-11-27T10:52:49Z</cp:lastPrinted>
  <dcterms:created xsi:type="dcterms:W3CDTF">2024-05-06T09:59:14Z</dcterms:created>
  <dcterms:modified xsi:type="dcterms:W3CDTF">2026-06-24T15:43:59Z</dcterms:modified>
</cp:coreProperties>
</file>