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797675" cy="99298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8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1FAB6757-D0A5-427E-A54A-FBB07C05E84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7FA443D7-1E21-45CD-B4E0-42A0B94234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9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11C33-825E-4AEA-8A0F-38828F20F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6CA38B-BDAE-4563-93CD-33779520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E31B7-ECE1-42B3-B07C-8C96AA0A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F336DD-B6FA-4D51-AD55-F529DB4F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AE18A-B359-4893-A459-443DE2DE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99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0AB6-7064-4364-B13E-0E6E0C60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580F9-429D-4AFF-9391-94EBC53C3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98F0-1CEA-4925-AF32-C691EC66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CAF4E-F5F7-4E13-8E6E-B7B19B6A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1776D-B207-47FC-9245-25D5DC66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02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2C26E-8FA6-4F32-AA81-D48ECB11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48CDA-8330-48E1-BA60-0BC9EFDC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C6C2B5-ADF7-4158-B089-9E1D508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CE6D95-9CB2-4456-861E-4969C68C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4C454-F20D-4DAC-9937-36CCEA4F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895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EB95C-733A-488F-BD20-9B3C0262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3F9EA-063B-4B4D-B7B9-24CE38AB3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FC81E-CF55-4C45-B00E-2E413DC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13C9A-6ABB-4D6A-9E32-00381FDA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CD4DE-51E6-4F8E-B660-374824DD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9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0A8F-8824-492E-9A0A-FFAA2E62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2814A-1AD8-4C73-A0D5-D709CD3E0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33C7B-CF31-40B9-AA16-F8EEF99B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4F758-3021-4B59-9F47-3960E696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5D463-8497-4B07-8C6E-214CB962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89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79B96-399A-4F16-BC8E-ABD328A0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F28DC-858B-4677-9B5E-EFA5AE01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35EFB4-3210-4D3F-8C09-279EF18D9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FFBD0-BADE-4A3D-A77C-8D2F76D6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B70B71-1F65-408C-A4D0-7662A9E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B241C8-75DF-4C45-A071-3664F04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134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9F5E-29BA-4085-8D1D-7943F0EE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7775E4-7C6D-4BB0-8D67-918B04A5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A36D16-7D5D-4F6D-BC79-6714D2779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E175DD-A417-49D4-8C6C-6B5A50B94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92EE8C-C2C2-44F1-A369-583EE258A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0CC898-F47E-4F00-80D9-8CAB3DFD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B7E097-3A68-4D9C-B500-F011A123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63A628-D81C-45B4-A559-D714E2C6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561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CD3AF-E56B-4431-A4B1-6A07FCA0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1798C2-40BB-4513-BDF8-74B68100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B72623-799A-4794-95C8-65F2165B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DAE8AF-2AEB-4212-BB07-BF0403C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3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1B16EC-9FDE-46BB-8D92-A2B9FB01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752A7E-53A0-4C8D-A6D5-F49EC2C6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98A542-3498-4FC6-9D33-ED903D02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01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AA06-C7B2-4558-8239-74133CB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C239B-8472-4D07-9449-DC3DCA9E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8E4BD-8450-403C-9853-E0EBD30A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ADCF6C-3DEB-457E-AE28-6282F682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DB401F-34B6-4FFE-B0F7-1B5F3709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19CC4-A205-40D6-8DA1-ABFD2467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828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49A3E-7D36-4869-8734-9B5089DB8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A51BE9-E43A-4D27-B024-5A6BC9C8C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C08D4-36E3-4E6E-A526-EAA18A6E7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60B4D-621A-4D7C-8F4F-F747F47E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C96D4-3D57-41E2-B166-7983FBA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B93A6A-CC7F-40F2-9978-0D101AA3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1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A0353D-2E65-470C-A293-BEE47C8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703E3-CB35-4A79-B331-49AD80F64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97413-8543-49AD-8129-8F03377E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AF12C-4A8D-46B6-8004-0ECF777F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89306-DAA9-41A7-A44F-9C661B48A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82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E0FAB81-8398-ED32-E69E-21CB96ABFCAF}"/>
              </a:ext>
            </a:extLst>
          </p:cNvPr>
          <p:cNvGrpSpPr/>
          <p:nvPr/>
        </p:nvGrpSpPr>
        <p:grpSpPr>
          <a:xfrm>
            <a:off x="3309257" y="971878"/>
            <a:ext cx="6409378" cy="5653894"/>
            <a:chOff x="3222171" y="-198556"/>
            <a:chExt cx="6409378" cy="5653894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FF6ABB0F-D06B-59AF-F60F-AA5830E7A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65113" y="2992445"/>
              <a:ext cx="879458" cy="1973237"/>
            </a:xfrm>
            <a:prstGeom prst="rect">
              <a:avLst/>
            </a:prstGeom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B0BCC993-D9AD-8E1B-851D-7ED9495E9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8964" y="2986997"/>
              <a:ext cx="879865" cy="2247724"/>
            </a:xfrm>
            <a:prstGeom prst="rect">
              <a:avLst/>
            </a:prstGeom>
          </p:spPr>
        </p:pic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D7AAD984-D4F1-AA27-173B-E2344EC4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80793" y="3055625"/>
              <a:ext cx="879458" cy="1699793"/>
            </a:xfrm>
            <a:prstGeom prst="rect">
              <a:avLst/>
            </a:prstGeom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0126D715-EB21-287F-857E-F27190C0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2530" y="3062495"/>
              <a:ext cx="606013" cy="1152903"/>
            </a:xfrm>
            <a:prstGeom prst="rect">
              <a:avLst/>
            </a:prstGeom>
          </p:spPr>
        </p:pic>
        <p:pic>
          <p:nvPicPr>
            <p:cNvPr id="11" name="Picture 14">
              <a:extLst>
                <a:ext uri="{FF2B5EF4-FFF2-40B4-BE49-F238E27FC236}">
                  <a16:creationId xmlns:a16="http://schemas.microsoft.com/office/drawing/2014/main" id="{9CFA68A1-A320-E692-D746-5F1D46A4E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62891" y="3055625"/>
              <a:ext cx="606013" cy="879458"/>
            </a:xfrm>
            <a:prstGeom prst="rect">
              <a:avLst/>
            </a:prstGeom>
          </p:spPr>
        </p:pic>
        <p:pic>
          <p:nvPicPr>
            <p:cNvPr id="12" name="Picture 18">
              <a:extLst>
                <a:ext uri="{FF2B5EF4-FFF2-40B4-BE49-F238E27FC236}">
                  <a16:creationId xmlns:a16="http://schemas.microsoft.com/office/drawing/2014/main" id="{2D9C1B8D-60FD-5DDD-4EA5-CC7679A86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37152" y="3024395"/>
              <a:ext cx="606013" cy="606013"/>
            </a:xfrm>
            <a:prstGeom prst="rect">
              <a:avLst/>
            </a:prstGeom>
          </p:spPr>
        </p:pic>
        <p:sp>
          <p:nvSpPr>
            <p:cNvPr id="13" name="TextBox 33">
              <a:extLst>
                <a:ext uri="{FF2B5EF4-FFF2-40B4-BE49-F238E27FC236}">
                  <a16:creationId xmlns:a16="http://schemas.microsoft.com/office/drawing/2014/main" id="{D4A03FB7-DB1A-5EEB-EEF9-CD36CFA49BA4}"/>
                </a:ext>
              </a:extLst>
            </p:cNvPr>
            <p:cNvSpPr txBox="1"/>
            <p:nvPr/>
          </p:nvSpPr>
          <p:spPr>
            <a:xfrm>
              <a:off x="4221364" y="5116784"/>
              <a:ext cx="8154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S2G2</a:t>
              </a:r>
            </a:p>
          </p:txBody>
        </p:sp>
        <p:sp>
          <p:nvSpPr>
            <p:cNvPr id="14" name="TextBox 34">
              <a:extLst>
                <a:ext uri="{FF2B5EF4-FFF2-40B4-BE49-F238E27FC236}">
                  <a16:creationId xmlns:a16="http://schemas.microsoft.com/office/drawing/2014/main" id="{A64EF228-336A-4F32-6751-B5360D7B8B06}"/>
                </a:ext>
              </a:extLst>
            </p:cNvPr>
            <p:cNvSpPr txBox="1"/>
            <p:nvPr/>
          </p:nvSpPr>
          <p:spPr>
            <a:xfrm>
              <a:off x="6168860" y="4632652"/>
              <a:ext cx="5054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G0</a:t>
              </a:r>
            </a:p>
          </p:txBody>
        </p:sp>
        <p:sp>
          <p:nvSpPr>
            <p:cNvPr id="16" name="TextBox 37">
              <a:extLst>
                <a:ext uri="{FF2B5EF4-FFF2-40B4-BE49-F238E27FC236}">
                  <a16:creationId xmlns:a16="http://schemas.microsoft.com/office/drawing/2014/main" id="{0C254F65-81F1-2EC4-9C1B-AC36785BF16D}"/>
                </a:ext>
              </a:extLst>
            </p:cNvPr>
            <p:cNvSpPr txBox="1"/>
            <p:nvPr/>
          </p:nvSpPr>
          <p:spPr>
            <a:xfrm>
              <a:off x="7866066" y="3796566"/>
              <a:ext cx="10342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err="1"/>
                <a:t>LacNAc</a:t>
              </a:r>
              <a:endParaRPr lang="es-ES" sz="1600" b="1" baseline="30000" dirty="0"/>
            </a:p>
          </p:txBody>
        </p:sp>
        <p:sp>
          <p:nvSpPr>
            <p:cNvPr id="17" name="TextBox 38">
              <a:extLst>
                <a:ext uri="{FF2B5EF4-FFF2-40B4-BE49-F238E27FC236}">
                  <a16:creationId xmlns:a16="http://schemas.microsoft.com/office/drawing/2014/main" id="{CDA21459-4AEA-FA9C-0AEE-C8CB4FC8C5FE}"/>
                </a:ext>
              </a:extLst>
            </p:cNvPr>
            <p:cNvSpPr txBox="1"/>
            <p:nvPr/>
          </p:nvSpPr>
          <p:spPr>
            <a:xfrm>
              <a:off x="8947436" y="3493949"/>
              <a:ext cx="6669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Man</a:t>
              </a:r>
              <a:endParaRPr lang="es-ES" sz="1600" b="1" baseline="30000" dirty="0"/>
            </a:p>
          </p:txBody>
        </p:sp>
        <p:sp>
          <p:nvSpPr>
            <p:cNvPr id="18" name="TextBox 42">
              <a:extLst>
                <a:ext uri="{FF2B5EF4-FFF2-40B4-BE49-F238E27FC236}">
                  <a16:creationId xmlns:a16="http://schemas.microsoft.com/office/drawing/2014/main" id="{95627013-0742-3279-C863-DB7E0E40D1A4}"/>
                </a:ext>
              </a:extLst>
            </p:cNvPr>
            <p:cNvSpPr txBox="1"/>
            <p:nvPr/>
          </p:nvSpPr>
          <p:spPr>
            <a:xfrm>
              <a:off x="7075266" y="4097989"/>
              <a:ext cx="7299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6SLN</a:t>
              </a:r>
              <a:endParaRPr lang="es-ES" sz="1600" b="1" baseline="30000" dirty="0"/>
            </a:p>
          </p:txBody>
        </p: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AFBDFE63-FEE8-817B-C935-A029768BB8E0}"/>
                </a:ext>
              </a:extLst>
            </p:cNvPr>
            <p:cNvSpPr txBox="1"/>
            <p:nvPr/>
          </p:nvSpPr>
          <p:spPr>
            <a:xfrm>
              <a:off x="5256985" y="4861950"/>
              <a:ext cx="5054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G2</a:t>
              </a: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2616897-3139-8012-8754-69D2082D3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892" t="-950" r="47729" b="1"/>
            <a:stretch/>
          </p:blipFill>
          <p:spPr>
            <a:xfrm>
              <a:off x="3222171" y="-198556"/>
              <a:ext cx="6409378" cy="3202791"/>
            </a:xfrm>
            <a:prstGeom prst="rect">
              <a:avLst/>
            </a:prstGeom>
          </p:spPr>
        </p:pic>
      </p:grpSp>
      <p:sp>
        <p:nvSpPr>
          <p:cNvPr id="20" name="CuadroTexto 19"/>
          <p:cNvSpPr txBox="1"/>
          <p:nvPr/>
        </p:nvSpPr>
        <p:spPr>
          <a:xfrm>
            <a:off x="10114806" y="4689"/>
            <a:ext cx="2064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Suppl</a:t>
            </a:r>
            <a:r>
              <a:rPr lang="es-ES" sz="2400" b="1" dirty="0"/>
              <a:t>. Figure 2</a:t>
            </a:r>
          </a:p>
        </p:txBody>
      </p:sp>
    </p:spTree>
    <p:extLst>
      <p:ext uri="{BB962C8B-B14F-4D97-AF65-F5344CB8AC3E}">
        <p14:creationId xmlns:p14="http://schemas.microsoft.com/office/powerpoint/2010/main" val="494241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42893</TotalTime>
  <Words>10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Milagros Solchaga</dc:creator>
  <cp:lastModifiedBy>Rafa Aldabe</cp:lastModifiedBy>
  <cp:revision>196</cp:revision>
  <cp:lastPrinted>2025-11-27T10:52:49Z</cp:lastPrinted>
  <dcterms:created xsi:type="dcterms:W3CDTF">2024-05-06T09:59:14Z</dcterms:created>
  <dcterms:modified xsi:type="dcterms:W3CDTF">2026-06-24T15:44:15Z</dcterms:modified>
</cp:coreProperties>
</file>