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7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水口 賢司" initials="水口" lastIdx="1" clrIdx="0">
    <p:extLst>
      <p:ext uri="{19B8F6BF-5375-455C-9EA6-DF929625EA0E}">
        <p15:presenceInfo xmlns:p15="http://schemas.microsoft.com/office/powerpoint/2012/main" userId="d70f3ed9bdf850e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38C"/>
    <a:srgbClr val="EEAB09"/>
    <a:srgbClr val="00C1C6"/>
    <a:srgbClr val="F8766D"/>
    <a:srgbClr val="EEC9C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7" autoAdjust="0"/>
    <p:restoredTop sz="94454" autoAdjust="0"/>
  </p:normalViewPr>
  <p:slideViewPr>
    <p:cSldViewPr snapToGrid="0">
      <p:cViewPr>
        <p:scale>
          <a:sx n="200" d="100"/>
          <a:sy n="200" d="100"/>
        </p:scale>
        <p:origin x="2308" y="-4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D3729-531A-4D1C-A66C-B3DF7AD222AE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99815-9CCE-4488-9DF6-ACA0E50A1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387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53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05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30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2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30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09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447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8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39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874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47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16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AA79A0-8157-477A-A30A-63D6471DE1F5}"/>
              </a:ext>
            </a:extLst>
          </p:cNvPr>
          <p:cNvSpPr txBox="1"/>
          <p:nvPr/>
        </p:nvSpPr>
        <p:spPr>
          <a:xfrm>
            <a:off x="115368" y="8583582"/>
            <a:ext cx="67426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/>
              <a:t>Figure S1.</a:t>
            </a:r>
            <a:r>
              <a:rPr lang="ja-JP" altLang="en-US" sz="1400" b="1" dirty="0"/>
              <a:t> </a:t>
            </a:r>
            <a:r>
              <a:rPr lang="en-US" altLang="ja-JP" sz="1400" b="1" dirty="0"/>
              <a:t>The distribution of area in two cohorts (left: NIBIOHN cohort, right: MORINAGA cohort).</a:t>
            </a:r>
          </a:p>
          <a:p>
            <a:r>
              <a:rPr lang="en-US" altLang="ja-JP" sz="1400" b="1" dirty="0"/>
              <a:t> 1:Hokkaido; 2: Aomori, Iwate, Miyagi, Akita, Yamagata, Fukushima; 3: Ibaraki, Tochigi, Gunma; 4: Tokyo, Kanagawa, Chiba, Saitama; 5: Niigata, Nagano, Yamanashi; 6: Toyama, Ishikawa, Fukui; 7: Gifu, Shizuoka, Aichi, Mie; 8: Shiga, Kyoto, Osaka, Hyogo, Nara, Wakayama; 9: Tottori, Shimane, Okayama, Hiroshima, Yamaguchi; 10: Tokushima, Kagawa, Ehime, Kochi; 11: Fukuoka, Saga, Nagasaki, Kumamoto, Oita, Miyazaki, Kagoshima, Okinawa; 12:oversea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50A3F5E-2ACF-4569-8CEF-3C0CEF6668FA}"/>
              </a:ext>
            </a:extLst>
          </p:cNvPr>
          <p:cNvGrpSpPr/>
          <p:nvPr/>
        </p:nvGrpSpPr>
        <p:grpSpPr>
          <a:xfrm>
            <a:off x="495829" y="3963652"/>
            <a:ext cx="2418821" cy="4421525"/>
            <a:chOff x="-1094846" y="3474702"/>
            <a:chExt cx="2418821" cy="442152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692A6A6-3C98-4CB3-92FE-CE9F41FD14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48364" b="3733"/>
            <a:stretch/>
          </p:blipFill>
          <p:spPr>
            <a:xfrm>
              <a:off x="-1094846" y="3474703"/>
              <a:ext cx="2145772" cy="4421524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55018BA-71CE-4B52-8978-37733BE697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922" b="3733"/>
            <a:stretch/>
          </p:blipFill>
          <p:spPr>
            <a:xfrm>
              <a:off x="-549275" y="3474702"/>
              <a:ext cx="1873250" cy="4421524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CE11927-DE5F-4283-B393-913DEE381659}"/>
              </a:ext>
            </a:extLst>
          </p:cNvPr>
          <p:cNvGrpSpPr/>
          <p:nvPr/>
        </p:nvGrpSpPr>
        <p:grpSpPr>
          <a:xfrm>
            <a:off x="3488797" y="3963651"/>
            <a:ext cx="2434696" cy="4421524"/>
            <a:chOff x="4495272" y="3333444"/>
            <a:chExt cx="2434696" cy="4421524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D54FC688-1DAD-4A61-B23F-BB41F36987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8286" r="1" b="3733"/>
            <a:stretch/>
          </p:blipFill>
          <p:spPr>
            <a:xfrm>
              <a:off x="4781021" y="3333444"/>
              <a:ext cx="2148947" cy="4421524"/>
            </a:xfrm>
            <a:prstGeom prst="rect">
              <a:avLst/>
            </a:prstGeom>
          </p:spPr>
        </p:pic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826CA147-9165-4754-9E14-ADF4750CAD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48285" b="3733"/>
            <a:stretch/>
          </p:blipFill>
          <p:spPr>
            <a:xfrm>
              <a:off x="4495272" y="3333444"/>
              <a:ext cx="2148947" cy="4421524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F554293-8EE2-43DD-87F5-EB9823FDB658}"/>
              </a:ext>
            </a:extLst>
          </p:cNvPr>
          <p:cNvSpPr txBox="1"/>
          <p:nvPr/>
        </p:nvSpPr>
        <p:spPr>
          <a:xfrm>
            <a:off x="827619" y="3690200"/>
            <a:ext cx="961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NIBIOHN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3C331A-E1EE-434A-BF0A-B8AD9D484CCA}"/>
              </a:ext>
            </a:extLst>
          </p:cNvPr>
          <p:cNvSpPr txBox="1"/>
          <p:nvPr/>
        </p:nvSpPr>
        <p:spPr>
          <a:xfrm>
            <a:off x="3818371" y="3690200"/>
            <a:ext cx="1250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MORINAGA</a:t>
            </a:r>
          </a:p>
        </p:txBody>
      </p:sp>
    </p:spTree>
    <p:extLst>
      <p:ext uri="{BB962C8B-B14F-4D97-AF65-F5344CB8AC3E}">
        <p14:creationId xmlns:p14="http://schemas.microsoft.com/office/powerpoint/2010/main" val="4160730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60242</TotalTime>
  <Words>143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水口 賢司</dc:creator>
  <cp:lastModifiedBy>水口 賢司</cp:lastModifiedBy>
  <cp:revision>174</cp:revision>
  <dcterms:created xsi:type="dcterms:W3CDTF">2020-02-21T08:30:13Z</dcterms:created>
  <dcterms:modified xsi:type="dcterms:W3CDTF">2020-09-27T09:37:19Z</dcterms:modified>
</cp:coreProperties>
</file>