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水口 賢司" initials="水口" lastIdx="1" clrIdx="0">
    <p:extLst>
      <p:ext uri="{19B8F6BF-5375-455C-9EA6-DF929625EA0E}">
        <p15:presenceInfo xmlns:p15="http://schemas.microsoft.com/office/powerpoint/2012/main" userId="d70f3ed9bdf850e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38C"/>
    <a:srgbClr val="EEAB09"/>
    <a:srgbClr val="00C1C6"/>
    <a:srgbClr val="F8766D"/>
    <a:srgbClr val="EEC9C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7" autoAdjust="0"/>
    <p:restoredTop sz="94454" autoAdjust="0"/>
  </p:normalViewPr>
  <p:slideViewPr>
    <p:cSldViewPr snapToGrid="0">
      <p:cViewPr>
        <p:scale>
          <a:sx n="200" d="100"/>
          <a:sy n="200" d="100"/>
        </p:scale>
        <p:origin x="23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D3729-531A-4D1C-A66C-B3DF7AD222AE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99815-9CCE-4488-9DF6-ACA0E50A1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387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53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3053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308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2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303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098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447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8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397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874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471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12EB1-B4A2-407F-B1AD-3518CD7D57B7}" type="datetimeFigureOut">
              <a:rPr kumimoji="1" lang="ja-JP" altLang="en-US" smtClean="0"/>
              <a:t>2020/9/27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23238-A558-4D36-80DF-03C5B5435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16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7C1AFE7-BE26-4583-B897-7A9469746135}"/>
              </a:ext>
            </a:extLst>
          </p:cNvPr>
          <p:cNvGrpSpPr/>
          <p:nvPr/>
        </p:nvGrpSpPr>
        <p:grpSpPr>
          <a:xfrm>
            <a:off x="57684" y="451700"/>
            <a:ext cx="3324097" cy="2721547"/>
            <a:chOff x="306003" y="218766"/>
            <a:chExt cx="3731725" cy="2987459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8E2A761-B239-4B16-9645-97512186D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6003" y="218766"/>
              <a:ext cx="3731724" cy="2987459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692D3F7C-A1FE-460A-8CA7-C2BBB21DDAC5}"/>
                </a:ext>
              </a:extLst>
            </p:cNvPr>
            <p:cNvSpPr txBox="1"/>
            <p:nvPr/>
          </p:nvSpPr>
          <p:spPr>
            <a:xfrm>
              <a:off x="2958081" y="218766"/>
              <a:ext cx="1079647" cy="337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NIBIOHN</a:t>
              </a: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76A6967-E381-408F-8B29-EEDC8F425E3E}"/>
              </a:ext>
            </a:extLst>
          </p:cNvPr>
          <p:cNvGrpSpPr/>
          <p:nvPr/>
        </p:nvGrpSpPr>
        <p:grpSpPr>
          <a:xfrm>
            <a:off x="57684" y="3585077"/>
            <a:ext cx="3418536" cy="2809030"/>
            <a:chOff x="57684" y="3585077"/>
            <a:chExt cx="3418536" cy="280903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B1E0C72-A09E-467E-AADA-C42973D16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84" y="3585077"/>
              <a:ext cx="3418536" cy="2809030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4FD4B3D-A6FC-466F-8154-48385436B3CD}"/>
                </a:ext>
              </a:extLst>
            </p:cNvPr>
            <p:cNvSpPr txBox="1"/>
            <p:nvPr/>
          </p:nvSpPr>
          <p:spPr>
            <a:xfrm>
              <a:off x="2606661" y="3585077"/>
              <a:ext cx="869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Merged</a:t>
              </a: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8F23B20-A394-46A4-B51D-026EE507FF20}"/>
              </a:ext>
            </a:extLst>
          </p:cNvPr>
          <p:cNvSpPr txBox="1"/>
          <p:nvPr/>
        </p:nvSpPr>
        <p:spPr>
          <a:xfrm>
            <a:off x="169407" y="6914152"/>
            <a:ext cx="6742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/>
              <a:t>Figure S2.</a:t>
            </a:r>
            <a:r>
              <a:rPr lang="ja-JP" altLang="en-US" sz="1400" b="1" dirty="0"/>
              <a:t> </a:t>
            </a:r>
            <a:r>
              <a:rPr lang="en-US" altLang="ja-JP" sz="1400" b="1" dirty="0"/>
              <a:t>Gut microbiota distribution of NIBIOHN cohort (a), MORINAGA cohort (b) and the merged data of the two cohorts (c) by principal coordinates analysis (</a:t>
            </a:r>
            <a:r>
              <a:rPr lang="en-US" altLang="ja-JP" sz="1400" b="1" dirty="0" err="1"/>
              <a:t>PCoA</a:t>
            </a:r>
            <a:r>
              <a:rPr lang="en-US" altLang="ja-JP" sz="1400" b="1" dirty="0"/>
              <a:t>, genus-level JSD) and PAM clustering. Arrows indicated the ordination of dominant genus. (d) The estimated result of suitability of cluster number </a:t>
            </a:r>
            <a:r>
              <a:rPr lang="en-US" altLang="ja-JP" sz="1400" b="1" dirty="0" err="1"/>
              <a:t>Calinski-Harabasz</a:t>
            </a:r>
            <a:r>
              <a:rPr lang="en-US" altLang="ja-JP" sz="1400" b="1" dirty="0"/>
              <a:t> Index (CH index) on the two cohorts-merged data. </a:t>
            </a:r>
            <a:endParaRPr lang="ja-JP" altLang="en-US" sz="1400" b="1" dirty="0"/>
          </a:p>
          <a:p>
            <a:endParaRPr lang="en-US" altLang="ja-JP" sz="1400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220A0BB-AA65-4E2F-8B42-9A988FC48E74}"/>
              </a:ext>
            </a:extLst>
          </p:cNvPr>
          <p:cNvSpPr txBox="1"/>
          <p:nvPr/>
        </p:nvSpPr>
        <p:spPr>
          <a:xfrm>
            <a:off x="0" y="3277300"/>
            <a:ext cx="392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/>
              <a:t>(c)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3317DEF-472E-4484-9976-B22599470438}"/>
              </a:ext>
            </a:extLst>
          </p:cNvPr>
          <p:cNvSpPr txBox="1"/>
          <p:nvPr/>
        </p:nvSpPr>
        <p:spPr>
          <a:xfrm>
            <a:off x="3540723" y="105224"/>
            <a:ext cx="392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/>
              <a:t>(b)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925E5D2-5362-4EE6-9E0B-EA4DB08A797F}"/>
              </a:ext>
            </a:extLst>
          </p:cNvPr>
          <p:cNvSpPr txBox="1"/>
          <p:nvPr/>
        </p:nvSpPr>
        <p:spPr>
          <a:xfrm>
            <a:off x="1" y="105224"/>
            <a:ext cx="392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/>
              <a:t>(a)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C2A8941-E8D5-4837-9206-E043F8FDF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6974" y="3671453"/>
            <a:ext cx="2769132" cy="232817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38A67E4-612D-40B7-9489-3CCB38D76BA6}"/>
              </a:ext>
            </a:extLst>
          </p:cNvPr>
          <p:cNvSpPr txBox="1"/>
          <p:nvPr/>
        </p:nvSpPr>
        <p:spPr>
          <a:xfrm>
            <a:off x="3540723" y="3277300"/>
            <a:ext cx="392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/>
              <a:t>(d)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FE0E6E1A-0AED-4AC3-8736-53985C723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7180" y="442599"/>
            <a:ext cx="3384798" cy="2745101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BA7B9FA-F7F4-4B8B-A18D-63619EC458ED}"/>
              </a:ext>
            </a:extLst>
          </p:cNvPr>
          <p:cNvSpPr txBox="1"/>
          <p:nvPr/>
        </p:nvSpPr>
        <p:spPr>
          <a:xfrm>
            <a:off x="5610225" y="451700"/>
            <a:ext cx="11817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MORINAGA</a:t>
            </a:r>
          </a:p>
        </p:txBody>
      </p:sp>
    </p:spTree>
    <p:extLst>
      <p:ext uri="{BB962C8B-B14F-4D97-AF65-F5344CB8AC3E}">
        <p14:creationId xmlns:p14="http://schemas.microsoft.com/office/powerpoint/2010/main" val="1345034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60243</TotalTime>
  <Words>88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水口 賢司</dc:creator>
  <cp:lastModifiedBy>水口 賢司</cp:lastModifiedBy>
  <cp:revision>175</cp:revision>
  <dcterms:created xsi:type="dcterms:W3CDTF">2020-02-21T08:30:13Z</dcterms:created>
  <dcterms:modified xsi:type="dcterms:W3CDTF">2020-09-27T09:37:50Z</dcterms:modified>
</cp:coreProperties>
</file>