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9906000" cy="6858000" type="A4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FFC000"/>
    <a:srgbClr val="FFCC00"/>
    <a:srgbClr val="F6C6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71" autoAdjust="0"/>
    <p:restoredTop sz="93758" autoAdjust="0"/>
  </p:normalViewPr>
  <p:slideViewPr>
    <p:cSldViewPr snapToGrid="0">
      <p:cViewPr varScale="1">
        <p:scale>
          <a:sx n="94" d="100"/>
          <a:sy n="94" d="100"/>
        </p:scale>
        <p:origin x="95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E46E-53AC-465F-95FA-1653BF7D8BA9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776C-1083-4703-99FA-80473FFCF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8305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E46E-53AC-465F-95FA-1653BF7D8BA9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776C-1083-4703-99FA-80473FFCF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2434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E46E-53AC-465F-95FA-1653BF7D8BA9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776C-1083-4703-99FA-80473FFCF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7070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E46E-53AC-465F-95FA-1653BF7D8BA9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776C-1083-4703-99FA-80473FFCF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7741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E46E-53AC-465F-95FA-1653BF7D8BA9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776C-1083-4703-99FA-80473FFCF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8687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E46E-53AC-465F-95FA-1653BF7D8BA9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776C-1083-4703-99FA-80473FFCF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9973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E46E-53AC-465F-95FA-1653BF7D8BA9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776C-1083-4703-99FA-80473FFCF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3105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E46E-53AC-465F-95FA-1653BF7D8BA9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776C-1083-4703-99FA-80473FFCF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277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E46E-53AC-465F-95FA-1653BF7D8BA9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776C-1083-4703-99FA-80473FFCF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410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E46E-53AC-465F-95FA-1653BF7D8BA9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776C-1083-4703-99FA-80473FFCF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6784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E46E-53AC-465F-95FA-1653BF7D8BA9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776C-1083-4703-99FA-80473FFCF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94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68E46E-53AC-465F-95FA-1653BF7D8BA9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04776C-1083-4703-99FA-80473FFCF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7867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668A1-D33F-EEFC-7675-594857BE2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4A42BBF-438A-E7C1-B085-F3E00DB04B01}"/>
              </a:ext>
            </a:extLst>
          </p:cNvPr>
          <p:cNvSpPr txBox="1"/>
          <p:nvPr/>
        </p:nvSpPr>
        <p:spPr>
          <a:xfrm>
            <a:off x="4787206" y="1786977"/>
            <a:ext cx="839922" cy="18919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algn="ctr"/>
            <a:r>
              <a:rPr kumimoji="1"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Staff station</a:t>
            </a:r>
            <a:endParaRPr kumimoji="1" lang="ja-JP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E5036BF-E0E0-0712-17C9-5ADE3885BE62}"/>
              </a:ext>
            </a:extLst>
          </p:cNvPr>
          <p:cNvSpPr/>
          <p:nvPr/>
        </p:nvSpPr>
        <p:spPr>
          <a:xfrm>
            <a:off x="3714750" y="3638550"/>
            <a:ext cx="400050" cy="161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9BA805E-E046-B317-2485-92E8565AE68D}"/>
              </a:ext>
            </a:extLst>
          </p:cNvPr>
          <p:cNvSpPr/>
          <p:nvPr/>
        </p:nvSpPr>
        <p:spPr>
          <a:xfrm>
            <a:off x="4475660" y="3657600"/>
            <a:ext cx="400050" cy="161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FD0F4BF-0FD2-7F68-03B7-9794A864FDF8}"/>
              </a:ext>
            </a:extLst>
          </p:cNvPr>
          <p:cNvSpPr/>
          <p:nvPr/>
        </p:nvSpPr>
        <p:spPr>
          <a:xfrm>
            <a:off x="5523410" y="3667125"/>
            <a:ext cx="400050" cy="161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B07472B-2D23-86A5-2178-5C7453CFB255}"/>
              </a:ext>
            </a:extLst>
          </p:cNvPr>
          <p:cNvSpPr/>
          <p:nvPr/>
        </p:nvSpPr>
        <p:spPr>
          <a:xfrm>
            <a:off x="6333035" y="3619500"/>
            <a:ext cx="400050" cy="161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0A36762-7ED2-D885-9A70-96CBD88CC79E}"/>
              </a:ext>
            </a:extLst>
          </p:cNvPr>
          <p:cNvSpPr/>
          <p:nvPr/>
        </p:nvSpPr>
        <p:spPr>
          <a:xfrm>
            <a:off x="7380785" y="3652837"/>
            <a:ext cx="400050" cy="161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DA8877E-EF22-8089-E04F-117B9D553D59}"/>
              </a:ext>
            </a:extLst>
          </p:cNvPr>
          <p:cNvSpPr/>
          <p:nvPr/>
        </p:nvSpPr>
        <p:spPr>
          <a:xfrm>
            <a:off x="8257333" y="3652837"/>
            <a:ext cx="400050" cy="161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B03EC5-E7E3-2916-B63F-63E5F032A3A1}"/>
              </a:ext>
            </a:extLst>
          </p:cNvPr>
          <p:cNvSpPr txBox="1"/>
          <p:nvPr/>
        </p:nvSpPr>
        <p:spPr>
          <a:xfrm>
            <a:off x="3585616" y="3530770"/>
            <a:ext cx="474114" cy="22419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900"/>
              </a:lnSpc>
            </a:pPr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</a:p>
          <a:p>
            <a:pPr algn="ctr">
              <a:lnSpc>
                <a:spcPts val="900"/>
              </a:lnSpc>
            </a:pPr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Room 1</a:t>
            </a:r>
            <a:endParaRPr kumimoji="1" lang="ja-JP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325E887-485E-BDF7-4012-79D37E079046}"/>
              </a:ext>
            </a:extLst>
          </p:cNvPr>
          <p:cNvSpPr txBox="1"/>
          <p:nvPr/>
        </p:nvSpPr>
        <p:spPr>
          <a:xfrm>
            <a:off x="4543596" y="3530770"/>
            <a:ext cx="474114" cy="22419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900"/>
              </a:lnSpc>
            </a:pPr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</a:p>
          <a:p>
            <a:pPr algn="ctr">
              <a:lnSpc>
                <a:spcPts val="900"/>
              </a:lnSpc>
            </a:pPr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Room 2</a:t>
            </a:r>
            <a:endParaRPr kumimoji="1" lang="ja-JP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B906041-AC76-02C0-1468-9DC4E61F5FD1}"/>
              </a:ext>
            </a:extLst>
          </p:cNvPr>
          <p:cNvSpPr txBox="1"/>
          <p:nvPr/>
        </p:nvSpPr>
        <p:spPr>
          <a:xfrm>
            <a:off x="5456618" y="3530770"/>
            <a:ext cx="474114" cy="22419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900"/>
              </a:lnSpc>
            </a:pPr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</a:p>
          <a:p>
            <a:pPr algn="ctr">
              <a:lnSpc>
                <a:spcPts val="900"/>
              </a:lnSpc>
            </a:pPr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Room 3</a:t>
            </a:r>
            <a:endParaRPr kumimoji="1" lang="ja-JP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C77CDC7-AB1D-D99A-F4D2-3CEDB2C89F11}"/>
              </a:ext>
            </a:extLst>
          </p:cNvPr>
          <p:cNvSpPr txBox="1"/>
          <p:nvPr/>
        </p:nvSpPr>
        <p:spPr>
          <a:xfrm>
            <a:off x="6383864" y="3530770"/>
            <a:ext cx="474114" cy="22419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900"/>
              </a:lnSpc>
            </a:pPr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</a:p>
          <a:p>
            <a:pPr algn="ctr">
              <a:lnSpc>
                <a:spcPts val="900"/>
              </a:lnSpc>
            </a:pPr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Room 4</a:t>
            </a:r>
            <a:endParaRPr kumimoji="1" lang="ja-JP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E350BB8-ECF6-3F5D-8C26-26BA1CA8F243}"/>
              </a:ext>
            </a:extLst>
          </p:cNvPr>
          <p:cNvSpPr txBox="1"/>
          <p:nvPr/>
        </p:nvSpPr>
        <p:spPr>
          <a:xfrm>
            <a:off x="7343753" y="3530770"/>
            <a:ext cx="474114" cy="22419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900"/>
              </a:lnSpc>
            </a:pPr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</a:p>
          <a:p>
            <a:pPr algn="ctr">
              <a:lnSpc>
                <a:spcPts val="900"/>
              </a:lnSpc>
            </a:pPr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Room 5</a:t>
            </a:r>
            <a:endParaRPr kumimoji="1" lang="ja-JP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A9C03DB-DA0C-B8D9-A95E-5952743EE7FF}"/>
              </a:ext>
            </a:extLst>
          </p:cNvPr>
          <p:cNvSpPr txBox="1"/>
          <p:nvPr/>
        </p:nvSpPr>
        <p:spPr>
          <a:xfrm>
            <a:off x="8296229" y="3530770"/>
            <a:ext cx="474114" cy="22419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900"/>
              </a:lnSpc>
            </a:pPr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</a:p>
          <a:p>
            <a:pPr algn="ctr">
              <a:lnSpc>
                <a:spcPts val="900"/>
              </a:lnSpc>
            </a:pPr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Room 6</a:t>
            </a:r>
            <a:endParaRPr kumimoji="1" lang="ja-JP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A4C3546-16F9-0AF6-BE18-DA1D677D9F24}"/>
              </a:ext>
            </a:extLst>
          </p:cNvPr>
          <p:cNvSpPr/>
          <p:nvPr/>
        </p:nvSpPr>
        <p:spPr>
          <a:xfrm>
            <a:off x="2360142" y="1666327"/>
            <a:ext cx="136525" cy="95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64B2F63A-89C1-A6AD-16EF-8BD442936E0B}"/>
              </a:ext>
            </a:extLst>
          </p:cNvPr>
          <p:cNvSpPr/>
          <p:nvPr/>
        </p:nvSpPr>
        <p:spPr>
          <a:xfrm>
            <a:off x="3334278" y="1798070"/>
            <a:ext cx="354483" cy="95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FBD1C669-BAA3-D9A9-B577-CAE867DF65EF}"/>
              </a:ext>
            </a:extLst>
          </p:cNvPr>
          <p:cNvSpPr/>
          <p:nvPr/>
        </p:nvSpPr>
        <p:spPr>
          <a:xfrm>
            <a:off x="3443106" y="2069668"/>
            <a:ext cx="354483" cy="95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5FA1E6C-05CE-8D86-B255-264ED16181D6}"/>
              </a:ext>
            </a:extLst>
          </p:cNvPr>
          <p:cNvSpPr/>
          <p:nvPr/>
        </p:nvSpPr>
        <p:spPr>
          <a:xfrm>
            <a:off x="2428404" y="1098512"/>
            <a:ext cx="354483" cy="95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82C08B0-4D0F-CF30-4153-0E4A4C44B0F2}"/>
              </a:ext>
            </a:extLst>
          </p:cNvPr>
          <p:cNvSpPr txBox="1"/>
          <p:nvPr/>
        </p:nvSpPr>
        <p:spPr>
          <a:xfrm>
            <a:off x="3090015" y="1747488"/>
            <a:ext cx="1397481" cy="42242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1">
            <a:noAutofit/>
          </a:bodyPr>
          <a:lstStyle/>
          <a:p>
            <a:pPr algn="ctr">
              <a:lnSpc>
                <a:spcPts val="900"/>
              </a:lnSpc>
            </a:pPr>
            <a:r>
              <a:rPr kumimoji="1"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Child bath utility,</a:t>
            </a:r>
            <a:r>
              <a:rPr kumimoji="1" lang="ja-JP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1"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toilet</a:t>
            </a:r>
            <a:endParaRPr kumimoji="1" lang="ja-JP" altLang="en-US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900"/>
              </a:lnSpc>
            </a:pPr>
            <a:endParaRPr kumimoji="1" lang="ja-JP" altLang="en-US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D04C0512-2659-B112-CDD1-63A25DD60256}"/>
              </a:ext>
            </a:extLst>
          </p:cNvPr>
          <p:cNvSpPr txBox="1"/>
          <p:nvPr/>
        </p:nvSpPr>
        <p:spPr>
          <a:xfrm>
            <a:off x="1671734" y="2000249"/>
            <a:ext cx="313662" cy="228600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1">
            <a:noAutofit/>
          </a:bodyPr>
          <a:lstStyle/>
          <a:p>
            <a:pPr algn="ctr">
              <a:lnSpc>
                <a:spcPts val="900"/>
              </a:lnSpc>
            </a:pPr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Child </a:t>
            </a:r>
          </a:p>
          <a:p>
            <a:pPr algn="ctr">
              <a:lnSpc>
                <a:spcPts val="900"/>
              </a:lnSpc>
            </a:pPr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toilet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847ED01-5F38-D23A-D2FB-938BE3F412A0}"/>
              </a:ext>
            </a:extLst>
          </p:cNvPr>
          <p:cNvSpPr txBox="1"/>
          <p:nvPr/>
        </p:nvSpPr>
        <p:spPr>
          <a:xfrm>
            <a:off x="929336" y="2179740"/>
            <a:ext cx="474114" cy="18528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1">
            <a:noAutofit/>
          </a:bodyPr>
          <a:lstStyle/>
          <a:p>
            <a:pPr algn="ctr">
              <a:lnSpc>
                <a:spcPts val="900"/>
              </a:lnSpc>
            </a:pPr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closet </a:t>
            </a:r>
            <a:endParaRPr kumimoji="1" lang="ja-JP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C58EBBF5-F936-C975-0CA5-CDC9D2627263}"/>
              </a:ext>
            </a:extLst>
          </p:cNvPr>
          <p:cNvSpPr/>
          <p:nvPr/>
        </p:nvSpPr>
        <p:spPr>
          <a:xfrm>
            <a:off x="5339538" y="2546820"/>
            <a:ext cx="400050" cy="1488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D04D878E-59E6-DDF7-B089-5A6D1F40D5E4}"/>
              </a:ext>
            </a:extLst>
          </p:cNvPr>
          <p:cNvSpPr/>
          <p:nvPr/>
        </p:nvSpPr>
        <p:spPr>
          <a:xfrm>
            <a:off x="1156033" y="2675111"/>
            <a:ext cx="389931" cy="10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201C2A62-A8E0-4683-5CE1-8FBD1D3A3617}"/>
              </a:ext>
            </a:extLst>
          </p:cNvPr>
          <p:cNvSpPr txBox="1"/>
          <p:nvPr/>
        </p:nvSpPr>
        <p:spPr>
          <a:xfrm>
            <a:off x="7966643" y="1300977"/>
            <a:ext cx="839922" cy="24620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algn="ctr"/>
            <a:r>
              <a:rPr kumimoji="1"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Examination </a:t>
            </a:r>
          </a:p>
          <a:p>
            <a:pPr algn="ctr"/>
            <a:r>
              <a:rPr kumimoji="1"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room</a:t>
            </a:r>
            <a:endParaRPr kumimoji="1" lang="ja-JP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FDE6C36D-7EE8-566F-02C8-BA11B6AF5202}"/>
              </a:ext>
            </a:extLst>
          </p:cNvPr>
          <p:cNvSpPr txBox="1"/>
          <p:nvPr/>
        </p:nvSpPr>
        <p:spPr>
          <a:xfrm>
            <a:off x="8175520" y="2014666"/>
            <a:ext cx="631045" cy="18919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algn="ctr"/>
            <a:r>
              <a:rPr kumimoji="1"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locker</a:t>
            </a:r>
            <a:endParaRPr kumimoji="1" lang="ja-JP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2E06F5D4-6E14-814A-0158-7B00385ED073}"/>
              </a:ext>
            </a:extLst>
          </p:cNvPr>
          <p:cNvSpPr txBox="1"/>
          <p:nvPr/>
        </p:nvSpPr>
        <p:spPr>
          <a:xfrm>
            <a:off x="5817494" y="1672100"/>
            <a:ext cx="1300884" cy="14214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algn="ctr"/>
            <a:r>
              <a:rPr kumimoji="1"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Cooking </a:t>
            </a:r>
          </a:p>
          <a:p>
            <a:pPr algn="ctr"/>
            <a:r>
              <a:rPr kumimoji="1"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</a:p>
          <a:p>
            <a:pPr algn="ctr"/>
            <a:r>
              <a:rPr kumimoji="1"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nursing room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5B16C77A-5E90-40D6-E3BC-4C7E76AE796F}"/>
              </a:ext>
            </a:extLst>
          </p:cNvPr>
          <p:cNvSpPr txBox="1"/>
          <p:nvPr/>
        </p:nvSpPr>
        <p:spPr>
          <a:xfrm>
            <a:off x="7233108" y="1065985"/>
            <a:ext cx="654179" cy="17191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algn="ctr"/>
            <a:r>
              <a:rPr kumimoji="1"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heater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0E7D0C92-28A0-771E-D345-50A4BCF6A35C}"/>
              </a:ext>
            </a:extLst>
          </p:cNvPr>
          <p:cNvSpPr txBox="1"/>
          <p:nvPr/>
        </p:nvSpPr>
        <p:spPr>
          <a:xfrm>
            <a:off x="2282198" y="3678201"/>
            <a:ext cx="573678" cy="28642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algn="ctr"/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Vestibule</a:t>
            </a:r>
            <a:endParaRPr kumimoji="1" lang="en-US" altLang="ja-JP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634198FF-D81E-7377-D913-AC19FB8594C2}"/>
              </a:ext>
            </a:extLst>
          </p:cNvPr>
          <p:cNvSpPr txBox="1"/>
          <p:nvPr/>
        </p:nvSpPr>
        <p:spPr>
          <a:xfrm>
            <a:off x="7339009" y="2103078"/>
            <a:ext cx="353868" cy="18528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1">
            <a:noAutofit/>
          </a:bodyPr>
          <a:lstStyle/>
          <a:p>
            <a:pPr algn="ctr">
              <a:lnSpc>
                <a:spcPts val="600"/>
              </a:lnSpc>
            </a:pPr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Storage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FD1677C6-91C9-E1D7-DCCE-3F07BB61CAD6}"/>
              </a:ext>
            </a:extLst>
          </p:cNvPr>
          <p:cNvSpPr txBox="1"/>
          <p:nvPr/>
        </p:nvSpPr>
        <p:spPr>
          <a:xfrm>
            <a:off x="2428404" y="4662672"/>
            <a:ext cx="573678" cy="271278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>
              <a:lnSpc>
                <a:spcPts val="900"/>
              </a:lnSpc>
            </a:pP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Entrance </a:t>
            </a:r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454A7F61-C481-3A14-8799-EB00C0054AE4}"/>
              </a:ext>
            </a:extLst>
          </p:cNvPr>
          <p:cNvSpPr/>
          <p:nvPr/>
        </p:nvSpPr>
        <p:spPr>
          <a:xfrm>
            <a:off x="8586157" y="3960814"/>
            <a:ext cx="317391" cy="145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B11E300C-1FEC-4DC4-3E33-A681E39CB828}"/>
              </a:ext>
            </a:extLst>
          </p:cNvPr>
          <p:cNvSpPr/>
          <p:nvPr/>
        </p:nvSpPr>
        <p:spPr>
          <a:xfrm>
            <a:off x="6692069" y="3123033"/>
            <a:ext cx="354483" cy="153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FAE9E8AE-1405-373B-195C-24052EC0FEFA}"/>
              </a:ext>
            </a:extLst>
          </p:cNvPr>
          <p:cNvSpPr/>
          <p:nvPr/>
        </p:nvSpPr>
        <p:spPr>
          <a:xfrm>
            <a:off x="7182061" y="3123033"/>
            <a:ext cx="354483" cy="126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73" name="正方形/長方形 72">
            <a:extLst>
              <a:ext uri="{FF2B5EF4-FFF2-40B4-BE49-F238E27FC236}">
                <a16:creationId xmlns:a16="http://schemas.microsoft.com/office/drawing/2014/main" id="{13211F45-6253-6931-83BA-70E1FD963DF2}"/>
              </a:ext>
            </a:extLst>
          </p:cNvPr>
          <p:cNvSpPr/>
          <p:nvPr/>
        </p:nvSpPr>
        <p:spPr>
          <a:xfrm>
            <a:off x="1941649" y="2046732"/>
            <a:ext cx="156479" cy="110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3D8298BC-A7D9-F1B0-2DA9-89768D65CEFC}"/>
              </a:ext>
            </a:extLst>
          </p:cNvPr>
          <p:cNvSpPr/>
          <p:nvPr/>
        </p:nvSpPr>
        <p:spPr>
          <a:xfrm>
            <a:off x="3241469" y="2086464"/>
            <a:ext cx="118670" cy="1233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C9A22D2A-08CE-A975-BE39-4C0DE9F70A66}"/>
              </a:ext>
            </a:extLst>
          </p:cNvPr>
          <p:cNvSpPr/>
          <p:nvPr/>
        </p:nvSpPr>
        <p:spPr>
          <a:xfrm>
            <a:off x="2941665" y="2119594"/>
            <a:ext cx="311563" cy="109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408567C-7617-C4D9-6BE8-714FFBAA3AA7}"/>
              </a:ext>
            </a:extLst>
          </p:cNvPr>
          <p:cNvSpPr/>
          <p:nvPr/>
        </p:nvSpPr>
        <p:spPr>
          <a:xfrm>
            <a:off x="3433760" y="4933950"/>
            <a:ext cx="5267876" cy="83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D386D88-7AE6-101E-3D67-9984849D39D7}"/>
              </a:ext>
            </a:extLst>
          </p:cNvPr>
          <p:cNvSpPr/>
          <p:nvPr/>
        </p:nvSpPr>
        <p:spPr>
          <a:xfrm>
            <a:off x="4179362" y="4568685"/>
            <a:ext cx="4147771" cy="765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EFD4FFCF-B82E-9888-0110-142E886374A1}"/>
              </a:ext>
            </a:extLst>
          </p:cNvPr>
          <p:cNvSpPr txBox="1"/>
          <p:nvPr/>
        </p:nvSpPr>
        <p:spPr>
          <a:xfrm>
            <a:off x="5779133" y="4863966"/>
            <a:ext cx="474114" cy="15312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1">
            <a:noAutofit/>
          </a:bodyPr>
          <a:lstStyle/>
          <a:p>
            <a:pPr algn="ctr">
              <a:lnSpc>
                <a:spcPts val="900"/>
              </a:lnSpc>
            </a:pPr>
            <a:r>
              <a:rPr kumimoji="1"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terrace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CE01FA7A-0515-7519-7BAC-7D3CD5341E8F}"/>
              </a:ext>
            </a:extLst>
          </p:cNvPr>
          <p:cNvSpPr/>
          <p:nvPr/>
        </p:nvSpPr>
        <p:spPr>
          <a:xfrm>
            <a:off x="2647735" y="1926440"/>
            <a:ext cx="252627" cy="93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11487525-8007-1BDD-4968-4930CBEBE5B3}"/>
              </a:ext>
            </a:extLst>
          </p:cNvPr>
          <p:cNvSpPr/>
          <p:nvPr/>
        </p:nvSpPr>
        <p:spPr>
          <a:xfrm>
            <a:off x="6553124" y="1494638"/>
            <a:ext cx="300114" cy="105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E5D4EE1-3231-0332-4DA5-5609126B06E6}"/>
              </a:ext>
            </a:extLst>
          </p:cNvPr>
          <p:cNvSpPr/>
          <p:nvPr/>
        </p:nvSpPr>
        <p:spPr>
          <a:xfrm>
            <a:off x="93163" y="2044072"/>
            <a:ext cx="572236" cy="14106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CBC1AE3D-7501-884C-B96F-ABB19EC1D25A}"/>
              </a:ext>
            </a:extLst>
          </p:cNvPr>
          <p:cNvSpPr/>
          <p:nvPr/>
        </p:nvSpPr>
        <p:spPr>
          <a:xfrm>
            <a:off x="567716" y="1074823"/>
            <a:ext cx="919198" cy="893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3F656E37-729A-AE48-61A1-BFAE8896644D}"/>
              </a:ext>
            </a:extLst>
          </p:cNvPr>
          <p:cNvSpPr/>
          <p:nvPr/>
        </p:nvSpPr>
        <p:spPr>
          <a:xfrm>
            <a:off x="1466664" y="1046974"/>
            <a:ext cx="1433697" cy="1867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20724BF7-166B-4794-7EE9-5BA8477AE058}"/>
              </a:ext>
            </a:extLst>
          </p:cNvPr>
          <p:cNvSpPr/>
          <p:nvPr/>
        </p:nvSpPr>
        <p:spPr>
          <a:xfrm>
            <a:off x="2790308" y="621489"/>
            <a:ext cx="6258221" cy="1867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D576A730-2EDF-40BD-0055-3640E9FFBFF7}"/>
              </a:ext>
            </a:extLst>
          </p:cNvPr>
          <p:cNvSpPr/>
          <p:nvPr/>
        </p:nvSpPr>
        <p:spPr>
          <a:xfrm>
            <a:off x="2721072" y="803259"/>
            <a:ext cx="187056" cy="3205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238E0BE6-C68A-C09D-DABF-A418425F0A73}"/>
              </a:ext>
            </a:extLst>
          </p:cNvPr>
          <p:cNvSpPr/>
          <p:nvPr/>
        </p:nvSpPr>
        <p:spPr>
          <a:xfrm>
            <a:off x="8901412" y="566351"/>
            <a:ext cx="572788" cy="3205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1DE1A2A8-39B1-E499-56AC-29C7F273A7A5}"/>
              </a:ext>
            </a:extLst>
          </p:cNvPr>
          <p:cNvSpPr/>
          <p:nvPr/>
        </p:nvSpPr>
        <p:spPr>
          <a:xfrm>
            <a:off x="2657525" y="1537425"/>
            <a:ext cx="250603" cy="1286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22FED0E-C192-4C80-15E7-8EEA645DBDE8}"/>
              </a:ext>
            </a:extLst>
          </p:cNvPr>
          <p:cNvSpPr txBox="1"/>
          <p:nvPr/>
        </p:nvSpPr>
        <p:spPr>
          <a:xfrm>
            <a:off x="3098543" y="1513535"/>
            <a:ext cx="285147" cy="144000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1">
            <a:noAutofit/>
          </a:bodyPr>
          <a:lstStyle/>
          <a:p>
            <a:pPr algn="ctr">
              <a:lnSpc>
                <a:spcPts val="900"/>
              </a:lnSpc>
            </a:pPr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shower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正方形/長方形 80">
            <a:extLst>
              <a:ext uri="{FF2B5EF4-FFF2-40B4-BE49-F238E27FC236}">
                <a16:creationId xmlns:a16="http://schemas.microsoft.com/office/drawing/2014/main" id="{236314EF-322C-B7C4-C88A-391A1B006F66}"/>
              </a:ext>
            </a:extLst>
          </p:cNvPr>
          <p:cNvSpPr/>
          <p:nvPr/>
        </p:nvSpPr>
        <p:spPr>
          <a:xfrm>
            <a:off x="1624425" y="1447189"/>
            <a:ext cx="288496" cy="1286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D1A2E58-9F82-D010-4F3D-C40E0466D89C}"/>
              </a:ext>
            </a:extLst>
          </p:cNvPr>
          <p:cNvSpPr txBox="1"/>
          <p:nvPr/>
        </p:nvSpPr>
        <p:spPr>
          <a:xfrm>
            <a:off x="1643133" y="1499853"/>
            <a:ext cx="285147" cy="144000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1">
            <a:noAutofit/>
          </a:bodyPr>
          <a:lstStyle/>
          <a:p>
            <a:pPr algn="ctr">
              <a:lnSpc>
                <a:spcPts val="900"/>
              </a:lnSpc>
            </a:pPr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shower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E1456934-E696-7BA3-F1C9-CBE11C4DFC26}"/>
              </a:ext>
            </a:extLst>
          </p:cNvPr>
          <p:cNvSpPr/>
          <p:nvPr/>
        </p:nvSpPr>
        <p:spPr>
          <a:xfrm>
            <a:off x="8806565" y="4133849"/>
            <a:ext cx="105634" cy="1446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83" name="正方形/長方形 82">
            <a:extLst>
              <a:ext uri="{FF2B5EF4-FFF2-40B4-BE49-F238E27FC236}">
                <a16:creationId xmlns:a16="http://schemas.microsoft.com/office/drawing/2014/main" id="{23DECFDA-52FD-68EC-EDF8-1C590666D19F}"/>
              </a:ext>
            </a:extLst>
          </p:cNvPr>
          <p:cNvSpPr/>
          <p:nvPr/>
        </p:nvSpPr>
        <p:spPr>
          <a:xfrm>
            <a:off x="2201446" y="2379616"/>
            <a:ext cx="5082004" cy="459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300"/>
              </a:lnSpc>
            </a:pPr>
            <a:endParaRPr kumimoji="1" lang="ja-JP" altLang="en-US" sz="2400" dirty="0"/>
          </a:p>
        </p:txBody>
      </p:sp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5074F7D3-3F63-D50B-9181-E193993C9744}"/>
              </a:ext>
            </a:extLst>
          </p:cNvPr>
          <p:cNvSpPr/>
          <p:nvPr/>
        </p:nvSpPr>
        <p:spPr>
          <a:xfrm>
            <a:off x="814141" y="2527994"/>
            <a:ext cx="1452350" cy="371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85" name="正方形/長方形 84">
            <a:extLst>
              <a:ext uri="{FF2B5EF4-FFF2-40B4-BE49-F238E27FC236}">
                <a16:creationId xmlns:a16="http://schemas.microsoft.com/office/drawing/2014/main" id="{18508773-974F-D692-8730-BD1EEE29EC11}"/>
              </a:ext>
            </a:extLst>
          </p:cNvPr>
          <p:cNvSpPr/>
          <p:nvPr/>
        </p:nvSpPr>
        <p:spPr>
          <a:xfrm>
            <a:off x="3240686" y="2546820"/>
            <a:ext cx="199703" cy="336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B3AF9B27-3E13-5473-38AB-FB0E5189C381}"/>
              </a:ext>
            </a:extLst>
          </p:cNvPr>
          <p:cNvSpPr/>
          <p:nvPr/>
        </p:nvSpPr>
        <p:spPr>
          <a:xfrm>
            <a:off x="3274278" y="3930500"/>
            <a:ext cx="159482" cy="1233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FDCCD6AC-7127-3C0A-4874-D3B2F5933E20}"/>
              </a:ext>
            </a:extLst>
          </p:cNvPr>
          <p:cNvSpPr/>
          <p:nvPr/>
        </p:nvSpPr>
        <p:spPr>
          <a:xfrm>
            <a:off x="5625498" y="819391"/>
            <a:ext cx="1489032" cy="5433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 door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正方形/長方形 87">
            <a:extLst>
              <a:ext uri="{FF2B5EF4-FFF2-40B4-BE49-F238E27FC236}">
                <a16:creationId xmlns:a16="http://schemas.microsoft.com/office/drawing/2014/main" id="{594F3CDB-F7C1-0EBE-F8B5-540E16D8970F}"/>
              </a:ext>
            </a:extLst>
          </p:cNvPr>
          <p:cNvSpPr/>
          <p:nvPr/>
        </p:nvSpPr>
        <p:spPr>
          <a:xfrm>
            <a:off x="9155865" y="2239574"/>
            <a:ext cx="617032" cy="3205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9" name="正方形/長方形 88">
            <a:extLst>
              <a:ext uri="{FF2B5EF4-FFF2-40B4-BE49-F238E27FC236}">
                <a16:creationId xmlns:a16="http://schemas.microsoft.com/office/drawing/2014/main" id="{43096082-266A-DB90-997A-2E174B3BF407}"/>
              </a:ext>
            </a:extLst>
          </p:cNvPr>
          <p:cNvSpPr/>
          <p:nvPr/>
        </p:nvSpPr>
        <p:spPr>
          <a:xfrm rot="5400000">
            <a:off x="9304095" y="2731055"/>
            <a:ext cx="617032" cy="3205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1" name="正方形/長方形 90">
            <a:extLst>
              <a:ext uri="{FF2B5EF4-FFF2-40B4-BE49-F238E27FC236}">
                <a16:creationId xmlns:a16="http://schemas.microsoft.com/office/drawing/2014/main" id="{FB0B6847-281C-B377-7FA2-9EB56BB5F1D7}"/>
              </a:ext>
            </a:extLst>
          </p:cNvPr>
          <p:cNvSpPr/>
          <p:nvPr/>
        </p:nvSpPr>
        <p:spPr>
          <a:xfrm flipV="1">
            <a:off x="8670250" y="2395085"/>
            <a:ext cx="394443" cy="145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92" name="正方形/長方形 91">
            <a:extLst>
              <a:ext uri="{FF2B5EF4-FFF2-40B4-BE49-F238E27FC236}">
                <a16:creationId xmlns:a16="http://schemas.microsoft.com/office/drawing/2014/main" id="{B1ED0CCC-F2E2-DCF4-7F39-7313A636386B}"/>
              </a:ext>
            </a:extLst>
          </p:cNvPr>
          <p:cNvSpPr/>
          <p:nvPr/>
        </p:nvSpPr>
        <p:spPr>
          <a:xfrm>
            <a:off x="6139162" y="5254935"/>
            <a:ext cx="145588" cy="172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3" name="正方形/長方形 92">
            <a:extLst>
              <a:ext uri="{FF2B5EF4-FFF2-40B4-BE49-F238E27FC236}">
                <a16:creationId xmlns:a16="http://schemas.microsoft.com/office/drawing/2014/main" id="{165BE568-FB0E-82AE-712F-6949BE272D96}"/>
              </a:ext>
            </a:extLst>
          </p:cNvPr>
          <p:cNvSpPr/>
          <p:nvPr/>
        </p:nvSpPr>
        <p:spPr>
          <a:xfrm>
            <a:off x="7424636" y="5268526"/>
            <a:ext cx="145588" cy="172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4" name="正方形/長方形 93">
            <a:extLst>
              <a:ext uri="{FF2B5EF4-FFF2-40B4-BE49-F238E27FC236}">
                <a16:creationId xmlns:a16="http://schemas.microsoft.com/office/drawing/2014/main" id="{25664BA8-A9E7-E856-B719-2280F96D2EB6}"/>
              </a:ext>
            </a:extLst>
          </p:cNvPr>
          <p:cNvSpPr/>
          <p:nvPr/>
        </p:nvSpPr>
        <p:spPr>
          <a:xfrm>
            <a:off x="6200176" y="5468339"/>
            <a:ext cx="145588" cy="172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5" name="正方形/長方形 94">
            <a:extLst>
              <a:ext uri="{FF2B5EF4-FFF2-40B4-BE49-F238E27FC236}">
                <a16:creationId xmlns:a16="http://schemas.microsoft.com/office/drawing/2014/main" id="{98B3055C-BCC5-91A6-623F-BF1967796483}"/>
              </a:ext>
            </a:extLst>
          </p:cNvPr>
          <p:cNvSpPr/>
          <p:nvPr/>
        </p:nvSpPr>
        <p:spPr>
          <a:xfrm>
            <a:off x="1318039" y="3113621"/>
            <a:ext cx="474113" cy="4414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0C95351D-6C48-0328-CC52-3F91759125FA}"/>
              </a:ext>
            </a:extLst>
          </p:cNvPr>
          <p:cNvSpPr/>
          <p:nvPr/>
        </p:nvSpPr>
        <p:spPr>
          <a:xfrm>
            <a:off x="2900360" y="800006"/>
            <a:ext cx="755105" cy="5476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04FB7624-8551-64E4-5AC4-1A9AA4BE0D16}"/>
              </a:ext>
            </a:extLst>
          </p:cNvPr>
          <p:cNvSpPr txBox="1"/>
          <p:nvPr/>
        </p:nvSpPr>
        <p:spPr>
          <a:xfrm>
            <a:off x="5598051" y="2530433"/>
            <a:ext cx="573678" cy="27127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1">
            <a:noAutofit/>
          </a:bodyPr>
          <a:lstStyle/>
          <a:p>
            <a:pPr algn="ctr">
              <a:lnSpc>
                <a:spcPts val="900"/>
              </a:lnSpc>
            </a:pPr>
            <a:endParaRPr kumimoji="1" lang="ja-JP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EC13684F-679B-6586-4C79-D9368B868B82}"/>
              </a:ext>
            </a:extLst>
          </p:cNvPr>
          <p:cNvSpPr txBox="1"/>
          <p:nvPr/>
        </p:nvSpPr>
        <p:spPr>
          <a:xfrm>
            <a:off x="5137220" y="2532613"/>
            <a:ext cx="573678" cy="27127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1">
            <a:noAutofit/>
          </a:bodyPr>
          <a:lstStyle/>
          <a:p>
            <a:pPr algn="ctr">
              <a:lnSpc>
                <a:spcPts val="900"/>
              </a:lnSpc>
            </a:pPr>
            <a:endParaRPr kumimoji="1" lang="ja-JP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6BB7BB89-AE45-4F99-325C-A9101DC6CC0E}"/>
              </a:ext>
            </a:extLst>
          </p:cNvPr>
          <p:cNvSpPr txBox="1"/>
          <p:nvPr/>
        </p:nvSpPr>
        <p:spPr>
          <a:xfrm>
            <a:off x="5052699" y="2546820"/>
            <a:ext cx="573678" cy="27127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1">
            <a:noAutofit/>
          </a:bodyPr>
          <a:lstStyle/>
          <a:p>
            <a:pPr algn="ctr">
              <a:lnSpc>
                <a:spcPts val="900"/>
              </a:lnSpc>
            </a:pP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Corridor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513D0271-50A1-7259-B13C-328754D5E8E4}"/>
              </a:ext>
            </a:extLst>
          </p:cNvPr>
          <p:cNvSpPr txBox="1"/>
          <p:nvPr/>
        </p:nvSpPr>
        <p:spPr>
          <a:xfrm>
            <a:off x="3543393" y="3852638"/>
            <a:ext cx="573678" cy="16192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900"/>
              </a:lnSpc>
            </a:pPr>
            <a:r>
              <a:rPr kumimoji="1" lang="ja-JP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kumimoji="1"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10.35</a:t>
            </a:r>
            <a:r>
              <a:rPr kumimoji="1" lang="ja-JP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㎡）</a:t>
            </a:r>
            <a:endParaRPr kumimoji="1" lang="en-US" altLang="ja-JP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テキスト ボックス 101">
            <a:extLst>
              <a:ext uri="{FF2B5EF4-FFF2-40B4-BE49-F238E27FC236}">
                <a16:creationId xmlns:a16="http://schemas.microsoft.com/office/drawing/2014/main" id="{C627BD93-1F43-3158-38BB-DA9FAA9A7EDC}"/>
              </a:ext>
            </a:extLst>
          </p:cNvPr>
          <p:cNvSpPr txBox="1"/>
          <p:nvPr/>
        </p:nvSpPr>
        <p:spPr>
          <a:xfrm>
            <a:off x="6323983" y="3852638"/>
            <a:ext cx="573678" cy="16192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900"/>
              </a:lnSpc>
            </a:pPr>
            <a:r>
              <a:rPr kumimoji="1" lang="ja-JP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kumimoji="1"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10.35</a:t>
            </a:r>
            <a:r>
              <a:rPr kumimoji="1" lang="ja-JP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㎡）</a:t>
            </a:r>
            <a:endParaRPr kumimoji="1" lang="en-US" altLang="ja-JP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A0306BE2-0870-715C-F9ED-12C93CBB7262}"/>
              </a:ext>
            </a:extLst>
          </p:cNvPr>
          <p:cNvSpPr txBox="1"/>
          <p:nvPr/>
        </p:nvSpPr>
        <p:spPr>
          <a:xfrm>
            <a:off x="7313609" y="3852638"/>
            <a:ext cx="573678" cy="16192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900"/>
              </a:lnSpc>
            </a:pPr>
            <a:r>
              <a:rPr kumimoji="1" lang="ja-JP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kumimoji="1"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10.35</a:t>
            </a:r>
            <a:r>
              <a:rPr kumimoji="1" lang="ja-JP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㎡）</a:t>
            </a:r>
            <a:endParaRPr kumimoji="1" lang="en-US" altLang="ja-JP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テキスト ボックス 103">
            <a:extLst>
              <a:ext uri="{FF2B5EF4-FFF2-40B4-BE49-F238E27FC236}">
                <a16:creationId xmlns:a16="http://schemas.microsoft.com/office/drawing/2014/main" id="{4AEA7AF8-FAEF-958D-99CD-BCACD22EBB4E}"/>
              </a:ext>
            </a:extLst>
          </p:cNvPr>
          <p:cNvSpPr txBox="1"/>
          <p:nvPr/>
        </p:nvSpPr>
        <p:spPr>
          <a:xfrm>
            <a:off x="8227397" y="3852638"/>
            <a:ext cx="573678" cy="16192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900"/>
              </a:lnSpc>
            </a:pPr>
            <a:r>
              <a:rPr kumimoji="1" lang="ja-JP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kumimoji="1"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10.35</a:t>
            </a:r>
            <a:r>
              <a:rPr kumimoji="1" lang="ja-JP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㎡）</a:t>
            </a:r>
            <a:endParaRPr kumimoji="1" lang="en-US" altLang="ja-JP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AF6F07B4-2560-92FB-595B-6C553854AB2B}"/>
              </a:ext>
            </a:extLst>
          </p:cNvPr>
          <p:cNvSpPr txBox="1"/>
          <p:nvPr/>
        </p:nvSpPr>
        <p:spPr>
          <a:xfrm>
            <a:off x="4488525" y="3852638"/>
            <a:ext cx="573678" cy="16192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900"/>
              </a:lnSpc>
            </a:pPr>
            <a:r>
              <a:rPr kumimoji="1" lang="ja-JP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kumimoji="1"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10.35</a:t>
            </a:r>
            <a:r>
              <a:rPr kumimoji="1" lang="ja-JP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㎡）</a:t>
            </a:r>
            <a:endParaRPr kumimoji="1" lang="en-US" altLang="ja-JP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テキスト ボックス 105">
            <a:extLst>
              <a:ext uri="{FF2B5EF4-FFF2-40B4-BE49-F238E27FC236}">
                <a16:creationId xmlns:a16="http://schemas.microsoft.com/office/drawing/2014/main" id="{B10C39F9-D58C-BEA9-3B15-96601F5FC91A}"/>
              </a:ext>
            </a:extLst>
          </p:cNvPr>
          <p:cNvSpPr txBox="1"/>
          <p:nvPr/>
        </p:nvSpPr>
        <p:spPr>
          <a:xfrm>
            <a:off x="5459099" y="3852638"/>
            <a:ext cx="573678" cy="16192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900"/>
              </a:lnSpc>
            </a:pPr>
            <a:r>
              <a:rPr kumimoji="1" lang="ja-JP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kumimoji="1"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10.35</a:t>
            </a:r>
            <a:r>
              <a:rPr kumimoji="1" lang="ja-JP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㎡）</a:t>
            </a:r>
            <a:endParaRPr kumimoji="1" lang="en-US" altLang="ja-JP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5C34416B-7A75-F0EA-123B-2948CAF32156}"/>
              </a:ext>
            </a:extLst>
          </p:cNvPr>
          <p:cNvSpPr txBox="1"/>
          <p:nvPr/>
        </p:nvSpPr>
        <p:spPr>
          <a:xfrm>
            <a:off x="1099060" y="3944306"/>
            <a:ext cx="573678" cy="16192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900"/>
              </a:lnSpc>
            </a:pPr>
            <a:r>
              <a:rPr kumimoji="1" lang="ja-JP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kumimoji="1"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22.35</a:t>
            </a:r>
            <a:r>
              <a:rPr kumimoji="1" lang="ja-JP" alt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㎡）</a:t>
            </a:r>
            <a:endParaRPr kumimoji="1" lang="en-US" altLang="ja-JP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正方形/長方形 108">
            <a:extLst>
              <a:ext uri="{FF2B5EF4-FFF2-40B4-BE49-F238E27FC236}">
                <a16:creationId xmlns:a16="http://schemas.microsoft.com/office/drawing/2014/main" id="{768CC389-C0AC-F582-1CDC-04A3F04E93C6}"/>
              </a:ext>
            </a:extLst>
          </p:cNvPr>
          <p:cNvSpPr/>
          <p:nvPr/>
        </p:nvSpPr>
        <p:spPr>
          <a:xfrm>
            <a:off x="790501" y="3588827"/>
            <a:ext cx="250169" cy="7060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110" name="正方形/長方形 109">
            <a:extLst>
              <a:ext uri="{FF2B5EF4-FFF2-40B4-BE49-F238E27FC236}">
                <a16:creationId xmlns:a16="http://schemas.microsoft.com/office/drawing/2014/main" id="{C58002D4-4051-5C10-40AC-066E2FD614B1}"/>
              </a:ext>
            </a:extLst>
          </p:cNvPr>
          <p:cNvSpPr/>
          <p:nvPr/>
        </p:nvSpPr>
        <p:spPr>
          <a:xfrm>
            <a:off x="3423072" y="3598055"/>
            <a:ext cx="166786" cy="5626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68A77021-2FEF-4F88-41E0-4FA9B72500E4}"/>
              </a:ext>
            </a:extLst>
          </p:cNvPr>
          <p:cNvCxnSpPr>
            <a:cxnSpLocks/>
          </p:cNvCxnSpPr>
          <p:nvPr/>
        </p:nvCxnSpPr>
        <p:spPr>
          <a:xfrm>
            <a:off x="1540316" y="1400441"/>
            <a:ext cx="6202403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4" name="直線コネクタ 113">
            <a:extLst>
              <a:ext uri="{FF2B5EF4-FFF2-40B4-BE49-F238E27FC236}">
                <a16:creationId xmlns:a16="http://schemas.microsoft.com/office/drawing/2014/main" id="{F68A1FBD-B124-4F23-6AE8-D0EC5D925774}"/>
              </a:ext>
            </a:extLst>
          </p:cNvPr>
          <p:cNvCxnSpPr>
            <a:cxnSpLocks/>
          </p:cNvCxnSpPr>
          <p:nvPr/>
        </p:nvCxnSpPr>
        <p:spPr>
          <a:xfrm>
            <a:off x="2160087" y="5442381"/>
            <a:ext cx="6646478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6" name="直線コネクタ 115">
            <a:extLst>
              <a:ext uri="{FF2B5EF4-FFF2-40B4-BE49-F238E27FC236}">
                <a16:creationId xmlns:a16="http://schemas.microsoft.com/office/drawing/2014/main" id="{32985B9C-ED6F-D882-0295-20BBCB36F87D}"/>
              </a:ext>
            </a:extLst>
          </p:cNvPr>
          <p:cNvCxnSpPr>
            <a:cxnSpLocks/>
          </p:cNvCxnSpPr>
          <p:nvPr/>
        </p:nvCxnSpPr>
        <p:spPr>
          <a:xfrm>
            <a:off x="2782887" y="4184329"/>
            <a:ext cx="567266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8" name="直線コネクタ 117">
            <a:extLst>
              <a:ext uri="{FF2B5EF4-FFF2-40B4-BE49-F238E27FC236}">
                <a16:creationId xmlns:a16="http://schemas.microsoft.com/office/drawing/2014/main" id="{31BB3A65-208C-D5FA-1495-D414CAF7F729}"/>
              </a:ext>
            </a:extLst>
          </p:cNvPr>
          <p:cNvCxnSpPr>
            <a:cxnSpLocks/>
          </p:cNvCxnSpPr>
          <p:nvPr/>
        </p:nvCxnSpPr>
        <p:spPr>
          <a:xfrm>
            <a:off x="2790308" y="3261846"/>
            <a:ext cx="529648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0" name="直線コネクタ 119">
            <a:extLst>
              <a:ext uri="{FF2B5EF4-FFF2-40B4-BE49-F238E27FC236}">
                <a16:creationId xmlns:a16="http://schemas.microsoft.com/office/drawing/2014/main" id="{630651D8-4C8D-C613-0E77-93D28BC315A9}"/>
              </a:ext>
            </a:extLst>
          </p:cNvPr>
          <p:cNvCxnSpPr>
            <a:cxnSpLocks/>
          </p:cNvCxnSpPr>
          <p:nvPr/>
        </p:nvCxnSpPr>
        <p:spPr>
          <a:xfrm>
            <a:off x="7999133" y="1868920"/>
            <a:ext cx="958610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1" name="直線コネクタ 120">
            <a:extLst>
              <a:ext uri="{FF2B5EF4-FFF2-40B4-BE49-F238E27FC236}">
                <a16:creationId xmlns:a16="http://schemas.microsoft.com/office/drawing/2014/main" id="{A26C5ACD-ED95-23B3-1F76-0E4BA5C15670}"/>
              </a:ext>
            </a:extLst>
          </p:cNvPr>
          <p:cNvCxnSpPr>
            <a:cxnSpLocks/>
          </p:cNvCxnSpPr>
          <p:nvPr/>
        </p:nvCxnSpPr>
        <p:spPr>
          <a:xfrm>
            <a:off x="8040647" y="2330254"/>
            <a:ext cx="1077159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2" name="直線コネクタ 121">
            <a:extLst>
              <a:ext uri="{FF2B5EF4-FFF2-40B4-BE49-F238E27FC236}">
                <a16:creationId xmlns:a16="http://schemas.microsoft.com/office/drawing/2014/main" id="{C0674912-1019-080E-A84A-80C08BC9C5A2}"/>
              </a:ext>
            </a:extLst>
          </p:cNvPr>
          <p:cNvCxnSpPr>
            <a:cxnSpLocks/>
          </p:cNvCxnSpPr>
          <p:nvPr/>
        </p:nvCxnSpPr>
        <p:spPr>
          <a:xfrm>
            <a:off x="7087676" y="943414"/>
            <a:ext cx="1872000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5" name="正方形/長方形 124">
            <a:extLst>
              <a:ext uri="{FF2B5EF4-FFF2-40B4-BE49-F238E27FC236}">
                <a16:creationId xmlns:a16="http://schemas.microsoft.com/office/drawing/2014/main" id="{A7E8F652-F4F5-A490-9C1C-13A2CA78FBB9}"/>
              </a:ext>
            </a:extLst>
          </p:cNvPr>
          <p:cNvSpPr/>
          <p:nvPr/>
        </p:nvSpPr>
        <p:spPr>
          <a:xfrm>
            <a:off x="741934" y="2941319"/>
            <a:ext cx="1415678" cy="2075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6" name="直線コネクタ 125">
            <a:extLst>
              <a:ext uri="{FF2B5EF4-FFF2-40B4-BE49-F238E27FC236}">
                <a16:creationId xmlns:a16="http://schemas.microsoft.com/office/drawing/2014/main" id="{74338196-A220-F85B-C986-B0F7D369FABE}"/>
              </a:ext>
            </a:extLst>
          </p:cNvPr>
          <p:cNvCxnSpPr>
            <a:cxnSpLocks/>
          </p:cNvCxnSpPr>
          <p:nvPr/>
        </p:nvCxnSpPr>
        <p:spPr>
          <a:xfrm>
            <a:off x="742950" y="2014666"/>
            <a:ext cx="812145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8" name="直線コネクタ 127">
            <a:extLst>
              <a:ext uri="{FF2B5EF4-FFF2-40B4-BE49-F238E27FC236}">
                <a16:creationId xmlns:a16="http://schemas.microsoft.com/office/drawing/2014/main" id="{883EAD1B-2CD0-49AD-774F-4D164AA6C444}"/>
              </a:ext>
            </a:extLst>
          </p:cNvPr>
          <p:cNvCxnSpPr>
            <a:cxnSpLocks/>
          </p:cNvCxnSpPr>
          <p:nvPr/>
        </p:nvCxnSpPr>
        <p:spPr>
          <a:xfrm flipV="1">
            <a:off x="2598846" y="2349044"/>
            <a:ext cx="1703279" cy="15982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0" name="直線コネクタ 129">
            <a:extLst>
              <a:ext uri="{FF2B5EF4-FFF2-40B4-BE49-F238E27FC236}">
                <a16:creationId xmlns:a16="http://schemas.microsoft.com/office/drawing/2014/main" id="{64F2FE9D-6F26-45EF-5E60-7AEF5A69C1C5}"/>
              </a:ext>
            </a:extLst>
          </p:cNvPr>
          <p:cNvCxnSpPr>
            <a:cxnSpLocks/>
          </p:cNvCxnSpPr>
          <p:nvPr/>
        </p:nvCxnSpPr>
        <p:spPr>
          <a:xfrm>
            <a:off x="8965103" y="925447"/>
            <a:ext cx="0" cy="1401828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1" name="正方形/長方形 130">
            <a:extLst>
              <a:ext uri="{FF2B5EF4-FFF2-40B4-BE49-F238E27FC236}">
                <a16:creationId xmlns:a16="http://schemas.microsoft.com/office/drawing/2014/main" id="{AF7A9D01-7DD6-5E87-4681-B01EB98564E9}"/>
              </a:ext>
            </a:extLst>
          </p:cNvPr>
          <p:cNvSpPr/>
          <p:nvPr/>
        </p:nvSpPr>
        <p:spPr>
          <a:xfrm>
            <a:off x="3340327" y="2961944"/>
            <a:ext cx="973647" cy="152388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132" name="正方形/長方形 131">
            <a:extLst>
              <a:ext uri="{FF2B5EF4-FFF2-40B4-BE49-F238E27FC236}">
                <a16:creationId xmlns:a16="http://schemas.microsoft.com/office/drawing/2014/main" id="{A3FAD258-E951-9A4D-94E7-6F571BA415C0}"/>
              </a:ext>
            </a:extLst>
          </p:cNvPr>
          <p:cNvSpPr/>
          <p:nvPr/>
        </p:nvSpPr>
        <p:spPr>
          <a:xfrm>
            <a:off x="4315603" y="2961944"/>
            <a:ext cx="922286" cy="152388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133" name="正方形/長方形 132">
            <a:extLst>
              <a:ext uri="{FF2B5EF4-FFF2-40B4-BE49-F238E27FC236}">
                <a16:creationId xmlns:a16="http://schemas.microsoft.com/office/drawing/2014/main" id="{59D5C008-EE0F-F7C4-2758-37A56914B30B}"/>
              </a:ext>
            </a:extLst>
          </p:cNvPr>
          <p:cNvSpPr/>
          <p:nvPr/>
        </p:nvSpPr>
        <p:spPr>
          <a:xfrm>
            <a:off x="5246323" y="2961944"/>
            <a:ext cx="905535" cy="152388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134" name="正方形/長方形 133">
            <a:extLst>
              <a:ext uri="{FF2B5EF4-FFF2-40B4-BE49-F238E27FC236}">
                <a16:creationId xmlns:a16="http://schemas.microsoft.com/office/drawing/2014/main" id="{815278A4-22B9-07CA-2559-2E164FD40040}"/>
              </a:ext>
            </a:extLst>
          </p:cNvPr>
          <p:cNvSpPr/>
          <p:nvPr/>
        </p:nvSpPr>
        <p:spPr>
          <a:xfrm>
            <a:off x="6151859" y="2961944"/>
            <a:ext cx="950933" cy="152388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135" name="正方形/長方形 134">
            <a:extLst>
              <a:ext uri="{FF2B5EF4-FFF2-40B4-BE49-F238E27FC236}">
                <a16:creationId xmlns:a16="http://schemas.microsoft.com/office/drawing/2014/main" id="{1B2E929D-DCCF-D102-6603-308BFCF1C135}"/>
              </a:ext>
            </a:extLst>
          </p:cNvPr>
          <p:cNvSpPr/>
          <p:nvPr/>
        </p:nvSpPr>
        <p:spPr>
          <a:xfrm>
            <a:off x="7098955" y="2961944"/>
            <a:ext cx="933127" cy="152388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136" name="正方形/長方形 135">
            <a:extLst>
              <a:ext uri="{FF2B5EF4-FFF2-40B4-BE49-F238E27FC236}">
                <a16:creationId xmlns:a16="http://schemas.microsoft.com/office/drawing/2014/main" id="{232D144F-2617-02E7-6911-31C245885671}"/>
              </a:ext>
            </a:extLst>
          </p:cNvPr>
          <p:cNvSpPr/>
          <p:nvPr/>
        </p:nvSpPr>
        <p:spPr>
          <a:xfrm>
            <a:off x="8027700" y="2961944"/>
            <a:ext cx="973647" cy="152388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cxnSp>
        <p:nvCxnSpPr>
          <p:cNvPr id="139" name="直線コネクタ 138">
            <a:extLst>
              <a:ext uri="{FF2B5EF4-FFF2-40B4-BE49-F238E27FC236}">
                <a16:creationId xmlns:a16="http://schemas.microsoft.com/office/drawing/2014/main" id="{B2D53827-8C7C-EB44-F6A2-C851502DA71C}"/>
              </a:ext>
            </a:extLst>
          </p:cNvPr>
          <p:cNvCxnSpPr>
            <a:cxnSpLocks/>
          </p:cNvCxnSpPr>
          <p:nvPr/>
        </p:nvCxnSpPr>
        <p:spPr>
          <a:xfrm>
            <a:off x="9109459" y="2322443"/>
            <a:ext cx="6086" cy="652532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1" name="直線コネクタ 140">
            <a:extLst>
              <a:ext uri="{FF2B5EF4-FFF2-40B4-BE49-F238E27FC236}">
                <a16:creationId xmlns:a16="http://schemas.microsoft.com/office/drawing/2014/main" id="{1F92A41B-C8CB-869E-F254-32F6C8709C85}"/>
              </a:ext>
            </a:extLst>
          </p:cNvPr>
          <p:cNvCxnSpPr>
            <a:cxnSpLocks/>
          </p:cNvCxnSpPr>
          <p:nvPr/>
        </p:nvCxnSpPr>
        <p:spPr>
          <a:xfrm>
            <a:off x="8806565" y="4476750"/>
            <a:ext cx="0" cy="97960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3" name="直線コネクタ 142">
            <a:extLst>
              <a:ext uri="{FF2B5EF4-FFF2-40B4-BE49-F238E27FC236}">
                <a16:creationId xmlns:a16="http://schemas.microsoft.com/office/drawing/2014/main" id="{525CF010-6A4C-1039-B6EF-D4192F094839}"/>
              </a:ext>
            </a:extLst>
          </p:cNvPr>
          <p:cNvCxnSpPr>
            <a:cxnSpLocks/>
          </p:cNvCxnSpPr>
          <p:nvPr/>
        </p:nvCxnSpPr>
        <p:spPr>
          <a:xfrm flipH="1">
            <a:off x="3334278" y="4486544"/>
            <a:ext cx="3243" cy="977032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4" name="直線コネクタ 143">
            <a:extLst>
              <a:ext uri="{FF2B5EF4-FFF2-40B4-BE49-F238E27FC236}">
                <a16:creationId xmlns:a16="http://schemas.microsoft.com/office/drawing/2014/main" id="{7310585B-B97A-AB28-8455-089370A20DE9}"/>
              </a:ext>
            </a:extLst>
          </p:cNvPr>
          <p:cNvCxnSpPr>
            <a:cxnSpLocks/>
          </p:cNvCxnSpPr>
          <p:nvPr/>
        </p:nvCxnSpPr>
        <p:spPr>
          <a:xfrm>
            <a:off x="2166898" y="4976198"/>
            <a:ext cx="0" cy="489114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6" name="直線コネクタ 145">
            <a:extLst>
              <a:ext uri="{FF2B5EF4-FFF2-40B4-BE49-F238E27FC236}">
                <a16:creationId xmlns:a16="http://schemas.microsoft.com/office/drawing/2014/main" id="{228B92F4-3BFC-6594-BE2F-A1E85FDBAB26}"/>
              </a:ext>
            </a:extLst>
          </p:cNvPr>
          <p:cNvCxnSpPr>
            <a:cxnSpLocks/>
          </p:cNvCxnSpPr>
          <p:nvPr/>
        </p:nvCxnSpPr>
        <p:spPr>
          <a:xfrm>
            <a:off x="746190" y="2000249"/>
            <a:ext cx="0" cy="1016001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8" name="直線コネクタ 147">
            <a:extLst>
              <a:ext uri="{FF2B5EF4-FFF2-40B4-BE49-F238E27FC236}">
                <a16:creationId xmlns:a16="http://schemas.microsoft.com/office/drawing/2014/main" id="{F8A64812-3064-B400-9BA6-E7B6C650FE70}"/>
              </a:ext>
            </a:extLst>
          </p:cNvPr>
          <p:cNvCxnSpPr>
            <a:cxnSpLocks/>
          </p:cNvCxnSpPr>
          <p:nvPr/>
        </p:nvCxnSpPr>
        <p:spPr>
          <a:xfrm>
            <a:off x="1545964" y="1396696"/>
            <a:ext cx="0" cy="1079804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0" name="直線コネクタ 149">
            <a:extLst>
              <a:ext uri="{FF2B5EF4-FFF2-40B4-BE49-F238E27FC236}">
                <a16:creationId xmlns:a16="http://schemas.microsoft.com/office/drawing/2014/main" id="{3C92AE9E-75AB-0803-E83E-065B4E69C034}"/>
              </a:ext>
            </a:extLst>
          </p:cNvPr>
          <p:cNvCxnSpPr>
            <a:cxnSpLocks/>
          </p:cNvCxnSpPr>
          <p:nvPr/>
        </p:nvCxnSpPr>
        <p:spPr>
          <a:xfrm>
            <a:off x="2151507" y="1713952"/>
            <a:ext cx="0" cy="784006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2" name="直線コネクタ 151">
            <a:extLst>
              <a:ext uri="{FF2B5EF4-FFF2-40B4-BE49-F238E27FC236}">
                <a16:creationId xmlns:a16="http://schemas.microsoft.com/office/drawing/2014/main" id="{6466C95B-42E2-6229-479D-9929067FDD08}"/>
              </a:ext>
            </a:extLst>
          </p:cNvPr>
          <p:cNvCxnSpPr>
            <a:cxnSpLocks/>
          </p:cNvCxnSpPr>
          <p:nvPr/>
        </p:nvCxnSpPr>
        <p:spPr>
          <a:xfrm>
            <a:off x="2956368" y="1411715"/>
            <a:ext cx="0" cy="953311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4" name="直線コネクタ 153">
            <a:extLst>
              <a:ext uri="{FF2B5EF4-FFF2-40B4-BE49-F238E27FC236}">
                <a16:creationId xmlns:a16="http://schemas.microsoft.com/office/drawing/2014/main" id="{FCC22115-8E66-61CF-CB0F-7A44446E797D}"/>
              </a:ext>
            </a:extLst>
          </p:cNvPr>
          <p:cNvCxnSpPr>
            <a:cxnSpLocks/>
          </p:cNvCxnSpPr>
          <p:nvPr/>
        </p:nvCxnSpPr>
        <p:spPr>
          <a:xfrm>
            <a:off x="4640196" y="1411715"/>
            <a:ext cx="0" cy="953311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5" name="直線コネクタ 154">
            <a:extLst>
              <a:ext uri="{FF2B5EF4-FFF2-40B4-BE49-F238E27FC236}">
                <a16:creationId xmlns:a16="http://schemas.microsoft.com/office/drawing/2014/main" id="{2F35585E-DA05-808F-8AF9-3EC9BAC3ECC0}"/>
              </a:ext>
            </a:extLst>
          </p:cNvPr>
          <p:cNvCxnSpPr>
            <a:cxnSpLocks/>
          </p:cNvCxnSpPr>
          <p:nvPr/>
        </p:nvCxnSpPr>
        <p:spPr>
          <a:xfrm>
            <a:off x="5719961" y="1399333"/>
            <a:ext cx="0" cy="953311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6" name="直線コネクタ 155">
            <a:extLst>
              <a:ext uri="{FF2B5EF4-FFF2-40B4-BE49-F238E27FC236}">
                <a16:creationId xmlns:a16="http://schemas.microsoft.com/office/drawing/2014/main" id="{F7A640EF-37D2-2491-6B27-67805AF2971B}"/>
              </a:ext>
            </a:extLst>
          </p:cNvPr>
          <p:cNvCxnSpPr>
            <a:cxnSpLocks/>
          </p:cNvCxnSpPr>
          <p:nvPr/>
        </p:nvCxnSpPr>
        <p:spPr>
          <a:xfrm>
            <a:off x="7730977" y="1413889"/>
            <a:ext cx="0" cy="953311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7" name="直線コネクタ 156">
            <a:extLst>
              <a:ext uri="{FF2B5EF4-FFF2-40B4-BE49-F238E27FC236}">
                <a16:creationId xmlns:a16="http://schemas.microsoft.com/office/drawing/2014/main" id="{553D700B-6C4A-BB2F-0F64-262262C965C1}"/>
              </a:ext>
            </a:extLst>
          </p:cNvPr>
          <p:cNvCxnSpPr>
            <a:cxnSpLocks/>
          </p:cNvCxnSpPr>
          <p:nvPr/>
        </p:nvCxnSpPr>
        <p:spPr>
          <a:xfrm>
            <a:off x="7259235" y="1404918"/>
            <a:ext cx="0" cy="365596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9" name="直線コネクタ 158">
            <a:extLst>
              <a:ext uri="{FF2B5EF4-FFF2-40B4-BE49-F238E27FC236}">
                <a16:creationId xmlns:a16="http://schemas.microsoft.com/office/drawing/2014/main" id="{A2262A77-C29A-8999-9DDC-E6130DC064B3}"/>
              </a:ext>
            </a:extLst>
          </p:cNvPr>
          <p:cNvCxnSpPr>
            <a:cxnSpLocks/>
          </p:cNvCxnSpPr>
          <p:nvPr/>
        </p:nvCxnSpPr>
        <p:spPr>
          <a:xfrm>
            <a:off x="6274368" y="2350750"/>
            <a:ext cx="974157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1" name="直線コネクタ 160">
            <a:extLst>
              <a:ext uri="{FF2B5EF4-FFF2-40B4-BE49-F238E27FC236}">
                <a16:creationId xmlns:a16="http://schemas.microsoft.com/office/drawing/2014/main" id="{CE767C0C-E9F3-7B5B-F7F7-896F654F8725}"/>
              </a:ext>
            </a:extLst>
          </p:cNvPr>
          <p:cNvCxnSpPr>
            <a:cxnSpLocks/>
          </p:cNvCxnSpPr>
          <p:nvPr/>
        </p:nvCxnSpPr>
        <p:spPr>
          <a:xfrm>
            <a:off x="742141" y="2467793"/>
            <a:ext cx="250106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6" name="直線コネクタ 165">
            <a:extLst>
              <a:ext uri="{FF2B5EF4-FFF2-40B4-BE49-F238E27FC236}">
                <a16:creationId xmlns:a16="http://schemas.microsoft.com/office/drawing/2014/main" id="{4491815E-C477-CC26-BB86-298458388FC1}"/>
              </a:ext>
            </a:extLst>
          </p:cNvPr>
          <p:cNvCxnSpPr>
            <a:cxnSpLocks/>
          </p:cNvCxnSpPr>
          <p:nvPr/>
        </p:nvCxnSpPr>
        <p:spPr>
          <a:xfrm>
            <a:off x="7251999" y="1999719"/>
            <a:ext cx="0" cy="365596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7" name="直線コネクタ 166">
            <a:extLst>
              <a:ext uri="{FF2B5EF4-FFF2-40B4-BE49-F238E27FC236}">
                <a16:creationId xmlns:a16="http://schemas.microsoft.com/office/drawing/2014/main" id="{89401CEA-8B65-820A-97DA-7EAE857985CE}"/>
              </a:ext>
            </a:extLst>
          </p:cNvPr>
          <p:cNvCxnSpPr>
            <a:cxnSpLocks/>
          </p:cNvCxnSpPr>
          <p:nvPr/>
        </p:nvCxnSpPr>
        <p:spPr>
          <a:xfrm>
            <a:off x="7100408" y="930275"/>
            <a:ext cx="0" cy="46800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9" name="直線コネクタ 168">
            <a:extLst>
              <a:ext uri="{FF2B5EF4-FFF2-40B4-BE49-F238E27FC236}">
                <a16:creationId xmlns:a16="http://schemas.microsoft.com/office/drawing/2014/main" id="{FE8BBC77-0182-C073-D8F9-FB4748976A4F}"/>
              </a:ext>
            </a:extLst>
          </p:cNvPr>
          <p:cNvCxnSpPr>
            <a:cxnSpLocks/>
          </p:cNvCxnSpPr>
          <p:nvPr/>
        </p:nvCxnSpPr>
        <p:spPr>
          <a:xfrm>
            <a:off x="4648008" y="2348358"/>
            <a:ext cx="304992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1" name="直線コネクタ 170">
            <a:extLst>
              <a:ext uri="{FF2B5EF4-FFF2-40B4-BE49-F238E27FC236}">
                <a16:creationId xmlns:a16="http://schemas.microsoft.com/office/drawing/2014/main" id="{6154588E-1EC1-CA1D-B76F-F1B749C52F0B}"/>
              </a:ext>
            </a:extLst>
          </p:cNvPr>
          <p:cNvCxnSpPr>
            <a:cxnSpLocks/>
          </p:cNvCxnSpPr>
          <p:nvPr/>
        </p:nvCxnSpPr>
        <p:spPr>
          <a:xfrm>
            <a:off x="5431867" y="2341150"/>
            <a:ext cx="283948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3" name="直線コネクタ 172">
            <a:extLst>
              <a:ext uri="{FF2B5EF4-FFF2-40B4-BE49-F238E27FC236}">
                <a16:creationId xmlns:a16="http://schemas.microsoft.com/office/drawing/2014/main" id="{B38738AF-535D-F768-8F04-FF2C90891372}"/>
              </a:ext>
            </a:extLst>
          </p:cNvPr>
          <p:cNvCxnSpPr>
            <a:cxnSpLocks/>
          </p:cNvCxnSpPr>
          <p:nvPr/>
        </p:nvCxnSpPr>
        <p:spPr>
          <a:xfrm>
            <a:off x="1877914" y="2485930"/>
            <a:ext cx="283948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4" name="直線コネクタ 173">
            <a:extLst>
              <a:ext uri="{FF2B5EF4-FFF2-40B4-BE49-F238E27FC236}">
                <a16:creationId xmlns:a16="http://schemas.microsoft.com/office/drawing/2014/main" id="{391C0088-C119-F564-ED63-54FA3F1A6A42}"/>
              </a:ext>
            </a:extLst>
          </p:cNvPr>
          <p:cNvCxnSpPr>
            <a:cxnSpLocks/>
          </p:cNvCxnSpPr>
          <p:nvPr/>
        </p:nvCxnSpPr>
        <p:spPr>
          <a:xfrm>
            <a:off x="8651266" y="2638896"/>
            <a:ext cx="0" cy="334884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6" name="直線コネクタ 175">
            <a:extLst>
              <a:ext uri="{FF2B5EF4-FFF2-40B4-BE49-F238E27FC236}">
                <a16:creationId xmlns:a16="http://schemas.microsoft.com/office/drawing/2014/main" id="{0DF83A7C-0C9B-C07B-FC2F-62162859FAAE}"/>
              </a:ext>
            </a:extLst>
          </p:cNvPr>
          <p:cNvCxnSpPr>
            <a:cxnSpLocks/>
          </p:cNvCxnSpPr>
          <p:nvPr/>
        </p:nvCxnSpPr>
        <p:spPr>
          <a:xfrm flipH="1">
            <a:off x="8986602" y="2961815"/>
            <a:ext cx="123853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9" name="直線コネクタ 178">
            <a:extLst>
              <a:ext uri="{FF2B5EF4-FFF2-40B4-BE49-F238E27FC236}">
                <a16:creationId xmlns:a16="http://schemas.microsoft.com/office/drawing/2014/main" id="{858F24A2-1AB9-B34D-3B34-1CD9FDD0EB4A}"/>
              </a:ext>
            </a:extLst>
          </p:cNvPr>
          <p:cNvCxnSpPr>
            <a:cxnSpLocks/>
          </p:cNvCxnSpPr>
          <p:nvPr/>
        </p:nvCxnSpPr>
        <p:spPr>
          <a:xfrm>
            <a:off x="2019888" y="1397000"/>
            <a:ext cx="0" cy="316952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2" name="直線コネクタ 181">
            <a:extLst>
              <a:ext uri="{FF2B5EF4-FFF2-40B4-BE49-F238E27FC236}">
                <a16:creationId xmlns:a16="http://schemas.microsoft.com/office/drawing/2014/main" id="{E373E7FF-EC4C-1D36-0FF1-C388D5C97A69}"/>
              </a:ext>
            </a:extLst>
          </p:cNvPr>
          <p:cNvCxnSpPr>
            <a:cxnSpLocks/>
          </p:cNvCxnSpPr>
          <p:nvPr/>
        </p:nvCxnSpPr>
        <p:spPr>
          <a:xfrm>
            <a:off x="1855642" y="1730784"/>
            <a:ext cx="283948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9" name="テキスト ボックス 188">
            <a:extLst>
              <a:ext uri="{FF2B5EF4-FFF2-40B4-BE49-F238E27FC236}">
                <a16:creationId xmlns:a16="http://schemas.microsoft.com/office/drawing/2014/main" id="{4C618811-B342-B53E-2068-0053DDC5A36C}"/>
              </a:ext>
            </a:extLst>
          </p:cNvPr>
          <p:cNvSpPr txBox="1"/>
          <p:nvPr/>
        </p:nvSpPr>
        <p:spPr>
          <a:xfrm>
            <a:off x="1152692" y="3604854"/>
            <a:ext cx="474114" cy="22419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900"/>
              </a:lnSpc>
            </a:pPr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</a:p>
          <a:p>
            <a:pPr algn="ctr">
              <a:lnSpc>
                <a:spcPts val="900"/>
              </a:lnSpc>
            </a:pPr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Room 7</a:t>
            </a:r>
            <a:endParaRPr kumimoji="1" lang="ja-JP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0" name="直線コネクタ 209">
            <a:extLst>
              <a:ext uri="{FF2B5EF4-FFF2-40B4-BE49-F238E27FC236}">
                <a16:creationId xmlns:a16="http://schemas.microsoft.com/office/drawing/2014/main" id="{776EEA0B-79C5-F1F6-04D2-F75F39AE8350}"/>
              </a:ext>
            </a:extLst>
          </p:cNvPr>
          <p:cNvCxnSpPr>
            <a:cxnSpLocks/>
          </p:cNvCxnSpPr>
          <p:nvPr/>
        </p:nvCxnSpPr>
        <p:spPr>
          <a:xfrm>
            <a:off x="7242369" y="2000249"/>
            <a:ext cx="486000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0" name="正方形/長方形 89">
            <a:extLst>
              <a:ext uri="{FF2B5EF4-FFF2-40B4-BE49-F238E27FC236}">
                <a16:creationId xmlns:a16="http://schemas.microsoft.com/office/drawing/2014/main" id="{B70E74F9-D8B1-8F2B-3C23-7B8D55B54D37}"/>
              </a:ext>
            </a:extLst>
          </p:cNvPr>
          <p:cNvSpPr/>
          <p:nvPr/>
        </p:nvSpPr>
        <p:spPr>
          <a:xfrm rot="10800000" flipV="1">
            <a:off x="8670371" y="2448674"/>
            <a:ext cx="434674" cy="3976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 </a:t>
            </a:r>
            <a:br>
              <a:rPr kumimoji="1" lang="en-US" altLang="ja-JP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1" lang="en-US" altLang="ja-JP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door</a:t>
            </a:r>
            <a:endParaRPr kumimoji="1" lang="ja-JP" altLang="en-US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3FFB8B8-81F7-6C69-F3C5-9BA434AED1BE}"/>
              </a:ext>
            </a:extLst>
          </p:cNvPr>
          <p:cNvSpPr/>
          <p:nvPr/>
        </p:nvSpPr>
        <p:spPr>
          <a:xfrm rot="10800000" flipV="1">
            <a:off x="2954200" y="3467967"/>
            <a:ext cx="359235" cy="361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Shoe </a:t>
            </a:r>
            <a:br>
              <a:rPr kumimoji="1" lang="en-US" altLang="ja-JP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1" lang="en-US" altLang="ja-JP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box</a:t>
            </a:r>
            <a:endParaRPr kumimoji="1" lang="ja-JP" altLang="en-US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584C7D72-B7C7-9699-8ADD-CCC4F084ACF3}"/>
              </a:ext>
            </a:extLst>
          </p:cNvPr>
          <p:cNvSpPr/>
          <p:nvPr/>
        </p:nvSpPr>
        <p:spPr>
          <a:xfrm rot="10800000" flipV="1">
            <a:off x="7217212" y="1580591"/>
            <a:ext cx="560436" cy="361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1100"/>
              </a:lnSpc>
            </a:pPr>
            <a:r>
              <a:rPr kumimoji="1" lang="en-US" altLang="ja-JP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Food</a:t>
            </a:r>
          </a:p>
          <a:p>
            <a:pPr algn="ctr">
              <a:lnSpc>
                <a:spcPts val="1100"/>
              </a:lnSpc>
            </a:pPr>
            <a:r>
              <a:rPr kumimoji="1" lang="en-US" altLang="ja-JP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storage </a:t>
            </a:r>
            <a:endParaRPr kumimoji="1" lang="ja-JP" altLang="en-US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25A67D0B-B7D8-41B5-2942-3D391BE8285C}"/>
              </a:ext>
            </a:extLst>
          </p:cNvPr>
          <p:cNvSpPr/>
          <p:nvPr/>
        </p:nvSpPr>
        <p:spPr>
          <a:xfrm rot="10800000" flipV="1">
            <a:off x="2232905" y="1734988"/>
            <a:ext cx="560436" cy="361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1300"/>
              </a:lnSpc>
            </a:pPr>
            <a:r>
              <a:rPr kumimoji="1" lang="en-US" altLang="ja-JP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Adult</a:t>
            </a:r>
          </a:p>
          <a:p>
            <a:pPr algn="ctr">
              <a:lnSpc>
                <a:spcPts val="1300"/>
              </a:lnSpc>
            </a:pPr>
            <a:r>
              <a:rPr kumimoji="1" lang="en-US" altLang="ja-JP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toilet </a:t>
            </a:r>
            <a:endParaRPr kumimoji="1" lang="ja-JP" altLang="en-US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4FD432B1-0874-2406-884D-1F8A213B156F}"/>
              </a:ext>
            </a:extLst>
          </p:cNvPr>
          <p:cNvSpPr/>
          <p:nvPr/>
        </p:nvSpPr>
        <p:spPr>
          <a:xfrm rot="10800000" flipV="1">
            <a:off x="2381229" y="2587777"/>
            <a:ext cx="560436" cy="361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1300"/>
              </a:lnSpc>
            </a:pPr>
            <a:r>
              <a:rPr kumimoji="1" lang="en-US" altLang="ja-JP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Entrance</a:t>
            </a:r>
          </a:p>
          <a:p>
            <a:pPr algn="ctr">
              <a:lnSpc>
                <a:spcPts val="1300"/>
              </a:lnSpc>
            </a:pPr>
            <a:r>
              <a:rPr kumimoji="1" lang="en-US" altLang="ja-JP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Hall </a:t>
            </a:r>
            <a:endParaRPr kumimoji="1" lang="ja-JP" altLang="en-US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615CCAD2-ECDB-5836-AECA-0DB0CC414D88}"/>
              </a:ext>
            </a:extLst>
          </p:cNvPr>
          <p:cNvSpPr/>
          <p:nvPr/>
        </p:nvSpPr>
        <p:spPr>
          <a:xfrm>
            <a:off x="3316601" y="4752652"/>
            <a:ext cx="45719" cy="528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3D360AE5-2A9F-E3D3-49DB-0D8E1795933E}"/>
              </a:ext>
            </a:extLst>
          </p:cNvPr>
          <p:cNvCxnSpPr>
            <a:cxnSpLocks/>
          </p:cNvCxnSpPr>
          <p:nvPr/>
        </p:nvCxnSpPr>
        <p:spPr>
          <a:xfrm>
            <a:off x="3334278" y="4702258"/>
            <a:ext cx="209115" cy="592263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69C550C3-A4EE-D0EE-2338-F74E1D5AA6BD}"/>
              </a:ext>
            </a:extLst>
          </p:cNvPr>
          <p:cNvSpPr txBox="1"/>
          <p:nvPr/>
        </p:nvSpPr>
        <p:spPr>
          <a:xfrm>
            <a:off x="629874" y="549702"/>
            <a:ext cx="7187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 Figure 1  The layout of Sick-Child Care Facility operated by Suzuki Pediatric Clinic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E452A10-136E-1702-B27F-F3876ADE4500}"/>
              </a:ext>
            </a:extLst>
          </p:cNvPr>
          <p:cNvSpPr txBox="1"/>
          <p:nvPr/>
        </p:nvSpPr>
        <p:spPr>
          <a:xfrm>
            <a:off x="782950" y="5664646"/>
            <a:ext cx="8256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Rooms 1–6 are each 10.4 m²; Room 7 is 22.4 m². Adjacent rooms (1–2, 3–4, and 5–6) can be merged by removing partitions to create 20.8 m² spaces.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611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710</TotalTime>
  <Words>138</Words>
  <Application>Microsoft Office PowerPoint</Application>
  <PresentationFormat>A4 210 x 297 mm</PresentationFormat>
  <Paragraphs>51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 Ichihara</dc:creator>
  <cp:lastModifiedBy>K Ichihara</cp:lastModifiedBy>
  <cp:revision>21</cp:revision>
  <cp:lastPrinted>2026-06-09T06:24:45Z</cp:lastPrinted>
  <dcterms:created xsi:type="dcterms:W3CDTF">2026-06-05T11:41:37Z</dcterms:created>
  <dcterms:modified xsi:type="dcterms:W3CDTF">2026-07-12T07:06:13Z</dcterms:modified>
</cp:coreProperties>
</file>