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4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63" autoAdjust="0"/>
    <p:restoredTop sz="94257" autoAdjust="0"/>
  </p:normalViewPr>
  <p:slideViewPr>
    <p:cSldViewPr snapToGrid="0">
      <p:cViewPr>
        <p:scale>
          <a:sx n="150" d="100"/>
          <a:sy n="150" d="100"/>
        </p:scale>
        <p:origin x="811" y="-38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B7E46A-5573-4A17-BC4D-E957E14CF43E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92E695-FD62-4092-89CF-BDE15CA12B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367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FE908-FFF2-4D02-9D5A-1E622A5AFD4E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A11A-9086-4DA6-80CD-10FDFD8CEE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6969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FE908-FFF2-4D02-9D5A-1E622A5AFD4E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A11A-9086-4DA6-80CD-10FDFD8CEE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604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FE908-FFF2-4D02-9D5A-1E622A5AFD4E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A11A-9086-4DA6-80CD-10FDFD8CEE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604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FE908-FFF2-4D02-9D5A-1E622A5AFD4E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A11A-9086-4DA6-80CD-10FDFD8CEE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1988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FE908-FFF2-4D02-9D5A-1E622A5AFD4E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A11A-9086-4DA6-80CD-10FDFD8CEE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95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FE908-FFF2-4D02-9D5A-1E622A5AFD4E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A11A-9086-4DA6-80CD-10FDFD8CEE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4298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FE908-FFF2-4D02-9D5A-1E622A5AFD4E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A11A-9086-4DA6-80CD-10FDFD8CEE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2028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FE908-FFF2-4D02-9D5A-1E622A5AFD4E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A11A-9086-4DA6-80CD-10FDFD8CEE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959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FE908-FFF2-4D02-9D5A-1E622A5AFD4E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A11A-9086-4DA6-80CD-10FDFD8CEE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2267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FE908-FFF2-4D02-9D5A-1E622A5AFD4E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A11A-9086-4DA6-80CD-10FDFD8CEE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7205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FE908-FFF2-4D02-9D5A-1E622A5AFD4E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A11A-9086-4DA6-80CD-10FDFD8CEE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347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FE908-FFF2-4D02-9D5A-1E622A5AFD4E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9A11A-9086-4DA6-80CD-10FDFD8CEE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932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462852" y="1435397"/>
            <a:ext cx="3984407" cy="5460407"/>
            <a:chOff x="1462852" y="1435397"/>
            <a:chExt cx="3984407" cy="5460407"/>
          </a:xfrm>
        </p:grpSpPr>
        <p:grpSp>
          <p:nvGrpSpPr>
            <p:cNvPr id="2" name="组合 1"/>
            <p:cNvGrpSpPr/>
            <p:nvPr/>
          </p:nvGrpSpPr>
          <p:grpSpPr>
            <a:xfrm>
              <a:off x="1462852" y="1435397"/>
              <a:ext cx="3914207" cy="5460407"/>
              <a:chOff x="1462852" y="1435397"/>
              <a:chExt cx="3914207" cy="5460407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1732006" y="4122645"/>
                <a:ext cx="3645053" cy="2773159"/>
                <a:chOff x="1256531" y="2315772"/>
                <a:chExt cx="3645053" cy="2773159"/>
              </a:xfrm>
            </p:grpSpPr>
            <p:grpSp>
              <p:nvGrpSpPr>
                <p:cNvPr id="36" name="组合 35"/>
                <p:cNvGrpSpPr/>
                <p:nvPr/>
              </p:nvGrpSpPr>
              <p:grpSpPr>
                <a:xfrm>
                  <a:off x="3645447" y="3869494"/>
                  <a:ext cx="1256137" cy="1219437"/>
                  <a:chOff x="4224567" y="3869494"/>
                  <a:chExt cx="1256137" cy="1219437"/>
                </a:xfrm>
              </p:grpSpPr>
              <p:sp>
                <p:nvSpPr>
                  <p:cNvPr id="30" name="矩形 29"/>
                  <p:cNvSpPr/>
                  <p:nvPr/>
                </p:nvSpPr>
                <p:spPr>
                  <a:xfrm rot="3457515">
                    <a:off x="4213652" y="4142172"/>
                    <a:ext cx="511679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callus</a:t>
                    </a:r>
                    <a:endParaRPr lang="zh-CN" altLang="en-US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1" name="矩形 30"/>
                  <p:cNvSpPr/>
                  <p:nvPr/>
                </p:nvSpPr>
                <p:spPr>
                  <a:xfrm rot="3480906">
                    <a:off x="4492538" y="4399319"/>
                    <a:ext cx="1117614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globular embryo</a:t>
                    </a:r>
                    <a:endParaRPr lang="zh-CN" altLang="en-US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2" name="矩形 31"/>
                  <p:cNvSpPr/>
                  <p:nvPr/>
                </p:nvSpPr>
                <p:spPr>
                  <a:xfrm rot="3457515">
                    <a:off x="5147760" y="4002074"/>
                    <a:ext cx="404278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WT</a:t>
                    </a:r>
                    <a:endParaRPr lang="zh-CN" altLang="en-US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33" name="直接连接符 32"/>
                  <p:cNvCxnSpPr>
                    <a:cxnSpLocks/>
                  </p:cNvCxnSpPr>
                  <p:nvPr/>
                </p:nvCxnSpPr>
                <p:spPr>
                  <a:xfrm flipV="1">
                    <a:off x="4224567" y="4083066"/>
                    <a:ext cx="804529" cy="3959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4" name="矩形 33"/>
                  <p:cNvSpPr/>
                  <p:nvPr/>
                </p:nvSpPr>
                <p:spPr>
                  <a:xfrm>
                    <a:off x="4237267" y="3869494"/>
                    <a:ext cx="792205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1100" i="1" dirty="0" err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AtWUS</a:t>
                    </a:r>
                    <a:r>
                      <a:rPr lang="en-US" altLang="zh-C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L3</a:t>
                    </a:r>
                  </a:p>
                </p:txBody>
              </p:sp>
            </p:grpSp>
            <p:grpSp>
              <p:nvGrpSpPr>
                <p:cNvPr id="37" name="组合 36"/>
                <p:cNvGrpSpPr/>
                <p:nvPr/>
              </p:nvGrpSpPr>
              <p:grpSpPr>
                <a:xfrm>
                  <a:off x="1256531" y="2315772"/>
                  <a:ext cx="1928629" cy="2773158"/>
                  <a:chOff x="1256531" y="2315772"/>
                  <a:chExt cx="1928629" cy="2773158"/>
                </a:xfrm>
              </p:grpSpPr>
              <p:pic>
                <p:nvPicPr>
                  <p:cNvPr id="19" name="图片 18"/>
                  <p:cNvPicPr>
                    <a:picLocks noChangeAspect="1"/>
                  </p:cNvPicPr>
                  <p:nvPr/>
                </p:nvPicPr>
                <p:blipFill rotWithShape="1">
                  <a:blip r:embed="rId2"/>
                  <a:srcRect l="16230" t="18507" r="5903" b="13020"/>
                  <a:stretch/>
                </p:blipFill>
                <p:spPr>
                  <a:xfrm>
                    <a:off x="1518920" y="2555240"/>
                    <a:ext cx="1666240" cy="1381761"/>
                  </a:xfrm>
                  <a:prstGeom prst="rect">
                    <a:avLst/>
                  </a:prstGeom>
                </p:spPr>
              </p:pic>
              <p:sp>
                <p:nvSpPr>
                  <p:cNvPr id="23" name="文本框 22"/>
                  <p:cNvSpPr txBox="1"/>
                  <p:nvPr/>
                </p:nvSpPr>
                <p:spPr>
                  <a:xfrm>
                    <a:off x="1810056" y="2555240"/>
                    <a:ext cx="560001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CUC2</a:t>
                    </a:r>
                    <a:endParaRPr lang="zh-CN" altLang="en-US" sz="1050" b="1" i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4" name="矩形 23"/>
                  <p:cNvSpPr/>
                  <p:nvPr/>
                </p:nvSpPr>
                <p:spPr>
                  <a:xfrm rot="3457515">
                    <a:off x="1844685" y="4142171"/>
                    <a:ext cx="511679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callus</a:t>
                    </a:r>
                    <a:endParaRPr lang="zh-CN" altLang="en-US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5" name="矩形 24"/>
                  <p:cNvSpPr/>
                  <p:nvPr/>
                </p:nvSpPr>
                <p:spPr>
                  <a:xfrm rot="3480906">
                    <a:off x="2123571" y="4399318"/>
                    <a:ext cx="1117614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globular embryo</a:t>
                    </a:r>
                    <a:endParaRPr lang="zh-CN" altLang="en-US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" name="矩形 25"/>
                  <p:cNvSpPr/>
                  <p:nvPr/>
                </p:nvSpPr>
                <p:spPr>
                  <a:xfrm rot="3457515">
                    <a:off x="2778793" y="4002073"/>
                    <a:ext cx="404278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WT</a:t>
                    </a:r>
                    <a:endParaRPr lang="zh-CN" altLang="en-US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27" name="直接连接符 26"/>
                  <p:cNvCxnSpPr>
                    <a:cxnSpLocks/>
                  </p:cNvCxnSpPr>
                  <p:nvPr/>
                </p:nvCxnSpPr>
                <p:spPr>
                  <a:xfrm flipV="1">
                    <a:off x="1855600" y="4083065"/>
                    <a:ext cx="804529" cy="3959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8" name="矩形 27"/>
                  <p:cNvSpPr/>
                  <p:nvPr/>
                </p:nvSpPr>
                <p:spPr>
                  <a:xfrm>
                    <a:off x="1868300" y="3869493"/>
                    <a:ext cx="792205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1100" i="1" dirty="0" err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AtWUS</a:t>
                    </a:r>
                    <a:r>
                      <a:rPr lang="en-US" altLang="zh-C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L3</a:t>
                    </a:r>
                  </a:p>
                </p:txBody>
              </p:sp>
              <p:sp>
                <p:nvSpPr>
                  <p:cNvPr id="35" name="矩形 34"/>
                  <p:cNvSpPr/>
                  <p:nvPr/>
                </p:nvSpPr>
                <p:spPr>
                  <a:xfrm rot="16200000">
                    <a:off x="557634" y="3014669"/>
                    <a:ext cx="1651709" cy="25391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zh-CN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Relative expression level</a:t>
                    </a:r>
                  </a:p>
                </p:txBody>
              </p:sp>
            </p:grpSp>
          </p:grpSp>
          <p:grpSp>
            <p:nvGrpSpPr>
              <p:cNvPr id="39" name="组合 38"/>
              <p:cNvGrpSpPr/>
              <p:nvPr/>
            </p:nvGrpSpPr>
            <p:grpSpPr>
              <a:xfrm>
                <a:off x="1655307" y="1804602"/>
                <a:ext cx="2492601" cy="2276128"/>
                <a:chOff x="2526439" y="5039359"/>
                <a:chExt cx="2492601" cy="2276128"/>
              </a:xfrm>
            </p:grpSpPr>
            <p:sp>
              <p:nvSpPr>
                <p:cNvPr id="40" name="矩形 39"/>
                <p:cNvSpPr/>
                <p:nvPr/>
              </p:nvSpPr>
              <p:spPr>
                <a:xfrm rot="16200000">
                  <a:off x="1827542" y="5738256"/>
                  <a:ext cx="1651709" cy="25391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105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Relative expression level</a:t>
                  </a:r>
                </a:p>
              </p:txBody>
            </p:sp>
            <p:sp>
              <p:nvSpPr>
                <p:cNvPr id="41" name="矩形 40"/>
                <p:cNvSpPr/>
                <p:nvPr/>
              </p:nvSpPr>
              <p:spPr>
                <a:xfrm>
                  <a:off x="4590693" y="6909737"/>
                  <a:ext cx="404278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WT</a:t>
                  </a:r>
                  <a:endParaRPr lang="zh-CN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矩形 41"/>
                <p:cNvSpPr/>
                <p:nvPr/>
              </p:nvSpPr>
              <p:spPr>
                <a:xfrm>
                  <a:off x="3492309" y="7053877"/>
                  <a:ext cx="599844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1100" i="1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AtWUS</a:t>
                  </a:r>
                  <a:endParaRPr lang="en-US" altLang="zh-CN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43" name="图片 42"/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11380" t="15044" r="4532" b="10572"/>
                <a:stretch/>
              </p:blipFill>
              <p:spPr>
                <a:xfrm>
                  <a:off x="2773679" y="5039360"/>
                  <a:ext cx="2245361" cy="1859280"/>
                </a:xfrm>
                <a:prstGeom prst="rect">
                  <a:avLst/>
                </a:prstGeom>
              </p:spPr>
            </p:pic>
            <p:sp>
              <p:nvSpPr>
                <p:cNvPr id="44" name="矩形 43"/>
                <p:cNvSpPr/>
                <p:nvPr/>
              </p:nvSpPr>
              <p:spPr>
                <a:xfrm>
                  <a:off x="4124853" y="6869097"/>
                  <a:ext cx="341760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L3</a:t>
                  </a:r>
                  <a:endParaRPr lang="zh-CN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" name="矩形 44"/>
                <p:cNvSpPr/>
                <p:nvPr/>
              </p:nvSpPr>
              <p:spPr>
                <a:xfrm>
                  <a:off x="3640049" y="6869097"/>
                  <a:ext cx="341760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L2</a:t>
                  </a:r>
                  <a:endParaRPr lang="zh-CN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6" name="矩形 45"/>
                <p:cNvSpPr/>
                <p:nvPr/>
              </p:nvSpPr>
              <p:spPr>
                <a:xfrm>
                  <a:off x="3141509" y="6869097"/>
                  <a:ext cx="341760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L1</a:t>
                  </a:r>
                  <a:endParaRPr lang="zh-CN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7" name="直接连接符 46"/>
                <p:cNvCxnSpPr>
                  <a:cxnSpLocks/>
                </p:cNvCxnSpPr>
                <p:nvPr/>
              </p:nvCxnSpPr>
              <p:spPr>
                <a:xfrm flipV="1">
                  <a:off x="3223260" y="7084695"/>
                  <a:ext cx="1146810" cy="127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8" name="文本框 47">
                <a:extLst/>
              </p:cNvPr>
              <p:cNvSpPr txBox="1"/>
              <p:nvPr/>
            </p:nvSpPr>
            <p:spPr>
              <a:xfrm>
                <a:off x="1462852" y="1435397"/>
                <a:ext cx="319412" cy="3692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342912">
                  <a:defRPr/>
                </a:pPr>
                <a:r>
                  <a:rPr lang="en-US" altLang="zh-CN" sz="17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a</a:t>
                </a:r>
                <a:endParaRPr lang="zh-CN" altLang="en-US" sz="1799" b="1" dirty="0">
                  <a:solidFill>
                    <a:prstClr val="black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文本框 48">
                <a:extLst/>
              </p:cNvPr>
              <p:cNvSpPr txBox="1"/>
              <p:nvPr/>
            </p:nvSpPr>
            <p:spPr>
              <a:xfrm>
                <a:off x="1462852" y="3966176"/>
                <a:ext cx="319412" cy="3692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342912">
                  <a:defRPr/>
                </a:pPr>
                <a:r>
                  <a:rPr lang="en-US" altLang="zh-CN" sz="17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b</a:t>
                </a:r>
                <a:endParaRPr lang="zh-CN" altLang="en-US" sz="1799" b="1" dirty="0">
                  <a:solidFill>
                    <a:prstClr val="black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50" name="图片 49"/>
            <p:cNvPicPr>
              <a:picLocks noChangeAspect="1"/>
            </p:cNvPicPr>
            <p:nvPr/>
          </p:nvPicPr>
          <p:blipFill rotWithShape="1">
            <a:blip r:embed="rId4"/>
            <a:srcRect l="14755" t="19356" r="4736" b="12492"/>
            <a:stretch/>
          </p:blipFill>
          <p:spPr>
            <a:xfrm>
              <a:off x="3719561" y="4376182"/>
              <a:ext cx="1727698" cy="1371113"/>
            </a:xfrm>
            <a:prstGeom prst="rect">
              <a:avLst/>
            </a:prstGeom>
          </p:spPr>
        </p:pic>
        <p:sp>
          <p:nvSpPr>
            <p:cNvPr id="51" name="文本框 50"/>
            <p:cNvSpPr txBox="1"/>
            <p:nvPr/>
          </p:nvSpPr>
          <p:spPr>
            <a:xfrm>
              <a:off x="4057975" y="4349096"/>
              <a:ext cx="56000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PIN1</a:t>
              </a:r>
              <a:endParaRPr lang="zh-CN" altLang="en-US" sz="105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5012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386</TotalTime>
  <Words>27</Words>
  <Application>Microsoft Office PowerPoint</Application>
  <PresentationFormat>宽屏</PresentationFormat>
  <Paragraphs>19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等线</vt:lpstr>
      <vt:lpstr>等线 Light</vt:lpstr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娄虎</dc:creator>
  <cp:lastModifiedBy>LH</cp:lastModifiedBy>
  <cp:revision>29</cp:revision>
  <dcterms:created xsi:type="dcterms:W3CDTF">2021-09-09T02:53:08Z</dcterms:created>
  <dcterms:modified xsi:type="dcterms:W3CDTF">2021-10-03T09:29:22Z</dcterms:modified>
</cp:coreProperties>
</file>