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3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DDF296-5CB1-43EA-90EC-6E9D71153129}" type="datetimeFigureOut">
              <a:rPr lang="zh-CN" altLang="en-US" smtClean="0"/>
              <a:t>2021/10/4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F90B5-AF50-4A40-990F-D296C3AF35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3164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46A748-4007-4D34-A31E-C7145EFA7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3D4B751-C57B-4317-8D08-801ABC359A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5663951-E174-4154-930B-DB0FCA15C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663B-3996-49C4-B908-EB49C0E244EF}" type="datetimeFigureOut">
              <a:rPr lang="zh-CN" altLang="en-US" smtClean="0"/>
              <a:t>2021/10/4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DBF9695-A522-48E0-A1D1-86227BC4B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51F7534-CC9E-488E-B288-A1688E8C5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DF5B-1964-452D-843C-7D75CB658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708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E4D9CC-784E-47E2-A8D3-1F788D8DD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11AE96-78D4-4946-A5B1-2BDDA0F04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157D13-6C88-439B-BEE2-3380B8C8E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663B-3996-49C4-B908-EB49C0E244EF}" type="datetimeFigureOut">
              <a:rPr lang="zh-CN" altLang="en-US" smtClean="0"/>
              <a:t>2021/10/4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278F9E-D137-40ED-8852-B9472A404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0312E3E-6E45-4549-8F7D-3466A1B91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DF5B-1964-452D-843C-7D75CB658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43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1AE418-6CEF-42FC-824F-6A1F9DDF2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C9D4CDD-97D6-47A2-94D9-4E239AB2EC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23AC48-C18C-4256-906B-6D5BA4CBE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663B-3996-49C4-B908-EB49C0E244EF}" type="datetimeFigureOut">
              <a:rPr lang="zh-CN" altLang="en-US" smtClean="0"/>
              <a:t>2021/10/4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9FD0981-075E-4484-A921-82E9FBA2E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FE79DD-11AC-4A9C-B02F-3A6DB0050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DF5B-1964-452D-843C-7D75CB658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5976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D92BC1-A32B-45CC-AEFC-564717DD4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5A6448-B3DD-499A-94A2-3C01EBEC43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1C8A871-69DC-4133-88D1-460B48D44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FCFB52C-6EF1-4EC7-B2E8-AEE2266FB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663B-3996-49C4-B908-EB49C0E244EF}" type="datetimeFigureOut">
              <a:rPr lang="zh-CN" altLang="en-US" smtClean="0"/>
              <a:t>2021/10/4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AB5E6AC-8FBB-42AA-A12F-CF5068E71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DEA3D54-7F89-4E2D-BC89-07188759F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DF5B-1964-452D-843C-7D75CB658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491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5F44FF-A430-45BB-93E7-E7E88E44B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25F96CA-38E6-4DF4-BC9C-CB56DDC9E8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3198714-DC90-42F4-B527-B9432B6AC7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23B9CF2-AC13-44E3-B315-890E21084B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DD66B7C-EACC-4ADD-9040-A98CDB9E44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F0BA407-4ADC-4D3D-8844-B4B0A3365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663B-3996-49C4-B908-EB49C0E244EF}" type="datetimeFigureOut">
              <a:rPr lang="zh-CN" altLang="en-US" smtClean="0"/>
              <a:t>2021/10/4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6B88C1F-1602-4B36-98FA-5E3EDC219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F5BDC33-3C2B-447F-BC15-D078A9232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DF5B-1964-452D-843C-7D75CB658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486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A70F3B-088F-49CB-AD86-441DDF299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46D6FA1-3CCE-409E-9D6F-8E299A8FB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663B-3996-49C4-B908-EB49C0E244EF}" type="datetimeFigureOut">
              <a:rPr lang="zh-CN" altLang="en-US" smtClean="0"/>
              <a:t>2021/10/4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D6A5607-7B11-488B-9580-288D4B62B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7683963-1067-4E6A-BDAA-EA503BF04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DF5B-1964-452D-843C-7D75CB658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714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FB15D9B-1976-4D96-8D79-E3A5C2A89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663B-3996-49C4-B908-EB49C0E244EF}" type="datetimeFigureOut">
              <a:rPr lang="zh-CN" altLang="en-US" smtClean="0"/>
              <a:t>2021/10/4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45735A9-2379-438A-A13B-4B915573A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6D3450-2730-4283-9DC3-7D7C463C2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DF5B-1964-452D-843C-7D75CB658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692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FE8AEA-9B7C-4416-BD63-4859B9C6C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657CE2-8231-44A7-B2AE-9E82B10F6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77A38B4-872D-4752-A743-11AC0D5B6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71AFAF2-07C3-48C1-8628-7EB5C0535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663B-3996-49C4-B908-EB49C0E244EF}" type="datetimeFigureOut">
              <a:rPr lang="zh-CN" altLang="en-US" smtClean="0"/>
              <a:t>2021/10/4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D7DFD82-D2AD-4689-BCCE-AB2CB6B31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0FACF94-272E-4D3B-A871-910D5C0AF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DF5B-1964-452D-843C-7D75CB658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410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9996EF-8B3B-41DD-9A61-11B875B10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6A3546B-2475-4FF4-BE02-0A91AE5C25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492221C-6472-48EA-9773-FEC8260A51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42A7161-0D61-4A67-A8C6-6D54B598E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663B-3996-49C4-B908-EB49C0E244EF}" type="datetimeFigureOut">
              <a:rPr lang="zh-CN" altLang="en-US" smtClean="0"/>
              <a:t>2021/10/4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0A97A59-226D-4C8D-A685-8EE6726A9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798183F-7B4D-486E-AF7D-2FDD275C0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DF5B-1964-452D-843C-7D75CB658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7129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F97A4F-CC85-427E-9D5D-423C81374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76F9B40-AAB0-44AF-A4A3-697CAB60FC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458D996-7FDC-428A-A8D6-28AEC0C06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663B-3996-49C4-B908-EB49C0E244EF}" type="datetimeFigureOut">
              <a:rPr lang="zh-CN" altLang="en-US" smtClean="0"/>
              <a:t>2021/10/4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61EF0FC-E0BF-4BCF-8594-71DF76A2E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B392F6D-163C-48C7-945F-7DC55F2E1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DF5B-1964-452D-843C-7D75CB658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305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8A2A413-76FD-4C52-A3EB-ED958ED15F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F70E4C2-5609-41C3-B6D7-2B404BE18E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26C172D-53B9-4644-B362-CE65D91FA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663B-3996-49C4-B908-EB49C0E244EF}" type="datetimeFigureOut">
              <a:rPr lang="zh-CN" altLang="en-US" smtClean="0"/>
              <a:t>2021/10/4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FD7FF5D-4E18-489D-B3AA-9E59D2D13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C9BF4B-6E08-4D87-965B-3365B2C72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DF5B-1964-452D-843C-7D75CB658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086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22B71F2-E282-4216-8921-F859302D4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D63FBAA-0C32-4B67-A40E-282F0926B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1D26C96-2D2B-4F1C-B9FB-5C8984FFD7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9663B-3996-49C4-B908-EB49C0E244EF}" type="datetimeFigureOut">
              <a:rPr lang="zh-CN" altLang="en-US" smtClean="0"/>
              <a:t>2021/10/4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B5E997E-2B2E-47E2-816B-EFB98AFA79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00FE95-8ED9-4670-A474-341371C55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8DF5B-1964-452D-843C-7D75CB6587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943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24402" y="831845"/>
            <a:ext cx="5700249" cy="3517354"/>
            <a:chOff x="2024402" y="831845"/>
            <a:chExt cx="5700249" cy="351735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28" t="25654" r="36125" b="47899"/>
            <a:stretch/>
          </p:blipFill>
          <p:spPr>
            <a:xfrm>
              <a:off x="2686131" y="1846851"/>
              <a:ext cx="4126700" cy="2502348"/>
            </a:xfrm>
            <a:prstGeom prst="rect">
              <a:avLst/>
            </a:prstGeom>
          </p:spPr>
        </p:pic>
        <p:sp>
          <p:nvSpPr>
            <p:cNvPr id="54" name="文本框 53">
              <a:extLst/>
            </p:cNvPr>
            <p:cNvSpPr txBox="1"/>
            <p:nvPr/>
          </p:nvSpPr>
          <p:spPr>
            <a:xfrm>
              <a:off x="2024402" y="2465585"/>
              <a:ext cx="748661" cy="254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2000 </a:t>
              </a:r>
              <a:r>
                <a:rPr lang="en-US" altLang="zh-CN" sz="105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bp</a:t>
              </a:r>
              <a:endParaRPr lang="zh-CN" altLang="en-US" sz="105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文本框 54">
              <a:extLst/>
            </p:cNvPr>
            <p:cNvSpPr txBox="1"/>
            <p:nvPr/>
          </p:nvSpPr>
          <p:spPr>
            <a:xfrm>
              <a:off x="2092718" y="3098025"/>
              <a:ext cx="636815" cy="254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750 </a:t>
              </a:r>
              <a:r>
                <a:rPr lang="en-US" altLang="zh-CN" sz="105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bp</a:t>
              </a:r>
              <a:endParaRPr lang="zh-CN" altLang="en-US" sz="105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文本框 55">
              <a:extLst/>
            </p:cNvPr>
            <p:cNvSpPr txBox="1"/>
            <p:nvPr/>
          </p:nvSpPr>
          <p:spPr>
            <a:xfrm>
              <a:off x="2024402" y="2930442"/>
              <a:ext cx="636815" cy="254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1000 </a:t>
              </a:r>
              <a:r>
                <a:rPr lang="en-US" altLang="zh-CN" sz="105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bp</a:t>
              </a:r>
              <a:endParaRPr lang="zh-CN" altLang="en-US" sz="105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文本框 57">
              <a:extLst/>
            </p:cNvPr>
            <p:cNvSpPr txBox="1"/>
            <p:nvPr/>
          </p:nvSpPr>
          <p:spPr>
            <a:xfrm rot="18861668">
              <a:off x="3687206" y="1248233"/>
              <a:ext cx="10711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AtWUS </a:t>
              </a:r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L3</a:t>
              </a:r>
            </a:p>
          </p:txBody>
        </p:sp>
        <p:sp>
          <p:nvSpPr>
            <p:cNvPr id="59" name="文本框 58">
              <a:extLst/>
            </p:cNvPr>
            <p:cNvSpPr txBox="1"/>
            <p:nvPr/>
          </p:nvSpPr>
          <p:spPr>
            <a:xfrm>
              <a:off x="7087836" y="2932816"/>
              <a:ext cx="636815" cy="254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882(</a:t>
              </a:r>
              <a:r>
                <a:rPr lang="en-US" altLang="zh-CN" sz="105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bp</a:t>
              </a:r>
              <a:r>
                <a:rPr lang="en-US" altLang="zh-CN" sz="105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zh-CN" altLang="en-US" sz="105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0" name="直接箭头连接符 59"/>
            <p:cNvCxnSpPr/>
            <p:nvPr/>
          </p:nvCxnSpPr>
          <p:spPr>
            <a:xfrm flipH="1">
              <a:off x="6962332" y="3056367"/>
              <a:ext cx="16002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0">
              <a:extLst/>
            </p:cNvPr>
            <p:cNvSpPr txBox="1"/>
            <p:nvPr/>
          </p:nvSpPr>
          <p:spPr>
            <a:xfrm rot="18861668">
              <a:off x="4439619" y="1256022"/>
              <a:ext cx="10711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Dig-</a:t>
              </a:r>
              <a:r>
                <a:rPr lang="en-US" altLang="zh-CN" sz="105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AtWUS</a:t>
              </a:r>
              <a:r>
                <a:rPr lang="en-US" altLang="zh-CN" sz="105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L3</a:t>
              </a:r>
            </a:p>
          </p:txBody>
        </p:sp>
        <p:sp>
          <p:nvSpPr>
            <p:cNvPr id="62" name="文本框 61">
              <a:extLst/>
            </p:cNvPr>
            <p:cNvSpPr txBox="1"/>
            <p:nvPr/>
          </p:nvSpPr>
          <p:spPr>
            <a:xfrm rot="18861668">
              <a:off x="5286159" y="1240443"/>
              <a:ext cx="10711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AtWUS </a:t>
              </a:r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L3</a:t>
              </a:r>
            </a:p>
          </p:txBody>
        </p:sp>
        <p:sp>
          <p:nvSpPr>
            <p:cNvPr id="63" name="文本框 62">
              <a:extLst/>
            </p:cNvPr>
            <p:cNvSpPr txBox="1"/>
            <p:nvPr/>
          </p:nvSpPr>
          <p:spPr>
            <a:xfrm rot="18861668">
              <a:off x="6038572" y="1248232"/>
              <a:ext cx="10711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Dig-</a:t>
              </a:r>
              <a:r>
                <a:rPr lang="en-US" altLang="zh-CN" sz="105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AtWUS</a:t>
              </a:r>
              <a:r>
                <a:rPr lang="en-US" altLang="zh-CN" sz="105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9238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1213</TotalTime>
  <Words>18</Words>
  <Application>Microsoft Office PowerPoint</Application>
  <PresentationFormat>宽屏</PresentationFormat>
  <Paragraphs>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虎 娄</dc:creator>
  <cp:lastModifiedBy>LH</cp:lastModifiedBy>
  <cp:revision>48</cp:revision>
  <dcterms:created xsi:type="dcterms:W3CDTF">2019-04-30T18:26:42Z</dcterms:created>
  <dcterms:modified xsi:type="dcterms:W3CDTF">2021-10-04T09:59:42Z</dcterms:modified>
</cp:coreProperties>
</file>