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192000" cy="162179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5" d="100"/>
          <a:sy n="35" d="100"/>
        </p:scale>
        <p:origin x="2482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654181"/>
            <a:ext cx="10363200" cy="5646232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518153"/>
            <a:ext cx="9144000" cy="3915571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FE2C2-0D70-4015-8A70-DF7746F7F07C}" type="datetimeFigureOut">
              <a:rPr lang="zh-CN" altLang="en-US" smtClean="0"/>
              <a:t>2021/10/3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0D89A-AB98-471E-A227-EA77ECD377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0169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FE2C2-0D70-4015-8A70-DF7746F7F07C}" type="datetimeFigureOut">
              <a:rPr lang="zh-CN" altLang="en-US" smtClean="0"/>
              <a:t>2021/10/3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0D89A-AB98-471E-A227-EA77ECD377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9679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043217"/>
            <a:ext cx="10515600" cy="6746195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0853234"/>
            <a:ext cx="10515600" cy="3547664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FE2C2-0D70-4015-8A70-DF7746F7F07C}" type="datetimeFigureOut">
              <a:rPr lang="zh-CN" altLang="en-US" smtClean="0"/>
              <a:t>2021/10/3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0D89A-AB98-471E-A227-EA77ECD377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8023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4317265"/>
            <a:ext cx="5181600" cy="1029010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4317265"/>
            <a:ext cx="5181600" cy="1029010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FE2C2-0D70-4015-8A70-DF7746F7F07C}" type="datetimeFigureOut">
              <a:rPr lang="zh-CN" altLang="en-US" smtClean="0"/>
              <a:t>2021/10/3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0D89A-AB98-471E-A227-EA77ECD377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8264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63457"/>
            <a:ext cx="10515600" cy="313471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3975639"/>
            <a:ext cx="5157787" cy="194839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5924039"/>
            <a:ext cx="5157787" cy="871336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975639"/>
            <a:ext cx="5183188" cy="194839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5924039"/>
            <a:ext cx="5183188" cy="871336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FE2C2-0D70-4015-8A70-DF7746F7F07C}" type="datetimeFigureOut">
              <a:rPr lang="zh-CN" altLang="en-US" smtClean="0"/>
              <a:t>2021/10/3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0D89A-AB98-471E-A227-EA77ECD377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0902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FE2C2-0D70-4015-8A70-DF7746F7F07C}" type="datetimeFigureOut">
              <a:rPr lang="zh-CN" altLang="en-US" smtClean="0"/>
              <a:t>2021/10/3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0D89A-AB98-471E-A227-EA77ECD377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5264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FE2C2-0D70-4015-8A70-DF7746F7F07C}" type="datetimeFigureOut">
              <a:rPr lang="zh-CN" altLang="en-US" smtClean="0"/>
              <a:t>2021/10/3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0D89A-AB98-471E-A227-EA77ECD377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0316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1193"/>
            <a:ext cx="3932237" cy="378417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335081"/>
            <a:ext cx="6172200" cy="11525221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65370"/>
            <a:ext cx="3932237" cy="9013700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FE2C2-0D70-4015-8A70-DF7746F7F07C}" type="datetimeFigureOut">
              <a:rPr lang="zh-CN" altLang="en-US" smtClean="0"/>
              <a:t>2021/10/3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0D89A-AB98-471E-A227-EA77ECD377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8405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1193"/>
            <a:ext cx="3932237" cy="378417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2335081"/>
            <a:ext cx="6172200" cy="11525221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65370"/>
            <a:ext cx="3932237" cy="9013700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FE2C2-0D70-4015-8A70-DF7746F7F07C}" type="datetimeFigureOut">
              <a:rPr lang="zh-CN" altLang="en-US" smtClean="0"/>
              <a:t>2021/10/3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0D89A-AB98-471E-A227-EA77ECD377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8487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FE2C2-0D70-4015-8A70-DF7746F7F07C}" type="datetimeFigureOut">
              <a:rPr lang="zh-CN" altLang="en-US" smtClean="0"/>
              <a:t>2021/10/3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0D89A-AB98-471E-A227-EA77ECD377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1961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863453"/>
            <a:ext cx="2628900" cy="1374392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863453"/>
            <a:ext cx="7734300" cy="13743921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FE2C2-0D70-4015-8A70-DF7746F7F07C}" type="datetimeFigureOut">
              <a:rPr lang="zh-CN" altLang="en-US" smtClean="0"/>
              <a:t>2021/10/3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0D89A-AB98-471E-A227-EA77ECD377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9595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3457"/>
            <a:ext cx="10515600" cy="31347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17265"/>
            <a:ext cx="10515600" cy="102901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031594"/>
            <a:ext cx="2743200" cy="8634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BFE2C2-0D70-4015-8A70-DF7746F7F07C}" type="datetimeFigureOut">
              <a:rPr lang="zh-CN" altLang="en-US" smtClean="0"/>
              <a:t>2021/10/3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5031594"/>
            <a:ext cx="4114800" cy="8634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5031594"/>
            <a:ext cx="2743200" cy="8634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0D89A-AB98-471E-A227-EA77ECD377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3482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110343" y="1983451"/>
            <a:ext cx="9975093" cy="5349360"/>
            <a:chOff x="1110343" y="1983451"/>
            <a:chExt cx="9975093" cy="534936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750" t="38700" r="30357" b="1061"/>
            <a:stretch/>
          </p:blipFill>
          <p:spPr>
            <a:xfrm>
              <a:off x="6379030" y="2699656"/>
              <a:ext cx="4706406" cy="4633155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750" t="34415" r="31785"/>
            <a:stretch/>
          </p:blipFill>
          <p:spPr>
            <a:xfrm>
              <a:off x="1110343" y="2699656"/>
              <a:ext cx="4659086" cy="4633155"/>
            </a:xfrm>
            <a:prstGeom prst="rect">
              <a:avLst/>
            </a:prstGeom>
          </p:spPr>
        </p:pic>
        <p:sp>
          <p:nvSpPr>
            <p:cNvPr id="21" name="文本框 20"/>
            <p:cNvSpPr txBox="1"/>
            <p:nvPr/>
          </p:nvSpPr>
          <p:spPr>
            <a:xfrm>
              <a:off x="2967807" y="1983451"/>
              <a:ext cx="94415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WT</a:t>
              </a:r>
              <a:endPara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7741271" y="1983451"/>
              <a:ext cx="19819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AtWUS</a:t>
              </a:r>
              <a:r>
                <a:rPr lang="en-US" altLang="zh-CN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L3</a:t>
              </a:r>
              <a:endPara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3" name="直接连接符 22">
              <a:extLst/>
            </p:cNvPr>
            <p:cNvCxnSpPr>
              <a:cxnSpLocks/>
            </p:cNvCxnSpPr>
            <p:nvPr/>
          </p:nvCxnSpPr>
          <p:spPr>
            <a:xfrm>
              <a:off x="4372686" y="7100910"/>
              <a:ext cx="1247826" cy="930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>
              <a:extLst/>
            </p:cNvPr>
            <p:cNvCxnSpPr>
              <a:cxnSpLocks/>
            </p:cNvCxnSpPr>
            <p:nvPr/>
          </p:nvCxnSpPr>
          <p:spPr>
            <a:xfrm>
              <a:off x="9723195" y="7100910"/>
              <a:ext cx="1056136" cy="0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657616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</TotalTime>
  <Words>3</Words>
  <Application>Microsoft Office PowerPoint</Application>
  <PresentationFormat>自定义</PresentationFormat>
  <Paragraphs>2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等线</vt:lpstr>
      <vt:lpstr>等线 Light</vt:lpstr>
      <vt:lpstr>Arial</vt:lpstr>
      <vt:lpstr>Calibri</vt:lpstr>
      <vt:lpstr>Calibri Light</vt:lpstr>
      <vt:lpstr>Times New Roman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娄虎</dc:creator>
  <cp:lastModifiedBy>LH</cp:lastModifiedBy>
  <cp:revision>8</cp:revision>
  <dcterms:created xsi:type="dcterms:W3CDTF">2021-09-17T11:51:40Z</dcterms:created>
  <dcterms:modified xsi:type="dcterms:W3CDTF">2021-10-03T09:29:02Z</dcterms:modified>
</cp:coreProperties>
</file>