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162179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248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54181"/>
            <a:ext cx="10363200" cy="5646232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18153"/>
            <a:ext cx="9144000" cy="3915571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169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679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43217"/>
            <a:ext cx="10515600" cy="6746195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53234"/>
            <a:ext cx="10515600" cy="3547664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02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17265"/>
            <a:ext cx="5181600" cy="1029010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17265"/>
            <a:ext cx="5181600" cy="1029010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26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3457"/>
            <a:ext cx="10515600" cy="31347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75639"/>
            <a:ext cx="5157787" cy="194839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24039"/>
            <a:ext cx="5157787" cy="871336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75639"/>
            <a:ext cx="5183188" cy="194839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24039"/>
            <a:ext cx="5183188" cy="871336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902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264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31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1193"/>
            <a:ext cx="3932237" cy="378417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35081"/>
            <a:ext cx="6172200" cy="11525221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65370"/>
            <a:ext cx="3932237" cy="9013700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405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1193"/>
            <a:ext cx="3932237" cy="378417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35081"/>
            <a:ext cx="6172200" cy="11525221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65370"/>
            <a:ext cx="3932237" cy="9013700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487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96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3453"/>
            <a:ext cx="2628900" cy="1374392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3453"/>
            <a:ext cx="7734300" cy="13743921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595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3457"/>
            <a:ext cx="10515600" cy="3134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17265"/>
            <a:ext cx="10515600" cy="10290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31594"/>
            <a:ext cx="2743200" cy="863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FE2C2-0D70-4015-8A70-DF7746F7F07C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31594"/>
            <a:ext cx="4114800" cy="863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31594"/>
            <a:ext cx="2743200" cy="863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48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3" Type="http://schemas.openxmlformats.org/officeDocument/2006/relationships/image" Target="../media/image2.tif"/><Relationship Id="rId7" Type="http://schemas.openxmlformats.org/officeDocument/2006/relationships/image" Target="../media/image6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"/><Relationship Id="rId5" Type="http://schemas.openxmlformats.org/officeDocument/2006/relationships/image" Target="../media/image4.tif"/><Relationship Id="rId4" Type="http://schemas.openxmlformats.org/officeDocument/2006/relationships/image" Target="../media/image3.tif"/><Relationship Id="rId9" Type="http://schemas.openxmlformats.org/officeDocument/2006/relationships/image" Target="../media/image8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2325986" y="791977"/>
            <a:ext cx="7508654" cy="14115553"/>
            <a:chOff x="2325986" y="791977"/>
            <a:chExt cx="7508654" cy="1411555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74"/>
            <a:stretch/>
          </p:blipFill>
          <p:spPr>
            <a:xfrm>
              <a:off x="2330563" y="1095240"/>
              <a:ext cx="3585418" cy="1870657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563" y="3336090"/>
              <a:ext cx="3585418" cy="293741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563" y="6574247"/>
              <a:ext cx="3585418" cy="48367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9222" y="1095240"/>
              <a:ext cx="3585418" cy="193215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9222" y="3336090"/>
              <a:ext cx="3585418" cy="289823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9222" y="9431086"/>
              <a:ext cx="3585418" cy="5476444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2325988" y="791977"/>
              <a:ext cx="5600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WUS</a:t>
              </a:r>
              <a:endParaRPr lang="zh-CN" altLang="en-US" sz="105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25987" y="3062120"/>
              <a:ext cx="5600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STM</a:t>
              </a:r>
              <a:endParaRPr lang="zh-CN" altLang="en-US" sz="105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212786" y="791977"/>
              <a:ext cx="5600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LEC1</a:t>
              </a:r>
              <a:endParaRPr lang="zh-CN" altLang="en-US" sz="105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249222" y="6273207"/>
              <a:ext cx="3585418" cy="2857384"/>
              <a:chOff x="2325986" y="11453669"/>
              <a:chExt cx="3585418" cy="2857384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5986" y="11734846"/>
                <a:ext cx="3585418" cy="2576207"/>
              </a:xfrm>
              <a:prstGeom prst="rect">
                <a:avLst/>
              </a:prstGeom>
            </p:spPr>
          </p:pic>
          <p:sp>
            <p:nvSpPr>
              <p:cNvPr id="15" name="文本框 14"/>
              <p:cNvSpPr txBox="1"/>
              <p:nvPr/>
            </p:nvSpPr>
            <p:spPr>
              <a:xfrm>
                <a:off x="2325986" y="11453669"/>
                <a:ext cx="56000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LEC2</a:t>
                </a:r>
                <a:endParaRPr lang="zh-CN" altLang="en-US" sz="105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25986" y="6273503"/>
              <a:ext cx="5600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PIN1</a:t>
              </a:r>
              <a:endParaRPr lang="zh-CN" altLang="en-US" sz="105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325986" y="11410952"/>
              <a:ext cx="3621856" cy="3199156"/>
              <a:chOff x="6212784" y="6273503"/>
              <a:chExt cx="3621856" cy="3199156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49222" y="6574427"/>
                <a:ext cx="3585418" cy="2898232"/>
              </a:xfrm>
              <a:prstGeom prst="rect">
                <a:avLst/>
              </a:prstGeom>
            </p:spPr>
          </p:pic>
          <p:sp>
            <p:nvSpPr>
              <p:cNvPr id="17" name="文本框 16"/>
              <p:cNvSpPr txBox="1"/>
              <p:nvPr/>
            </p:nvSpPr>
            <p:spPr>
              <a:xfrm>
                <a:off x="6212784" y="6273503"/>
                <a:ext cx="56000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FUS3</a:t>
                </a:r>
                <a:endParaRPr lang="zh-CN" altLang="en-US" sz="105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6210578" y="9130591"/>
              <a:ext cx="5600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ABI3</a:t>
              </a:r>
              <a:endParaRPr lang="zh-CN" altLang="en-US" sz="105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212785" y="3062120"/>
              <a:ext cx="5600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CUC2</a:t>
              </a:r>
              <a:endParaRPr lang="zh-CN" altLang="en-US" sz="105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4208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8</Words>
  <Application>Microsoft Office PowerPoint</Application>
  <PresentationFormat>自定义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娄虎</dc:creator>
  <cp:lastModifiedBy>LH</cp:lastModifiedBy>
  <cp:revision>7</cp:revision>
  <dcterms:created xsi:type="dcterms:W3CDTF">2021-09-17T11:51:40Z</dcterms:created>
  <dcterms:modified xsi:type="dcterms:W3CDTF">2021-10-02T04:41:37Z</dcterms:modified>
</cp:coreProperties>
</file>