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89" autoAdjust="0"/>
  </p:normalViewPr>
  <p:slideViewPr>
    <p:cSldViewPr snapToGrid="0">
      <p:cViewPr>
        <p:scale>
          <a:sx n="125" d="100"/>
          <a:sy n="125" d="100"/>
        </p:scale>
        <p:origin x="1128" y="-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21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51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66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165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006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8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154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35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84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584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02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A8D2E-AB7E-415D-979E-20DC9B108FC0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6040D-5FD4-4231-BA0C-B0DA6FE7A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6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662145" y="1604118"/>
            <a:ext cx="3326152" cy="2285094"/>
            <a:chOff x="1662145" y="1604118"/>
            <a:chExt cx="3326152" cy="2285094"/>
          </a:xfrm>
        </p:grpSpPr>
        <p:grpSp>
          <p:nvGrpSpPr>
            <p:cNvPr id="4" name="组合 3"/>
            <p:cNvGrpSpPr/>
            <p:nvPr/>
          </p:nvGrpSpPr>
          <p:grpSpPr>
            <a:xfrm>
              <a:off x="1662145" y="1604118"/>
              <a:ext cx="3214927" cy="2285094"/>
              <a:chOff x="1497553" y="5609190"/>
              <a:chExt cx="3214927" cy="2285094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2"/>
              <a:srcRect l="16366" t="16249" r="6814" b="11798"/>
              <a:stretch/>
            </p:blipFill>
            <p:spPr>
              <a:xfrm>
                <a:off x="1785906" y="5858427"/>
                <a:ext cx="1337411" cy="1402473"/>
              </a:xfrm>
              <a:prstGeom prst="rect">
                <a:avLst/>
              </a:prstGeom>
            </p:spPr>
          </p:pic>
          <p:sp>
            <p:nvSpPr>
              <p:cNvPr id="20" name="文本框 19"/>
              <p:cNvSpPr txBox="1"/>
              <p:nvPr/>
            </p:nvSpPr>
            <p:spPr>
              <a:xfrm>
                <a:off x="2138072" y="5728130"/>
                <a:ext cx="56000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CUC2</a:t>
                </a:r>
                <a:endParaRPr lang="zh-CN" altLang="en-US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 rot="16200000">
                <a:off x="798656" y="6308087"/>
                <a:ext cx="1651709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Relative expression level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 rot="3457515">
                <a:off x="2710757" y="7233822"/>
                <a:ext cx="40427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 rot="3354143">
                <a:off x="2106725" y="7367377"/>
                <a:ext cx="79220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AtWUS</a:t>
                </a:r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L3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 rot="3457515">
                <a:off x="4379536" y="7246015"/>
                <a:ext cx="40427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  <a:endParaRPr lang="zh-CN" alt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3354143">
                <a:off x="3795860" y="7363998"/>
                <a:ext cx="79220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AtWUS</a:t>
                </a:r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L3</a:t>
                </a:r>
              </a:p>
            </p:txBody>
          </p:sp>
        </p:grpSp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/>
            <a:srcRect l="17445" t="16105" r="6145" b="11307"/>
            <a:stretch/>
          </p:blipFill>
          <p:spPr>
            <a:xfrm>
              <a:off x="3644962" y="1833156"/>
              <a:ext cx="1343335" cy="1428768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3973564" y="1723058"/>
              <a:ext cx="5600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PIN1</a:t>
              </a:r>
              <a:endParaRPr lang="zh-CN" altLang="en-US" sz="105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956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</TotalTime>
  <Words>11</Words>
  <Application>Microsoft Office PowerPoint</Application>
  <PresentationFormat>宽屏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娄虎</dc:creator>
  <cp:lastModifiedBy>LH</cp:lastModifiedBy>
  <cp:revision>25</cp:revision>
  <dcterms:created xsi:type="dcterms:W3CDTF">2021-09-17T09:53:53Z</dcterms:created>
  <dcterms:modified xsi:type="dcterms:W3CDTF">2021-10-03T09:29:44Z</dcterms:modified>
</cp:coreProperties>
</file>